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2286" r:id="rId2"/>
    <p:sldId id="2288" r:id="rId3"/>
    <p:sldId id="2285" r:id="rId4"/>
    <p:sldId id="2287" r:id="rId5"/>
  </p:sldIdLst>
  <p:sldSz cx="12192000" cy="6858000"/>
  <p:notesSz cx="12192000" cy="6858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Playfair Display" panose="00000500000000000000" pitchFamily="2" charset="0"/>
      <p:regular r:id="rId11"/>
      <p:bold r:id="rId12"/>
      <p:italic r:id="rId13"/>
      <p:boldItalic r:id="rId14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7317"/>
    <a:srgbClr val="EC4399"/>
    <a:srgbClr val="F4EF1F"/>
    <a:srgbClr val="231F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88" d="100"/>
          <a:sy n="88" d="100"/>
        </p:scale>
        <p:origin x="331" y="7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1DC7E3-E636-44FA-A77C-1213C60593E3}" type="datetimeFigureOut">
              <a:rPr lang="fr-FR" smtClean="0"/>
              <a:t>04/01/2024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3DA87-A967-438A-AA36-9C4B5E56B4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2581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876" y="2125980"/>
            <a:ext cx="10368598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231F20"/>
                </a:solidFill>
                <a:latin typeface="Playfair Display"/>
                <a:cs typeface="Playfair Displ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2" y="1422914"/>
            <a:ext cx="5211700" cy="4079367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916" y="1154214"/>
            <a:ext cx="829966" cy="1184726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120" y="2546572"/>
            <a:ext cx="256313" cy="916025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471" y="1496197"/>
            <a:ext cx="1928450" cy="2198461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942" y="4622897"/>
            <a:ext cx="1696548" cy="940452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413" y="1154214"/>
            <a:ext cx="3271043" cy="4775546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733" y="4268701"/>
            <a:ext cx="1769780" cy="1661059"/>
          </a:xfrm>
          <a:prstGeom prst="rect">
            <a:avLst/>
          </a:prstGeom>
        </p:spPr>
      </p:pic>
      <p:sp>
        <p:nvSpPr>
          <p:cNvPr id="23" name="bg object 23"/>
          <p:cNvSpPr/>
          <p:nvPr/>
        </p:nvSpPr>
        <p:spPr>
          <a:xfrm>
            <a:off x="5480218" y="5777090"/>
            <a:ext cx="0" cy="1068705"/>
          </a:xfrm>
          <a:custGeom>
            <a:avLst/>
            <a:gdLst/>
            <a:ahLst/>
            <a:cxnLst/>
            <a:rect l="l" t="t" r="r" b="b"/>
            <a:pathLst>
              <a:path h="1068704">
                <a:moveTo>
                  <a:pt x="0" y="1068696"/>
                </a:moveTo>
                <a:lnTo>
                  <a:pt x="0" y="0"/>
                </a:lnTo>
              </a:path>
            </a:pathLst>
          </a:custGeom>
          <a:ln w="122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5498526" y="3383209"/>
            <a:ext cx="0" cy="1398905"/>
          </a:xfrm>
          <a:custGeom>
            <a:avLst/>
            <a:gdLst/>
            <a:ahLst/>
            <a:cxnLst/>
            <a:rect l="l" t="t" r="r" b="b"/>
            <a:pathLst>
              <a:path h="1398904">
                <a:moveTo>
                  <a:pt x="0" y="1398466"/>
                </a:moveTo>
                <a:lnTo>
                  <a:pt x="0" y="0"/>
                </a:lnTo>
              </a:path>
            </a:pathLst>
          </a:custGeom>
          <a:ln w="183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5947074" y="3389316"/>
            <a:ext cx="0" cy="1233805"/>
          </a:xfrm>
          <a:custGeom>
            <a:avLst/>
            <a:gdLst/>
            <a:ahLst/>
            <a:cxnLst/>
            <a:rect l="l" t="t" r="r" b="b"/>
            <a:pathLst>
              <a:path h="1233804">
                <a:moveTo>
                  <a:pt x="0" y="1233581"/>
                </a:moveTo>
                <a:lnTo>
                  <a:pt x="0" y="0"/>
                </a:lnTo>
              </a:path>
            </a:pathLst>
          </a:custGeom>
          <a:ln w="152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6905197" y="1279403"/>
            <a:ext cx="0" cy="693420"/>
          </a:xfrm>
          <a:custGeom>
            <a:avLst/>
            <a:gdLst/>
            <a:ahLst/>
            <a:cxnLst/>
            <a:rect l="l" t="t" r="r" b="b"/>
            <a:pathLst>
              <a:path h="693419">
                <a:moveTo>
                  <a:pt x="0" y="693126"/>
                </a:moveTo>
                <a:lnTo>
                  <a:pt x="0" y="0"/>
                </a:lnTo>
              </a:path>
            </a:pathLst>
          </a:custGeom>
          <a:ln w="152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6929608" y="4235113"/>
            <a:ext cx="0" cy="387985"/>
          </a:xfrm>
          <a:custGeom>
            <a:avLst/>
            <a:gdLst/>
            <a:ahLst/>
            <a:cxnLst/>
            <a:rect l="l" t="t" r="r" b="b"/>
            <a:pathLst>
              <a:path h="387985">
                <a:moveTo>
                  <a:pt x="0" y="387784"/>
                </a:moveTo>
                <a:lnTo>
                  <a:pt x="0" y="0"/>
                </a:lnTo>
              </a:path>
            </a:pathLst>
          </a:custGeom>
          <a:ln w="152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7005892" y="3694658"/>
            <a:ext cx="0" cy="928369"/>
          </a:xfrm>
          <a:custGeom>
            <a:avLst/>
            <a:gdLst/>
            <a:ahLst/>
            <a:cxnLst/>
            <a:rect l="l" t="t" r="r" b="b"/>
            <a:pathLst>
              <a:path h="928370">
                <a:moveTo>
                  <a:pt x="0" y="928239"/>
                </a:moveTo>
                <a:lnTo>
                  <a:pt x="0" y="0"/>
                </a:lnTo>
              </a:path>
            </a:pathLst>
          </a:custGeom>
          <a:ln w="61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8681081" y="2619854"/>
            <a:ext cx="0" cy="1649095"/>
          </a:xfrm>
          <a:custGeom>
            <a:avLst/>
            <a:gdLst/>
            <a:ahLst/>
            <a:cxnLst/>
            <a:rect l="l" t="t" r="r" b="b"/>
            <a:pathLst>
              <a:path h="1649095">
                <a:moveTo>
                  <a:pt x="0" y="1648846"/>
                </a:moveTo>
                <a:lnTo>
                  <a:pt x="0" y="0"/>
                </a:lnTo>
              </a:path>
            </a:pathLst>
          </a:custGeom>
          <a:ln w="244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8912983" y="3462598"/>
            <a:ext cx="0" cy="806450"/>
          </a:xfrm>
          <a:custGeom>
            <a:avLst/>
            <a:gdLst/>
            <a:ahLst/>
            <a:cxnLst/>
            <a:rect l="l" t="t" r="r" b="b"/>
            <a:pathLst>
              <a:path h="806450">
                <a:moveTo>
                  <a:pt x="0" y="806102"/>
                </a:moveTo>
                <a:lnTo>
                  <a:pt x="0" y="0"/>
                </a:lnTo>
              </a:path>
            </a:pathLst>
          </a:custGeom>
          <a:ln w="7933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11967381" y="1270243"/>
            <a:ext cx="0" cy="4342130"/>
          </a:xfrm>
          <a:custGeom>
            <a:avLst/>
            <a:gdLst/>
            <a:ahLst/>
            <a:cxnLst/>
            <a:rect l="l" t="t" r="r" b="b"/>
            <a:pathLst>
              <a:path h="4342130">
                <a:moveTo>
                  <a:pt x="0" y="4341962"/>
                </a:moveTo>
                <a:lnTo>
                  <a:pt x="0" y="0"/>
                </a:lnTo>
              </a:path>
            </a:pathLst>
          </a:custGeom>
          <a:ln w="335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5721275" y="3438171"/>
            <a:ext cx="781685" cy="0"/>
          </a:xfrm>
          <a:custGeom>
            <a:avLst/>
            <a:gdLst/>
            <a:ahLst/>
            <a:cxnLst/>
            <a:rect l="l" t="t" r="r" b="b"/>
            <a:pathLst>
              <a:path w="781684">
                <a:moveTo>
                  <a:pt x="0" y="0"/>
                </a:moveTo>
                <a:lnTo>
                  <a:pt x="781144" y="0"/>
                </a:lnTo>
              </a:path>
            </a:pathLst>
          </a:custGeom>
          <a:ln w="335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6981481" y="3749619"/>
            <a:ext cx="1544320" cy="0"/>
          </a:xfrm>
          <a:custGeom>
            <a:avLst/>
            <a:gdLst/>
            <a:ahLst/>
            <a:cxnLst/>
            <a:rect l="l" t="t" r="r" b="b"/>
            <a:pathLst>
              <a:path w="1544320">
                <a:moveTo>
                  <a:pt x="0" y="0"/>
                </a:moveTo>
                <a:lnTo>
                  <a:pt x="1543981" y="0"/>
                </a:lnTo>
              </a:path>
            </a:pathLst>
          </a:custGeom>
          <a:ln w="488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7457491" y="5102284"/>
            <a:ext cx="549275" cy="0"/>
          </a:xfrm>
          <a:custGeom>
            <a:avLst/>
            <a:gdLst/>
            <a:ahLst/>
            <a:cxnLst/>
            <a:rect l="l" t="t" r="r" b="b"/>
            <a:pathLst>
              <a:path w="549275">
                <a:moveTo>
                  <a:pt x="0" y="0"/>
                </a:moveTo>
                <a:lnTo>
                  <a:pt x="549242" y="0"/>
                </a:lnTo>
              </a:path>
            </a:pathLst>
          </a:custGeom>
          <a:ln w="488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231F20"/>
                </a:solidFill>
                <a:latin typeface="Playfair Display"/>
                <a:cs typeface="Playfair Displ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1/4/2024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231F20"/>
                </a:solidFill>
                <a:latin typeface="Playfair Display"/>
                <a:cs typeface="Playfair Displ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1/4/2024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1/4/2024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1900" y="580166"/>
            <a:ext cx="3042285" cy="452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231F20"/>
                </a:solidFill>
                <a:latin typeface="Playfair Display"/>
                <a:cs typeface="Playfair Displ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917" y="1577340"/>
            <a:ext cx="10978515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3" Type="http://schemas.openxmlformats.org/officeDocument/2006/relationships/image" Target="../media/image11.jpeg"/><Relationship Id="rId21" Type="http://schemas.openxmlformats.org/officeDocument/2006/relationships/image" Target="../media/image29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" Type="http://schemas.openxmlformats.org/officeDocument/2006/relationships/image" Target="../media/image10.jpeg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10" Type="http://schemas.openxmlformats.org/officeDocument/2006/relationships/image" Target="../media/image18.jpeg"/><Relationship Id="rId19" Type="http://schemas.openxmlformats.org/officeDocument/2006/relationships/image" Target="../media/image27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Relationship Id="rId22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plein air, ciel, texte, herbe&#10;&#10;Description générée automatiquement">
            <a:extLst>
              <a:ext uri="{FF2B5EF4-FFF2-40B4-BE49-F238E27FC236}">
                <a16:creationId xmlns:a16="http://schemas.microsoft.com/office/drawing/2014/main" id="{D7780611-E2A3-5F08-E9D3-F79CB52A2A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079" y="-1676400"/>
            <a:ext cx="12302079" cy="922655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-55675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193" y="0"/>
                </a:moveTo>
                <a:lnTo>
                  <a:pt x="0" y="0"/>
                </a:lnTo>
                <a:lnTo>
                  <a:pt x="0" y="6858000"/>
                </a:lnTo>
                <a:lnTo>
                  <a:pt x="12193193" y="6858000"/>
                </a:lnTo>
                <a:lnTo>
                  <a:pt x="12193193" y="0"/>
                </a:lnTo>
                <a:close/>
              </a:path>
            </a:pathLst>
          </a:custGeom>
          <a:solidFill>
            <a:srgbClr val="231F20">
              <a:alpha val="4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209800" y="2188153"/>
            <a:ext cx="8238042" cy="2216632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fr-FR" sz="14300" spc="-660" dirty="0">
                <a:solidFill>
                  <a:srgbClr val="FFFFFF"/>
                </a:solidFill>
              </a:rPr>
              <a:t>nos visites</a:t>
            </a:r>
            <a:endParaRPr sz="14300" dirty="0"/>
          </a:p>
        </p:txBody>
      </p:sp>
      <p:pic>
        <p:nvPicPr>
          <p:cNvPr id="6" name="object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544648"/>
            <a:ext cx="1516039" cy="1016509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987394" y="4291427"/>
            <a:ext cx="8223406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FFFFFF"/>
                </a:solidFill>
                <a:latin typeface="Arial"/>
                <a:cs typeface="Arial"/>
              </a:rPr>
              <a:t>Montmorillon, </a:t>
            </a:r>
            <a:r>
              <a:rPr lang="fr-FR" sz="1400" b="1" dirty="0" err="1">
                <a:solidFill>
                  <a:srgbClr val="FFFFFF"/>
                </a:solidFill>
                <a:latin typeface="Arial"/>
                <a:cs typeface="Arial"/>
              </a:rPr>
              <a:t>Grans</a:t>
            </a:r>
            <a:r>
              <a:rPr lang="fr-FR" sz="1400" b="1" dirty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lang="fr-FR" sz="1400" b="1" dirty="0" err="1">
                <a:solidFill>
                  <a:srgbClr val="FFFFFF"/>
                </a:solidFill>
                <a:latin typeface="Arial"/>
                <a:cs typeface="Arial"/>
              </a:rPr>
              <a:t>Chalons-en-Champagne</a:t>
            </a:r>
            <a:r>
              <a:rPr lang="fr-FR" sz="1400" b="1" dirty="0">
                <a:solidFill>
                  <a:srgbClr val="FFFFFF"/>
                </a:solidFill>
                <a:latin typeface="Arial"/>
                <a:cs typeface="Arial"/>
              </a:rPr>
              <a:t>,  Damery, Chatillon sur Marne, Oiry</a:t>
            </a:r>
            <a:endParaRPr sz="1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7367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E20497-A71A-951E-D16A-A2400C37BC70}"/>
              </a:ext>
            </a:extLst>
          </p:cNvPr>
          <p:cNvSpPr/>
          <p:nvPr/>
        </p:nvSpPr>
        <p:spPr>
          <a:xfrm>
            <a:off x="-65314" y="0"/>
            <a:ext cx="1225731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sapin, décoration de Noël, Veille de Noël, Décoration de vacance&#10;&#10;Description générée automatiquement">
            <a:extLst>
              <a:ext uri="{FF2B5EF4-FFF2-40B4-BE49-F238E27FC236}">
                <a16:creationId xmlns:a16="http://schemas.microsoft.com/office/drawing/2014/main" id="{97A82E4E-5CCB-C6F7-2B7A-67AE897450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91"/>
          <a:stretch/>
        </p:blipFill>
        <p:spPr>
          <a:xfrm>
            <a:off x="3106394" y="233084"/>
            <a:ext cx="1342173" cy="1981200"/>
          </a:xfrm>
          <a:prstGeom prst="rect">
            <a:avLst/>
          </a:prstGeom>
        </p:spPr>
      </p:pic>
      <p:pic>
        <p:nvPicPr>
          <p:cNvPr id="8" name="Image 7" descr="Une image contenant bâtiment, intérieur, affichage, verre&#10;&#10;Description générée automatiquement">
            <a:extLst>
              <a:ext uri="{FF2B5EF4-FFF2-40B4-BE49-F238E27FC236}">
                <a16:creationId xmlns:a16="http://schemas.microsoft.com/office/drawing/2014/main" id="{4CF20BF8-1EE6-F1F9-26CA-8162EB8712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10114" y="480733"/>
            <a:ext cx="1981201" cy="1485901"/>
          </a:xfrm>
          <a:prstGeom prst="rect">
            <a:avLst/>
          </a:prstGeom>
        </p:spPr>
      </p:pic>
      <p:pic>
        <p:nvPicPr>
          <p:cNvPr id="10" name="Image 9" descr="Une image contenant plein air, nuage, véhicule, ciel&#10;&#10;Description générée automatiquement">
            <a:extLst>
              <a:ext uri="{FF2B5EF4-FFF2-40B4-BE49-F238E27FC236}">
                <a16:creationId xmlns:a16="http://schemas.microsoft.com/office/drawing/2014/main" id="{0C6F2D25-1B07-0E5B-5C1B-FF8A171EB8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38515" y="480733"/>
            <a:ext cx="1981200" cy="1485900"/>
          </a:xfrm>
          <a:prstGeom prst="rect">
            <a:avLst/>
          </a:prstGeom>
        </p:spPr>
      </p:pic>
      <p:pic>
        <p:nvPicPr>
          <p:cNvPr id="14" name="Image 13" descr="Une image contenant intérieur, ingénierie, jouet&#10;&#10;Description générée automatiquement">
            <a:extLst>
              <a:ext uri="{FF2B5EF4-FFF2-40B4-BE49-F238E27FC236}">
                <a16:creationId xmlns:a16="http://schemas.microsoft.com/office/drawing/2014/main" id="{1E007A03-2A24-9572-5722-B76D5EAEC1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63646" y="480735"/>
            <a:ext cx="1981201" cy="148590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EA633F6D-CED9-E141-9873-FF5CE92CE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5" y="2673125"/>
            <a:ext cx="1988757" cy="149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FD23535C-FCD7-8F0E-4325-8A01EB8E03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182" y="2673129"/>
            <a:ext cx="1988670" cy="149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27B76CC6-FC40-047A-89A9-8D5133DD2E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142" y="2673129"/>
            <a:ext cx="1988668" cy="1491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DCD0E6B-9C00-8E4E-895C-EB4DCE0B90FD}"/>
              </a:ext>
            </a:extLst>
          </p:cNvPr>
          <p:cNvSpPr/>
          <p:nvPr/>
        </p:nvSpPr>
        <p:spPr>
          <a:xfrm>
            <a:off x="4823" y="1953182"/>
            <a:ext cx="4800600" cy="261101"/>
          </a:xfrm>
          <a:prstGeom prst="rect">
            <a:avLst/>
          </a:prstGeom>
          <a:solidFill>
            <a:srgbClr val="1773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sz="1600" dirty="0">
                <a:latin typeface="Playfair Display" panose="00000500000000000000" pitchFamily="2" charset="0"/>
              </a:rPr>
              <a:t>Point Vert </a:t>
            </a:r>
            <a:r>
              <a:rPr lang="fr-FR" sz="1600" dirty="0" err="1">
                <a:latin typeface="Playfair Display" panose="00000500000000000000" pitchFamily="2" charset="0"/>
              </a:rPr>
              <a:t>Montmorilon</a:t>
            </a:r>
            <a:endParaRPr lang="fr-FR" sz="1600" dirty="0">
              <a:latin typeface="Playfair Display" panose="00000500000000000000" pitchFamily="2" charset="0"/>
            </a:endParaRPr>
          </a:p>
        </p:txBody>
      </p:sp>
      <p:pic>
        <p:nvPicPr>
          <p:cNvPr id="1030" name="974AEF63-AF73-4B60-93C8-02E90D833C33" descr="IMG_9776.jpg">
            <a:extLst>
              <a:ext uri="{FF2B5EF4-FFF2-40B4-BE49-F238E27FC236}">
                <a16:creationId xmlns:a16="http://schemas.microsoft.com/office/drawing/2014/main" id="{1A0B4E9B-F0D1-BCA9-72B2-70F1F06A5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5" y="4616120"/>
            <a:ext cx="1491092" cy="1988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38E90F13-3474-4B25-A541-715ACF135734" descr="IMG_9779.jpg">
            <a:extLst>
              <a:ext uri="{FF2B5EF4-FFF2-40B4-BE49-F238E27FC236}">
                <a16:creationId xmlns:a16="http://schemas.microsoft.com/office/drawing/2014/main" id="{B8D3BA9C-C16D-ED29-BA3F-0A5464D9D5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230" y="4628659"/>
            <a:ext cx="2634114" cy="197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5BB3D043-D878-4670-BDE7-DBC278A419E7" descr="IMG_9783.jpg">
            <a:extLst>
              <a:ext uri="{FF2B5EF4-FFF2-40B4-BE49-F238E27FC236}">
                <a16:creationId xmlns:a16="http://schemas.microsoft.com/office/drawing/2014/main" id="{382DCA44-6C66-5C90-AB37-5396D4D0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577" y="4628659"/>
            <a:ext cx="1491095" cy="198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DDA8C479-7CE3-4A59-BD70-6FF5ED4D7440" descr="IMG_9788.jpg">
            <a:extLst>
              <a:ext uri="{FF2B5EF4-FFF2-40B4-BE49-F238E27FC236}">
                <a16:creationId xmlns:a16="http://schemas.microsoft.com/office/drawing/2014/main" id="{1C6A6A91-E3A2-61BE-0E98-A5E154301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250" y="4649579"/>
            <a:ext cx="2606220" cy="195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2E73AEED-566F-4593-92DA-EDC0F7EEEBFB" descr="IMG_9795.jpg">
            <a:extLst>
              <a:ext uri="{FF2B5EF4-FFF2-40B4-BE49-F238E27FC236}">
                <a16:creationId xmlns:a16="http://schemas.microsoft.com/office/drawing/2014/main" id="{DA94AD67-B1B6-FAC7-5ADA-9EB87A888E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473" y="4626065"/>
            <a:ext cx="1481689" cy="197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4B3E0A39-0F85-4C06-8AA8-513B63EF9860" descr="IMG_9796.jpg">
            <a:extLst>
              <a:ext uri="{FF2B5EF4-FFF2-40B4-BE49-F238E27FC236}">
                <a16:creationId xmlns:a16="http://schemas.microsoft.com/office/drawing/2014/main" id="{724F448B-2BB3-C6F6-DDEF-0524F5D6A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219" y="4646985"/>
            <a:ext cx="1463453" cy="195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58FEAC3-A7F5-0391-BF5C-29BB65F4662D}"/>
              </a:ext>
            </a:extLst>
          </p:cNvPr>
          <p:cNvSpPr/>
          <p:nvPr/>
        </p:nvSpPr>
        <p:spPr>
          <a:xfrm>
            <a:off x="6280054" y="6372378"/>
            <a:ext cx="4800600" cy="261101"/>
          </a:xfrm>
          <a:prstGeom prst="rect">
            <a:avLst/>
          </a:prstGeom>
          <a:solidFill>
            <a:srgbClr val="1773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sz="1600" dirty="0">
                <a:latin typeface="Playfair Display" panose="00000500000000000000" pitchFamily="2" charset="0"/>
              </a:rPr>
              <a:t>Point Vert Chatillon sur Marne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4A080B-2631-1AAB-2019-1B0BF462E362}"/>
              </a:ext>
            </a:extLst>
          </p:cNvPr>
          <p:cNvSpPr/>
          <p:nvPr/>
        </p:nvSpPr>
        <p:spPr>
          <a:xfrm>
            <a:off x="9135" y="6372379"/>
            <a:ext cx="4800600" cy="261101"/>
          </a:xfrm>
          <a:prstGeom prst="rect">
            <a:avLst/>
          </a:prstGeom>
          <a:solidFill>
            <a:srgbClr val="1773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sz="1600" dirty="0">
                <a:latin typeface="Playfair Display" panose="00000500000000000000" pitchFamily="2" charset="0"/>
              </a:rPr>
              <a:t>Point Vert Damery</a:t>
            </a:r>
          </a:p>
        </p:txBody>
      </p:sp>
      <p:pic>
        <p:nvPicPr>
          <p:cNvPr id="7" name="Image 6" descr="Une image contenant intérieur, ingénierie, Modèle réduit, piste&#10;&#10;Description générée automatiquement">
            <a:extLst>
              <a:ext uri="{FF2B5EF4-FFF2-40B4-BE49-F238E27FC236}">
                <a16:creationId xmlns:a16="http://schemas.microsoft.com/office/drawing/2014/main" id="{B94B917D-8EBA-58C5-55C3-5D2E69B03144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65787" y="514906"/>
            <a:ext cx="1942146" cy="1456610"/>
          </a:xfrm>
          <a:prstGeom prst="rect">
            <a:avLst/>
          </a:prstGeom>
        </p:spPr>
      </p:pic>
      <p:pic>
        <p:nvPicPr>
          <p:cNvPr id="9" name="Image 8" descr="Une image contenant texte, intérieur, plastique, Matériel d’ordinateur&#10;&#10;Description générée automatiquement">
            <a:extLst>
              <a:ext uri="{FF2B5EF4-FFF2-40B4-BE49-F238E27FC236}">
                <a16:creationId xmlns:a16="http://schemas.microsoft.com/office/drawing/2014/main" id="{F5108790-34A6-3BB1-505F-0ECF3F84516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12276" y="494416"/>
            <a:ext cx="1981200" cy="1485900"/>
          </a:xfrm>
          <a:prstGeom prst="rect">
            <a:avLst/>
          </a:prstGeom>
        </p:spPr>
      </p:pic>
      <p:pic>
        <p:nvPicPr>
          <p:cNvPr id="11" name="Image 10" descr="Une image contenant ciel, plein air, personne, construction&#10;&#10;Description générée automatiquement">
            <a:extLst>
              <a:ext uri="{FF2B5EF4-FFF2-40B4-BE49-F238E27FC236}">
                <a16:creationId xmlns:a16="http://schemas.microsoft.com/office/drawing/2014/main" id="{6B2E4F7F-897E-311B-1D5E-1FE3765B3A6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85125" y="514909"/>
            <a:ext cx="1942147" cy="1456610"/>
          </a:xfrm>
          <a:prstGeom prst="rect">
            <a:avLst/>
          </a:prstGeom>
        </p:spPr>
      </p:pic>
      <p:pic>
        <p:nvPicPr>
          <p:cNvPr id="1037" name="Picture 13">
            <a:extLst>
              <a:ext uri="{FF2B5EF4-FFF2-40B4-BE49-F238E27FC236}">
                <a16:creationId xmlns:a16="http://schemas.microsoft.com/office/drawing/2014/main" id="{69EE1049-16A5-985E-F8EE-15BA45AE0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100" y="2673129"/>
            <a:ext cx="1118429" cy="149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DD26384B-BDB6-D117-D0C3-9B9479B0F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8819" y="2674094"/>
            <a:ext cx="1117706" cy="149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>
            <a:extLst>
              <a:ext uri="{FF2B5EF4-FFF2-40B4-BE49-F238E27FC236}">
                <a16:creationId xmlns:a16="http://schemas.microsoft.com/office/drawing/2014/main" id="{FB466E0A-6B4C-C3CA-3427-C39A7923A4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7815" y="2673129"/>
            <a:ext cx="1987032" cy="149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ACA1CE99-7D4F-3BB0-55F3-056F305B90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6138" y="2673129"/>
            <a:ext cx="1117705" cy="149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 12" descr="Une image contenant texte, bâtiment, magasin, intérieur&#10;&#10;Description générée automatiquement">
            <a:extLst>
              <a:ext uri="{FF2B5EF4-FFF2-40B4-BE49-F238E27FC236}">
                <a16:creationId xmlns:a16="http://schemas.microsoft.com/office/drawing/2014/main" id="{F284A5F8-ED0C-1EF2-42A1-6BE5959E0F02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404464" y="514909"/>
            <a:ext cx="1942147" cy="145661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38BEFB2A-17A6-2FBD-8F63-D4A72040516B}"/>
              </a:ext>
            </a:extLst>
          </p:cNvPr>
          <p:cNvSpPr/>
          <p:nvPr/>
        </p:nvSpPr>
        <p:spPr>
          <a:xfrm>
            <a:off x="-16397" y="3893813"/>
            <a:ext cx="4800600" cy="261101"/>
          </a:xfrm>
          <a:prstGeom prst="rect">
            <a:avLst/>
          </a:prstGeom>
          <a:solidFill>
            <a:srgbClr val="1773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sz="1600" dirty="0">
                <a:latin typeface="Playfair Display" panose="00000500000000000000" pitchFamily="2" charset="0"/>
              </a:rPr>
              <a:t>Magasin Vert Chalons en Champagne</a:t>
            </a:r>
          </a:p>
        </p:txBody>
      </p:sp>
    </p:spTree>
    <p:extLst>
      <p:ext uri="{BB962C8B-B14F-4D97-AF65-F5344CB8AC3E}">
        <p14:creationId xmlns:p14="http://schemas.microsoft.com/office/powerpoint/2010/main" val="276911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E20497-A71A-951E-D16A-A2400C37BC70}"/>
              </a:ext>
            </a:extLst>
          </p:cNvPr>
          <p:cNvSpPr/>
          <p:nvPr/>
        </p:nvSpPr>
        <p:spPr>
          <a:xfrm>
            <a:off x="-65314" y="0"/>
            <a:ext cx="1225731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sapin, décoration de Noël, Veille de Noël, Décoration de vacance&#10;&#10;Description générée automatiquement">
            <a:extLst>
              <a:ext uri="{FF2B5EF4-FFF2-40B4-BE49-F238E27FC236}">
                <a16:creationId xmlns:a16="http://schemas.microsoft.com/office/drawing/2014/main" id="{97A82E4E-5CCB-C6F7-2B7A-67AE897450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-12577"/>
            <a:ext cx="9144000" cy="6858000"/>
          </a:xfrm>
          <a:prstGeom prst="rect">
            <a:avLst/>
          </a:prstGeom>
        </p:spPr>
      </p:pic>
      <p:pic>
        <p:nvPicPr>
          <p:cNvPr id="8" name="Image 7" descr="Une image contenant bâtiment, intérieur, affichage, verre&#10;&#10;Description générée automatiquement">
            <a:extLst>
              <a:ext uri="{FF2B5EF4-FFF2-40B4-BE49-F238E27FC236}">
                <a16:creationId xmlns:a16="http://schemas.microsoft.com/office/drawing/2014/main" id="{4CF20BF8-1EE6-F1F9-26CA-8162EB8712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14547" y="422799"/>
            <a:ext cx="3583623" cy="2687717"/>
          </a:xfrm>
          <a:prstGeom prst="rect">
            <a:avLst/>
          </a:prstGeom>
        </p:spPr>
      </p:pic>
      <p:pic>
        <p:nvPicPr>
          <p:cNvPr id="10" name="Image 9" descr="Une image contenant plein air, nuage, véhicule, ciel&#10;&#10;Description générée automatiquement">
            <a:extLst>
              <a:ext uri="{FF2B5EF4-FFF2-40B4-BE49-F238E27FC236}">
                <a16:creationId xmlns:a16="http://schemas.microsoft.com/office/drawing/2014/main" id="{0C6F2D25-1B07-0E5B-5C1B-FF8A171EB8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43151" y="810364"/>
            <a:ext cx="6897210" cy="5172908"/>
          </a:xfrm>
          <a:prstGeom prst="rect">
            <a:avLst/>
          </a:prstGeom>
        </p:spPr>
      </p:pic>
      <p:pic>
        <p:nvPicPr>
          <p:cNvPr id="14" name="Image 13" descr="Une image contenant intérieur, ingénierie, jouet&#10;&#10;Description générée automatiquement">
            <a:extLst>
              <a:ext uri="{FF2B5EF4-FFF2-40B4-BE49-F238E27FC236}">
                <a16:creationId xmlns:a16="http://schemas.microsoft.com/office/drawing/2014/main" id="{1E007A03-2A24-9572-5722-B76D5EAEC1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67200" y="3663889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586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E20497-A71A-951E-D16A-A2400C37BC70}"/>
              </a:ext>
            </a:extLst>
          </p:cNvPr>
          <p:cNvSpPr/>
          <p:nvPr/>
        </p:nvSpPr>
        <p:spPr>
          <a:xfrm>
            <a:off x="-65314" y="0"/>
            <a:ext cx="1225731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intérieur, ingénierie, Modèle réduit, piste&#10;&#10;Description générée automatiquement">
            <a:extLst>
              <a:ext uri="{FF2B5EF4-FFF2-40B4-BE49-F238E27FC236}">
                <a16:creationId xmlns:a16="http://schemas.microsoft.com/office/drawing/2014/main" id="{E5F0E4B9-6001-71BD-5AAE-E5DA6C4753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14042" y="857250"/>
            <a:ext cx="6858000" cy="5143500"/>
          </a:xfrm>
          <a:prstGeom prst="rect">
            <a:avLst/>
          </a:prstGeom>
        </p:spPr>
      </p:pic>
      <p:pic>
        <p:nvPicPr>
          <p:cNvPr id="2" name="Image 1" descr="Une image contenant texte, intérieur, plastique, Matériel d’ordinateur&#10;&#10;Description générée automatiquement">
            <a:extLst>
              <a:ext uri="{FF2B5EF4-FFF2-40B4-BE49-F238E27FC236}">
                <a16:creationId xmlns:a16="http://schemas.microsoft.com/office/drawing/2014/main" id="{750D9E55-8543-18D4-6535-47C3659DF7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86150" y="869827"/>
            <a:ext cx="6858000" cy="5143500"/>
          </a:xfrm>
          <a:prstGeom prst="rect">
            <a:avLst/>
          </a:prstGeom>
        </p:spPr>
      </p:pic>
      <p:pic>
        <p:nvPicPr>
          <p:cNvPr id="5" name="Image 4" descr="Une image contenant ciel, plein air, personne, construction&#10;&#10;Description générée automatiquement">
            <a:extLst>
              <a:ext uri="{FF2B5EF4-FFF2-40B4-BE49-F238E27FC236}">
                <a16:creationId xmlns:a16="http://schemas.microsoft.com/office/drawing/2014/main" id="{8083F420-2610-EE9E-FEF1-2695ABA153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97000" y="835487"/>
            <a:ext cx="6908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242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11606</TotalTime>
  <Words>31</Words>
  <Application>Microsoft Office PowerPoint</Application>
  <PresentationFormat>Grand écran</PresentationFormat>
  <Paragraphs>6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Playfair Display</vt:lpstr>
      <vt:lpstr>Arial</vt:lpstr>
      <vt:lpstr>Calibri</vt:lpstr>
      <vt:lpstr>Office Theme</vt:lpstr>
      <vt:lpstr>nos visites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34</cp:revision>
  <dcterms:created xsi:type="dcterms:W3CDTF">2022-04-19T16:24:48Z</dcterms:created>
  <dcterms:modified xsi:type="dcterms:W3CDTF">2024-01-04T13:31:25Z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2022-04-19T00:00:00Z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2022-04-19T00:00:00Z</vt:filetime>
  </property>
</Properties>
</file>