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9928" r:id="rId2"/>
    <p:sldId id="1202" r:id="rId3"/>
    <p:sldId id="2147479924" r:id="rId4"/>
    <p:sldId id="2147479792" r:id="rId5"/>
    <p:sldId id="2147479946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CB03AB-9779-13CE-B9C8-70D591274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64F9550-BE02-38FD-6E2E-94A17CBAC3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425D83-429F-4148-B89F-A6698FEBE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E92B37-6EAF-C48E-AB03-7D993276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6D123F-6E11-F2C6-0880-738EA9DA8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86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25F75A-FB13-72DB-BA2F-A7DFF2C96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FF9998E-9958-E1D1-8D66-E84FF4A0E7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E06A93-5049-EA71-1D88-9A32D2E2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2A1D69-3AE8-3A3C-18B1-461F5300C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1549FF-B97D-0361-BB1A-DB814AE3A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540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1637CF7-E175-EFC0-8BCA-5F511A340A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AAC59DF-155F-EC8E-9B4A-07BE11F08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3D6265-C0E5-8719-C4BB-DB111605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67E2EFD-6141-38EC-273E-E511B2C24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7BD5CB-8A91-C139-D036-A34560D76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014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B54C2548-EBC3-8912-253F-0800DC18FF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FC8331E-704F-D119-563A-4D3870679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849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94AABC-4535-5427-D7DB-E7821C797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B4144A-2BD2-0BEE-816C-0A6853E7F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2DA186-C33D-CA79-905B-EA3384EC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D3C1B3-7298-BA2C-BE69-393834017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68652D-0E9F-9C18-C972-7CBD800F6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101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A99EC1-2900-4CE5-3DBF-77B02D3A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8DBEA7-1F28-809C-82DF-4FBF68D8F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7C1692-F457-62E6-2717-BA9749CAA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12D481-A0D0-A194-963B-36CF767BB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358E06-C735-E9AE-C651-340DE34FD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36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701E8D-35CD-628D-0B75-53A033C3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98059A-400C-5310-C271-FC91B00AE9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86ECAF7-1FF5-7116-9A2D-9CD13FC21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9D3758-674E-38A3-49AF-BF73C009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60398D-D12D-E596-14FC-D334173C2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0F56E8-E5A4-96F2-3DB8-131B6B6BB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541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65EDBC-3843-5A72-48E1-14AD1AD4A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255D9D-1E67-468E-308E-5B6D3799C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E508CD9-082E-A426-B391-0B221CCF6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1BA14A-799B-73CF-52A7-5F549A6863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80922DD-29C6-F9AA-65F2-AC26CFB1D5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135009C-D30E-1D57-E97D-0AAAFCF21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56C911B-016D-26E7-34B6-7CDEDE3EE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2764E1C-2458-9176-8D83-14503EF82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63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84830F-9D54-503B-EEAC-C1C0684EC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F77F1C7-2B43-C897-D2AB-5E6A5671A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BB1E48E-BFE4-E8A0-D1CE-FBDD713FB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6FF0347-11F2-20A8-A6BD-7AEB2AB20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064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F287223-E897-8D60-B86D-BEAF3F64B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F3BD758-A38C-BD03-9B80-6C603230A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BEB5F2-9238-8829-D86C-1184E0025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8856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FB018D-1AA7-DBF2-2FEF-549C05A3E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0237AE5-B28C-00E1-2E25-6E8EC0452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A888CA7-6667-6E62-03D8-BCFF5F0A18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1A33347-F528-43F6-52FC-3A20097B5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40D0B23-EF4C-F03E-C7A5-35B642859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77A69B-16E8-71CE-B9D4-3A0474E1C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15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EF329D-0BDD-33E9-CDA6-BA3FC6154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CB45D3A-CD13-11FA-C396-32C1D00904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C61A0A4-2375-1F08-E3F8-08006FBFFD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8494075-A5AC-5F33-81DC-81FAE2B21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CF4855-063E-5964-2B1B-7DABBF38D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EADA13-4A18-FBC5-3B90-50045C817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9459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3463FDC-1C50-F2BD-8626-BC9177165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4B80AC-0361-D91F-6737-C03DD9903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FB6C82-90B4-F85C-6424-CE4165477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E2167C-079E-4A59-B3DA-6E1683D384C1}" type="datetimeFigureOut">
              <a:rPr lang="fr-FR" smtClean="0"/>
              <a:t>23/05/2024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7CE34B-B9F1-FC4A-B613-F0737C2048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0A3793-50F6-AF3B-C234-F8458AA6EE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820150-CA9E-4307-9918-60B611B0DE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201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media" Target="../media/media5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5" Type="http://schemas.microsoft.com/office/2007/relationships/media" Target="../media/media6.mp3"/><Relationship Id="rId10" Type="http://schemas.openxmlformats.org/officeDocument/2006/relationships/image" Target="../media/image5.svg"/><Relationship Id="rId4" Type="http://schemas.openxmlformats.org/officeDocument/2006/relationships/audio" Target="../media/media5.mp3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8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5" Type="http://schemas.microsoft.com/office/2007/relationships/media" Target="../media/media9.mp3"/><Relationship Id="rId4" Type="http://schemas.openxmlformats.org/officeDocument/2006/relationships/audio" Target="../media/media8.mp3"/><Relationship Id="rId9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1.mp3"/><Relationship Id="rId7" Type="http://schemas.openxmlformats.org/officeDocument/2006/relationships/image" Target="../media/image8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11.mp3"/><Relationship Id="rId9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p3"/><Relationship Id="rId13" Type="http://schemas.openxmlformats.org/officeDocument/2006/relationships/slideLayout" Target="../slideLayouts/slideLayout12.xml"/><Relationship Id="rId18" Type="http://schemas.openxmlformats.org/officeDocument/2006/relationships/image" Target="../media/image13.jpeg"/><Relationship Id="rId3" Type="http://schemas.microsoft.com/office/2007/relationships/media" Target="../media/media13.mp3"/><Relationship Id="rId7" Type="http://schemas.microsoft.com/office/2007/relationships/media" Target="../media/media15.mp3"/><Relationship Id="rId12" Type="http://schemas.openxmlformats.org/officeDocument/2006/relationships/audio" Target="../media/media17.mp3"/><Relationship Id="rId17" Type="http://schemas.openxmlformats.org/officeDocument/2006/relationships/image" Target="../media/image12.svg"/><Relationship Id="rId2" Type="http://schemas.openxmlformats.org/officeDocument/2006/relationships/audio" Target="../media/media12.mp3"/><Relationship Id="rId16" Type="http://schemas.openxmlformats.org/officeDocument/2006/relationships/image" Target="../media/image11.png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microsoft.com/office/2007/relationships/media" Target="../media/media17.mp3"/><Relationship Id="rId5" Type="http://schemas.microsoft.com/office/2007/relationships/media" Target="../media/media14.mp3"/><Relationship Id="rId15" Type="http://schemas.openxmlformats.org/officeDocument/2006/relationships/image" Target="../media/image10.svg"/><Relationship Id="rId10" Type="http://schemas.openxmlformats.org/officeDocument/2006/relationships/audio" Target="../media/media16.mp3"/><Relationship Id="rId4" Type="http://schemas.openxmlformats.org/officeDocument/2006/relationships/audio" Target="../media/media13.mp3"/><Relationship Id="rId9" Type="http://schemas.microsoft.com/office/2007/relationships/media" Target="../media/media16.mp3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EC638B2F-866D-C6BB-7A3F-76D8A910166F}"/>
              </a:ext>
            </a:extLst>
          </p:cNvPr>
          <p:cNvSpPr txBox="1"/>
          <p:nvPr/>
        </p:nvSpPr>
        <p:spPr>
          <a:xfrm>
            <a:off x="300037" y="2109800"/>
            <a:ext cx="75400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kern="10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Axe 1 	</a:t>
            </a:r>
            <a:r>
              <a:rPr lang="fr-FR" sz="3600" b="1" kern="10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Un jeu d’enfant</a:t>
            </a:r>
            <a:endParaRPr lang="fr-FR" sz="2800" b="1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80544FC-4041-18C4-7653-94ED9968D559}"/>
              </a:ext>
            </a:extLst>
          </p:cNvPr>
          <p:cNvSpPr txBox="1">
            <a:spLocks/>
          </p:cNvSpPr>
          <p:nvPr/>
        </p:nvSpPr>
        <p:spPr>
          <a:xfrm>
            <a:off x="300038" y="486457"/>
            <a:ext cx="11591925" cy="52954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3200"/>
              <a:t>Focus Média Radio</a:t>
            </a:r>
            <a:endParaRPr lang="fr-FR" sz="3200" dirty="0"/>
          </a:p>
        </p:txBody>
      </p:sp>
      <p:pic>
        <p:nvPicPr>
          <p:cNvPr id="3" name="4F0CBCE6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D596DEB2-1FB2-3EB9-76B7-7C6713BF04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340938" y="3704408"/>
            <a:ext cx="998388" cy="998388"/>
          </a:xfrm>
          <a:prstGeom prst="rect">
            <a:avLst/>
          </a:prstGeom>
        </p:spPr>
      </p:pic>
      <p:pic>
        <p:nvPicPr>
          <p:cNvPr id="5" name="6A479C8C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6A050FAF-883D-299C-E52C-F7DE028163F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451085" y="3685094"/>
            <a:ext cx="1017702" cy="1017702"/>
          </a:xfrm>
          <a:prstGeom prst="rect">
            <a:avLst/>
          </a:prstGeom>
        </p:spPr>
      </p:pic>
      <p:pic>
        <p:nvPicPr>
          <p:cNvPr id="6" name="62DA9165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8C551A66-4390-8D2F-60B3-8ACA18D78EE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561233" y="3684323"/>
            <a:ext cx="1017702" cy="101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0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6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EC638B2F-866D-C6BB-7A3F-76D8A910166F}"/>
              </a:ext>
            </a:extLst>
          </p:cNvPr>
          <p:cNvSpPr txBox="1"/>
          <p:nvPr/>
        </p:nvSpPr>
        <p:spPr>
          <a:xfrm>
            <a:off x="300038" y="210980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kern="10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Axe 2 	</a:t>
            </a:r>
            <a:r>
              <a:rPr lang="fr-FR" sz="3600" b="1" kern="10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On s’connait !</a:t>
            </a:r>
            <a:endParaRPr lang="fr-FR" sz="2800" b="1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80544FC-4041-18C4-7653-94ED9968D559}"/>
              </a:ext>
            </a:extLst>
          </p:cNvPr>
          <p:cNvSpPr txBox="1">
            <a:spLocks/>
          </p:cNvSpPr>
          <p:nvPr/>
        </p:nvSpPr>
        <p:spPr>
          <a:xfrm>
            <a:off x="300038" y="486457"/>
            <a:ext cx="11591925" cy="52954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3200"/>
              <a:t>Focus Média Radio</a:t>
            </a:r>
            <a:endParaRPr lang="fr-FR" sz="3200" dirty="0"/>
          </a:p>
        </p:txBody>
      </p:sp>
      <p:pic>
        <p:nvPicPr>
          <p:cNvPr id="1026" name="Picture 2" descr="Willy Rovelli retrouve sa toque de cuisinier infâme dans la 32ème sison de  Fort Boyard - France Bleu">
            <a:extLst>
              <a:ext uri="{FF2B5EF4-FFF2-40B4-BE49-F238E27FC236}">
                <a16:creationId xmlns:a16="http://schemas.microsoft.com/office/drawing/2014/main" id="{C953DABF-9BF0-6044-3C01-1AD078077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0504" y="1151672"/>
            <a:ext cx="3557769" cy="201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467BB710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02970D31-84DC-9FC2-37FA-F4E0410C47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783048" y="4229100"/>
            <a:ext cx="994690" cy="994690"/>
          </a:xfrm>
          <a:prstGeom prst="rect">
            <a:avLst/>
          </a:prstGeom>
        </p:spPr>
      </p:pic>
      <p:pic>
        <p:nvPicPr>
          <p:cNvPr id="7" name="6737A2CB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BC05A53B-7933-B3E4-2C1D-9A37AD41A04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782069" y="4229100"/>
            <a:ext cx="994690" cy="994690"/>
          </a:xfrm>
          <a:prstGeom prst="rect">
            <a:avLst/>
          </a:prstGeom>
        </p:spPr>
      </p:pic>
      <p:pic>
        <p:nvPicPr>
          <p:cNvPr id="8" name="30431FCC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2EA1499D-2456-FC06-A97B-EE85E05C6F8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662043" y="4232093"/>
            <a:ext cx="994690" cy="99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9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2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84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99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EC638B2F-866D-C6BB-7A3F-76D8A910166F}"/>
              </a:ext>
            </a:extLst>
          </p:cNvPr>
          <p:cNvSpPr txBox="1"/>
          <p:nvPr/>
        </p:nvSpPr>
        <p:spPr>
          <a:xfrm>
            <a:off x="300037" y="2109800"/>
            <a:ext cx="9301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kern="10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Axe 3 	</a:t>
            </a:r>
            <a:r>
              <a:rPr lang="fr-FR" sz="3600" b="1" kern="100" dirty="0">
                <a:solidFill>
                  <a:srgbClr val="000000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Des conseillers qui conseillent</a:t>
            </a:r>
            <a:endParaRPr lang="fr-FR" sz="2800" b="1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80544FC-4041-18C4-7653-94ED9968D559}"/>
              </a:ext>
            </a:extLst>
          </p:cNvPr>
          <p:cNvSpPr txBox="1">
            <a:spLocks/>
          </p:cNvSpPr>
          <p:nvPr/>
        </p:nvSpPr>
        <p:spPr>
          <a:xfrm>
            <a:off x="300038" y="486457"/>
            <a:ext cx="11591925" cy="52954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3200"/>
              <a:t>Focus Média Radio</a:t>
            </a:r>
            <a:endParaRPr lang="fr-FR" sz="3200" dirty="0"/>
          </a:p>
        </p:txBody>
      </p:sp>
      <p:pic>
        <p:nvPicPr>
          <p:cNvPr id="3" name="E968DD66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DB294AD7-B5D0-F93B-1D41-4A2D21F01B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3136814" y="3514822"/>
            <a:ext cx="1174091" cy="1174091"/>
          </a:xfrm>
          <a:prstGeom prst="rect">
            <a:avLst/>
          </a:prstGeom>
        </p:spPr>
      </p:pic>
      <p:pic>
        <p:nvPicPr>
          <p:cNvPr id="5" name="DA7AC826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495B5F86-B234-B25B-AB8A-E92FB2A3851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675467" y="3514822"/>
            <a:ext cx="1174091" cy="1174091"/>
          </a:xfrm>
          <a:prstGeom prst="rect">
            <a:avLst/>
          </a:prstGeom>
        </p:spPr>
      </p:pic>
      <p:pic>
        <p:nvPicPr>
          <p:cNvPr id="6" name="BB9E33C2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1FEB9401-C036-A46F-FBE7-48E31DCA2EE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259840" y="3514824"/>
            <a:ext cx="1174091" cy="117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0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9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2BD19F9-8244-6B57-09A5-83D6B4CBFFE0}"/>
              </a:ext>
            </a:extLst>
          </p:cNvPr>
          <p:cNvSpPr/>
          <p:nvPr/>
        </p:nvSpPr>
        <p:spPr>
          <a:xfrm>
            <a:off x="973946" y="1825751"/>
            <a:ext cx="1080120" cy="1080120"/>
          </a:xfrm>
          <a:prstGeom prst="rect">
            <a:avLst/>
          </a:prstGeom>
          <a:solidFill>
            <a:srgbClr val="B6C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4" descr="RADIO LIVE PRODUCTION - Une nouvelle génération au micro 🎤">
            <a:extLst>
              <a:ext uri="{FF2B5EF4-FFF2-40B4-BE49-F238E27FC236}">
                <a16:creationId xmlns:a16="http://schemas.microsoft.com/office/drawing/2014/main" id="{DFEE8E5C-8D0F-7EBF-A8AF-05DC7E413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0742" y="1961597"/>
            <a:ext cx="919769" cy="80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B9B5ACE0-CAC3-75D2-87A4-304DEF66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</p:spPr>
        <p:txBody>
          <a:bodyPr>
            <a:normAutofit fontScale="90000"/>
          </a:bodyPr>
          <a:lstStyle/>
          <a:p>
            <a:r>
              <a:rPr lang="fr-FR" dirty="0"/>
              <a:t>Focus Média Radio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CCA4207-A5DC-42E3-62A6-213C58F03F9E}"/>
              </a:ext>
            </a:extLst>
          </p:cNvPr>
          <p:cNvSpPr txBox="1">
            <a:spLocks/>
          </p:cNvSpPr>
          <p:nvPr/>
        </p:nvSpPr>
        <p:spPr>
          <a:xfrm>
            <a:off x="2918397" y="2420888"/>
            <a:ext cx="8320337" cy="72008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none" kern="1200">
                <a:solidFill>
                  <a:schemeClr val="tx1"/>
                </a:solidFill>
                <a:latin typeface="Avenir Next LT Pro" panose="020B05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dirty="0"/>
              <a:t>Sponsoring radio </a:t>
            </a:r>
            <a:endParaRPr lang="fr-FR" altLang="fr-FR" sz="24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BD30132-B2FA-E05E-A218-7C590506BD99}"/>
              </a:ext>
            </a:extLst>
          </p:cNvPr>
          <p:cNvSpPr txBox="1"/>
          <p:nvPr/>
        </p:nvSpPr>
        <p:spPr>
          <a:xfrm>
            <a:off x="1170654" y="3554449"/>
            <a:ext cx="600303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latin typeface="Avenir Next LT Pro" panose="020B0504020202020204" pitchFamily="34" charset="0"/>
              </a:rPr>
              <a:t>Un dispositif fil rouge de sponsoring radio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Présence à l’esprit </a:t>
            </a:r>
          </a:p>
          <a:p>
            <a:r>
              <a:rPr lang="fr-FR" sz="1800" dirty="0">
                <a:latin typeface="Avenir Next LT Pro" panose="020B0504020202020204" pitchFamily="34" charset="0"/>
              </a:rPr>
              <a:t>Maintenir un niveau de mémorisation sur le long terme qui améliorera l’efficacité de chaque action promotionnelle ponctuelle, puisque l’enseigne est toujours en top of </a:t>
            </a:r>
            <a:r>
              <a:rPr lang="fr-FR" sz="1800" dirty="0" err="1">
                <a:latin typeface="Avenir Next LT Pro" panose="020B0504020202020204" pitchFamily="34" charset="0"/>
              </a:rPr>
              <a:t>mind</a:t>
            </a:r>
            <a:r>
              <a:rPr lang="fr-FR" sz="1800" dirty="0">
                <a:latin typeface="Avenir Next LT Pro" panose="020B0504020202020204" pitchFamily="34" charset="0"/>
              </a:rPr>
              <a:t> des consommateurs.</a:t>
            </a:r>
          </a:p>
          <a:p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6CB9F78-71B5-0B3D-5D47-4C88809709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02669" y="1758788"/>
            <a:ext cx="4722551" cy="355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9BD9540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C841B433-7F39-1BE0-DC48-5EA0D1E9A7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305753" y="5444485"/>
            <a:ext cx="628651" cy="628651"/>
          </a:xfrm>
          <a:prstGeom prst="rect">
            <a:avLst/>
          </a:prstGeom>
        </p:spPr>
      </p:pic>
      <p:pic>
        <p:nvPicPr>
          <p:cNvPr id="5" name="6682F4E2" descr="Radio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955412D5-8657-98CD-E823-E924F4B758A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781674" y="5444485"/>
            <a:ext cx="628651" cy="62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0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90B3B-7CE2-37F4-B3F5-63B7B0206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B2F3D67-1311-A633-F12D-2EC02882BFF9}"/>
              </a:ext>
            </a:extLst>
          </p:cNvPr>
          <p:cNvSpPr/>
          <p:nvPr/>
        </p:nvSpPr>
        <p:spPr>
          <a:xfrm>
            <a:off x="973946" y="1154380"/>
            <a:ext cx="1080120" cy="1080120"/>
          </a:xfrm>
          <a:prstGeom prst="rect">
            <a:avLst/>
          </a:prstGeom>
          <a:solidFill>
            <a:srgbClr val="B6C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2ACCBEE-7CAC-5082-DFF1-3DCBF1520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</p:spPr>
        <p:txBody>
          <a:bodyPr>
            <a:normAutofit fontScale="90000"/>
          </a:bodyPr>
          <a:lstStyle/>
          <a:p>
            <a:r>
              <a:rPr lang="fr-FR" dirty="0"/>
              <a:t>Focus Média Radio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005CEC3-443A-8737-E91D-6876BC18F5B2}"/>
              </a:ext>
            </a:extLst>
          </p:cNvPr>
          <p:cNvSpPr txBox="1">
            <a:spLocks/>
          </p:cNvSpPr>
          <p:nvPr/>
        </p:nvSpPr>
        <p:spPr>
          <a:xfrm>
            <a:off x="2717675" y="1578020"/>
            <a:ext cx="8320337" cy="72008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none" kern="1200">
                <a:solidFill>
                  <a:schemeClr val="tx1"/>
                </a:solidFill>
                <a:latin typeface="Avenir Next LT Pro" panose="020B05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dirty="0"/>
              <a:t>Une nouvelle identité sonore</a:t>
            </a:r>
            <a:endParaRPr lang="fr-FR" altLang="fr-FR" sz="4000" dirty="0"/>
          </a:p>
        </p:txBody>
      </p:sp>
      <p:pic>
        <p:nvPicPr>
          <p:cNvPr id="7" name="Graphique 6" descr="Onde sonore avec un remplissage uni">
            <a:extLst>
              <a:ext uri="{FF2B5EF4-FFF2-40B4-BE49-F238E27FC236}">
                <a16:creationId xmlns:a16="http://schemas.microsoft.com/office/drawing/2014/main" id="{ACE1CF57-6E66-8D96-50DF-5FFF50C1EE8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6573" y="1237240"/>
            <a:ext cx="914400" cy="9144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9408484B-F920-9361-3C7E-B29FF0062705}"/>
              </a:ext>
            </a:extLst>
          </p:cNvPr>
          <p:cNvSpPr txBox="1"/>
          <p:nvPr/>
        </p:nvSpPr>
        <p:spPr>
          <a:xfrm>
            <a:off x="3236383" y="5573071"/>
            <a:ext cx="746043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>
                <a:latin typeface="Avenir Next LT Pro" panose="020B0504020202020204" pitchFamily="34" charset="0"/>
              </a:rPr>
              <a:t>Compositeur : Stéphane Joly, </a:t>
            </a:r>
            <a:r>
              <a:rPr lang="fr-FR" sz="1400" dirty="0">
                <a:latin typeface="Avenir Next LT Pro" panose="020B0504020202020204" pitchFamily="34" charset="0"/>
              </a:rPr>
              <a:t>compositeur en électroacoustique et responsable de l’atelier Son à l’École Nationale Supérieure d’Arts de Bourges (ENSA Bourges) ; il est l’auteur de nombreux jingles (Interflora, Cultura, C&amp;A, Euromaster…) et  de nombreuses musiques pour l’audiovisuel (Sacré Soirée, JT de France 2 et France 3…)</a:t>
            </a:r>
          </a:p>
          <a:p>
            <a:endParaRPr lang="fr-FR" sz="14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7D63FB6-6071-5F2B-8045-932284A0BDFA}"/>
              </a:ext>
            </a:extLst>
          </p:cNvPr>
          <p:cNvSpPr txBox="1"/>
          <p:nvPr/>
        </p:nvSpPr>
        <p:spPr>
          <a:xfrm>
            <a:off x="584811" y="2622916"/>
            <a:ext cx="293851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i="1" dirty="0">
                <a:latin typeface="Avenir Next LT Pro" panose="020B0504020202020204" pitchFamily="34" charset="0"/>
              </a:rPr>
              <a:t>IDENTITE SONORE ‘CONSEIL FACILE ’</a:t>
            </a:r>
          </a:p>
          <a:p>
            <a:r>
              <a:rPr lang="fr-FR" sz="1400" dirty="0">
                <a:solidFill>
                  <a:srgbClr val="0D0D0D"/>
                </a:solidFill>
                <a:latin typeface="Avenir Next LT Pro" panose="020B0504020202020204" pitchFamily="34" charset="0"/>
              </a:rPr>
              <a:t>D</a:t>
            </a:r>
            <a:r>
              <a:rPr lang="fr-FR" sz="14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es sifflements dans son identité sonore, renforcer sa connexion avec les thèmes de la nature, de la joie et de l'authenticité ;</a:t>
            </a:r>
          </a:p>
          <a:p>
            <a:r>
              <a:rPr lang="fr-FR" sz="1400" dirty="0">
                <a:solidFill>
                  <a:srgbClr val="0D0D0D"/>
                </a:solidFill>
                <a:latin typeface="Avenir Next LT Pro" panose="020B0504020202020204" pitchFamily="34" charset="0"/>
              </a:rPr>
              <a:t>Une expression très « nature »</a:t>
            </a:r>
            <a:endParaRPr lang="fr-FR" i="1" dirty="0"/>
          </a:p>
        </p:txBody>
      </p:sp>
      <p:pic>
        <p:nvPicPr>
          <p:cNvPr id="17" name="FB991B5A" descr="Commande vocale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171F1C17-4EF7-6A20-1B12-1681279CD1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260259" y="2560820"/>
            <a:ext cx="720000" cy="72000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6DD3DD54-5BB0-6855-0947-82AADC886798}"/>
              </a:ext>
            </a:extLst>
          </p:cNvPr>
          <p:cNvSpPr txBox="1"/>
          <p:nvPr/>
        </p:nvSpPr>
        <p:spPr>
          <a:xfrm>
            <a:off x="7197605" y="2591767"/>
            <a:ext cx="28124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i="1" dirty="0">
                <a:latin typeface="Avenir Next LT Pro" panose="020B0504020202020204" pitchFamily="34" charset="0"/>
              </a:rPr>
              <a:t>IDENTITE SONORE ‘CONSEIL INSPIRANT ’</a:t>
            </a:r>
            <a:endParaRPr lang="fr-FR" sz="1800" i="1" dirty="0">
              <a:latin typeface="Avenir Next LT Pro" panose="020B0504020202020204" pitchFamily="34" charset="0"/>
            </a:endParaRPr>
          </a:p>
          <a:p>
            <a:endParaRPr lang="fr-FR" i="1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28931F4-C58D-C969-1CD0-2C32D953A977}"/>
              </a:ext>
            </a:extLst>
          </p:cNvPr>
          <p:cNvSpPr txBox="1"/>
          <p:nvPr/>
        </p:nvSpPr>
        <p:spPr>
          <a:xfrm>
            <a:off x="7159336" y="3127341"/>
            <a:ext cx="28507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voix féminine légère évoque souvent des sentiments de douceur, de bienveillance et de réconfort, des émotions positives que l’on ressent chez Point Vert &amp; Magasin Vert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87DE3FC-8DD4-6BB1-69B7-DE9105D39F2D}"/>
              </a:ext>
            </a:extLst>
          </p:cNvPr>
          <p:cNvSpPr txBox="1"/>
          <p:nvPr/>
        </p:nvSpPr>
        <p:spPr>
          <a:xfrm>
            <a:off x="2717675" y="2160679"/>
            <a:ext cx="9850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latin typeface="Avenir Next LT Pro" panose="020B0504020202020204" pitchFamily="34" charset="0"/>
              </a:rPr>
              <a:t>3 pistes envisagées pour l’identité sonore :</a:t>
            </a:r>
            <a:endParaRPr lang="fr-FR" sz="1800" dirty="0">
              <a:latin typeface="Avenir Next LT Pro" panose="020B0504020202020204" pitchFamily="34" charset="0"/>
            </a:endParaRPr>
          </a:p>
          <a:p>
            <a:endParaRPr lang="fr-FR" dirty="0"/>
          </a:p>
        </p:txBody>
      </p:sp>
      <p:pic>
        <p:nvPicPr>
          <p:cNvPr id="1026" name="Picture 2" descr="Interview S.Joly – JT France 2 | Gizmo Deluxe">
            <a:extLst>
              <a:ext uri="{FF2B5EF4-FFF2-40B4-BE49-F238E27FC236}">
                <a16:creationId xmlns:a16="http://schemas.microsoft.com/office/drawing/2014/main" id="{14218F03-7A6F-954B-5C76-C7A59D2B8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9975" y="5505382"/>
            <a:ext cx="1419580" cy="106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GARDEN- siffle-" descr="Commande vocale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630E75DB-759D-CC10-A808-841BEAB5C98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3870725" y="2596594"/>
            <a:ext cx="720000" cy="720000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5D129420-8E04-F32A-5A1B-D5B358AA3616}"/>
              </a:ext>
            </a:extLst>
          </p:cNvPr>
          <p:cNvSpPr txBox="1"/>
          <p:nvPr/>
        </p:nvSpPr>
        <p:spPr>
          <a:xfrm>
            <a:off x="3598863" y="3289547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GARDEN</a:t>
            </a:r>
          </a:p>
        </p:txBody>
      </p:sp>
      <p:pic>
        <p:nvPicPr>
          <p:cNvPr id="3" name="Outside siffle╠ü" descr="Commande vocale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B6F6672A-8E77-AABB-F84B-91AAD824C91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3837410" y="3841731"/>
            <a:ext cx="720000" cy="720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40074B9-9A36-D8A6-47E3-F596CD19E70E}"/>
              </a:ext>
            </a:extLst>
          </p:cNvPr>
          <p:cNvSpPr txBox="1"/>
          <p:nvPr/>
        </p:nvSpPr>
        <p:spPr>
          <a:xfrm>
            <a:off x="3598862" y="4653513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SUNNY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097A5B-5FF9-C26C-39EF-F7CE830F9670}"/>
              </a:ext>
            </a:extLst>
          </p:cNvPr>
          <p:cNvSpPr txBox="1"/>
          <p:nvPr/>
        </p:nvSpPr>
        <p:spPr>
          <a:xfrm>
            <a:off x="4964952" y="3289547"/>
            <a:ext cx="184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Hook GARDEN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BEC61FD-290E-3DD8-FECC-B57A6ED4A8F7}"/>
              </a:ext>
            </a:extLst>
          </p:cNvPr>
          <p:cNvSpPr txBox="1"/>
          <p:nvPr/>
        </p:nvSpPr>
        <p:spPr>
          <a:xfrm>
            <a:off x="5019673" y="4653513"/>
            <a:ext cx="1673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Hook SUNNY</a:t>
            </a:r>
          </a:p>
        </p:txBody>
      </p:sp>
      <p:pic>
        <p:nvPicPr>
          <p:cNvPr id="9" name="Hook Garden" descr="Commande vocale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E2D5DB49-28A6-4037-A40E-C4099409D08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5496602" y="2610154"/>
            <a:ext cx="719999" cy="719999"/>
          </a:xfrm>
          <a:prstGeom prst="rect">
            <a:avLst/>
          </a:prstGeom>
        </p:spPr>
      </p:pic>
      <p:pic>
        <p:nvPicPr>
          <p:cNvPr id="11" name="Hook Outside" descr="Commande vocale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FACF41CE-60D5-E4D9-5A61-9CB07AEDC91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5496601" y="3820426"/>
            <a:ext cx="720000" cy="720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1731CABA-482C-04A9-A2B8-958387386EE8}"/>
              </a:ext>
            </a:extLst>
          </p:cNvPr>
          <p:cNvSpPr txBox="1"/>
          <p:nvPr/>
        </p:nvSpPr>
        <p:spPr>
          <a:xfrm>
            <a:off x="10023878" y="3257320"/>
            <a:ext cx="12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PASSION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59B345D-C915-759E-F383-0BCFA638CA16}"/>
              </a:ext>
            </a:extLst>
          </p:cNvPr>
          <p:cNvSpPr txBox="1"/>
          <p:nvPr/>
        </p:nvSpPr>
        <p:spPr>
          <a:xfrm>
            <a:off x="10090437" y="4641437"/>
            <a:ext cx="1876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highlight>
                  <a:srgbClr val="627124"/>
                </a:highlight>
                <a:latin typeface="Avenir Next LT Pro" panose="020B0504020202020204" pitchFamily="34" charset="0"/>
              </a:rPr>
              <a:t>Hook PASSION</a:t>
            </a:r>
          </a:p>
        </p:txBody>
      </p:sp>
      <p:pic>
        <p:nvPicPr>
          <p:cNvPr id="18" name="Hook Inspirant" descr="Commande vocale avec un remplissage uni">
            <a:hlinkClick r:id="" action="ppaction://media"/>
            <a:extLst>
              <a:ext uri="{FF2B5EF4-FFF2-40B4-BE49-F238E27FC236}">
                <a16:creationId xmlns:a16="http://schemas.microsoft.com/office/drawing/2014/main" id="{C00FC93C-AD2F-B208-77A9-72758370D31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225444" y="3819682"/>
            <a:ext cx="719999" cy="7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61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6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4756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4878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46341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52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43902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8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5243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829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47561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Microsoft Office PowerPoint</Application>
  <PresentationFormat>Grand écran</PresentationFormat>
  <Paragraphs>26</Paragraphs>
  <Slides>5</Slides>
  <Notes>0</Notes>
  <HiddenSlides>0</HiddenSlides>
  <MMClips>17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Avenir Next LT Pro</vt:lpstr>
      <vt:lpstr>Georgia</vt:lpstr>
      <vt:lpstr>Wingdings</vt:lpstr>
      <vt:lpstr>Thème Office</vt:lpstr>
      <vt:lpstr>Présentation PowerPoint</vt:lpstr>
      <vt:lpstr>Présentation PowerPoint</vt:lpstr>
      <vt:lpstr>Présentation PowerPoint</vt:lpstr>
      <vt:lpstr>Focus Média Radio</vt:lpstr>
      <vt:lpstr>Focus Média Radio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1</cp:revision>
  <dcterms:created xsi:type="dcterms:W3CDTF">2024-05-23T08:47:16Z</dcterms:created>
  <dcterms:modified xsi:type="dcterms:W3CDTF">2024-05-23T08:47:46Z</dcterms:modified>
</cp:coreProperties>
</file>