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5"/>
  </p:notesMasterIdLst>
  <p:sldIdLst>
    <p:sldId id="444" r:id="rId2"/>
    <p:sldId id="445" r:id="rId3"/>
    <p:sldId id="447" r:id="rId4"/>
    <p:sldId id="448" r:id="rId5"/>
    <p:sldId id="449" r:id="rId6"/>
    <p:sldId id="450" r:id="rId7"/>
    <p:sldId id="451" r:id="rId8"/>
    <p:sldId id="452" r:id="rId9"/>
    <p:sldId id="453" r:id="rId10"/>
    <p:sldId id="454" r:id="rId11"/>
    <p:sldId id="455" r:id="rId12"/>
    <p:sldId id="456" r:id="rId13"/>
    <p:sldId id="457" r:id="rId14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DADADA"/>
    <a:srgbClr val="FBEC13"/>
    <a:srgbClr val="EDE8E3"/>
    <a:srgbClr val="D9117E"/>
    <a:srgbClr val="A27F4A"/>
    <a:srgbClr val="DAA478"/>
    <a:srgbClr val="FFFFFF"/>
    <a:srgbClr val="237756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7259" autoAdjust="0"/>
  </p:normalViewPr>
  <p:slideViewPr>
    <p:cSldViewPr snapToGrid="0">
      <p:cViewPr varScale="1">
        <p:scale>
          <a:sx n="82" d="100"/>
          <a:sy n="82" d="100"/>
        </p:scale>
        <p:origin x="581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4792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06/12/2024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6090-4BEF-B213-E4AB-DA2495964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1F286E-6348-BD5E-DB31-DA2514CC6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Campagne </a:t>
            </a:r>
            <a:r>
              <a:rPr lang="fr-FR" dirty="0" err="1"/>
              <a:t>fid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DF2DC5-D9E5-8FF3-8C2B-C1A073CB7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Personnae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0369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50F1F-387A-41B1-0BC5-C03500704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9AAC6AC-873E-F66F-B221-678567636F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0DF848A-2417-9802-2020-FC61DB399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53E52ED-8E32-8126-A78C-9F4E06FA84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5A90C2-5CEC-9F45-64FD-56AEE76612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Visage humain, personne, affiche&#10;&#10;Description générée automatiquement">
            <a:extLst>
              <a:ext uri="{FF2B5EF4-FFF2-40B4-BE49-F238E27FC236}">
                <a16:creationId xmlns:a16="http://schemas.microsoft.com/office/drawing/2014/main" id="{AF03CCA8-B9B9-1EC7-9C9F-0AC58636C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59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7698A-9BCF-DED0-5021-726CE4410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A75ACCD-769E-A9D9-2D3B-832DEF9B91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3E33CDA-3D9E-1C26-550A-40415D3FB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E78066A-9F8A-D0CD-5E8B-25AF7B86A6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CE0AFC-89F8-2339-1806-3773C1660B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ciel, Visage humain&#10;&#10;Description générée automatiquement">
            <a:extLst>
              <a:ext uri="{FF2B5EF4-FFF2-40B4-BE49-F238E27FC236}">
                <a16:creationId xmlns:a16="http://schemas.microsoft.com/office/drawing/2014/main" id="{54884DEC-C31C-0D0C-2D68-CED5AEB95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99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4CE78-5AC5-DA8A-C22B-000126001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C42304F-13DE-46B6-1227-B580C6FA0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EAEB33F-CA88-2451-0F25-337AD9FDB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2B796AC-77E6-56EE-3AEA-C0A0916BD7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596C88C-D2FE-4EBF-7BD2-AB88EC8932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ersonne, habits, homme&#10;&#10;Description générée automatiquement">
            <a:extLst>
              <a:ext uri="{FF2B5EF4-FFF2-40B4-BE49-F238E27FC236}">
                <a16:creationId xmlns:a16="http://schemas.microsoft.com/office/drawing/2014/main" id="{383C78F4-1E1E-86CA-0C63-5E3E4601F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85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1C406-8FA8-8156-28FA-39BE8753E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4F16C4-266C-5F8B-CA66-36FB15109C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75FABB8-4159-BDCD-724C-A65F686F3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446B14E-2800-A8DB-191B-4296F375BB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0D6059-C91A-469C-A0A1-2ECBF69CDB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habits, arbre&#10;&#10;Description générée automatiquement">
            <a:extLst>
              <a:ext uri="{FF2B5EF4-FFF2-40B4-BE49-F238E27FC236}">
                <a16:creationId xmlns:a16="http://schemas.microsoft.com/office/drawing/2014/main" id="{D3C9F19A-AF9A-CCDF-0700-8286452FA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76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54DE8-1927-6FA7-8118-ACA422EC7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D5DCBBA-6098-67AE-88AD-4119B4351C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105EECF-AFF1-F4C9-6744-A191A51C8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7A1CE4-742E-DF4C-5270-CE0E98FB05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59D07D-013C-19BF-1FBD-B92CE09C35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affiche, homme, habits&#10;&#10;Description générée automatiquement">
            <a:extLst>
              <a:ext uri="{FF2B5EF4-FFF2-40B4-BE49-F238E27FC236}">
                <a16:creationId xmlns:a16="http://schemas.microsoft.com/office/drawing/2014/main" id="{3C1EEF69-B071-FC04-7977-FF3057D84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31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43D80-F289-5FA0-56F3-9D666E1F6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D1E12F8-7436-9AE9-CAF3-67DE311AA7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60E0903-6571-BBA6-5451-C0D79DA2C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397B438-A1EB-5B11-B775-57A2B264B7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22B8-22CE-CC12-287A-1602351CBE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ciel, sol&#10;&#10;Description générée automatiquement">
            <a:extLst>
              <a:ext uri="{FF2B5EF4-FFF2-40B4-BE49-F238E27FC236}">
                <a16:creationId xmlns:a16="http://schemas.microsoft.com/office/drawing/2014/main" id="{4199052A-B0BC-2423-49CC-471CF0890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73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74F86-B7D5-61F4-B847-6612D1658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7EB754B-43BD-0347-5EFD-B5F59299F1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693BBF0-9746-1316-5109-FF1ACC1FE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D28D1E2-06AF-F47C-E463-63BE99EC1F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D74C26-088C-BBE0-1C6C-38A7DA4172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Visage humain, bébé, habits&#10;&#10;Description générée automatiquement">
            <a:extLst>
              <a:ext uri="{FF2B5EF4-FFF2-40B4-BE49-F238E27FC236}">
                <a16:creationId xmlns:a16="http://schemas.microsoft.com/office/drawing/2014/main" id="{5573D012-F9E3-D906-09F6-A428EF605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91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64ED5-7CCA-D8B5-D7AF-F5F2F59CE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5687248-D388-3E26-6EAF-2A583E5C8B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26BFD79-B661-2B52-719F-1C09CBAE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3DE86F0-34EA-5FA7-011B-9B52E0EB80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C9DA43-F5B1-F61B-9CC9-263B232382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ciel, Publicité&#10;&#10;Description générée automatiquement">
            <a:extLst>
              <a:ext uri="{FF2B5EF4-FFF2-40B4-BE49-F238E27FC236}">
                <a16:creationId xmlns:a16="http://schemas.microsoft.com/office/drawing/2014/main" id="{E5A9B94A-C647-D848-42D1-C677DB823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9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ADAF2-C9F3-47AC-E6B5-A2A4B9922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63E2E5-1EF9-44E3-938C-073A393290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F588CCF-F8FF-9555-09F5-22867C051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6B49204-1020-B4CB-5FFC-A671B31519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3EB7AE-344D-F0B5-1642-B56DE0F35F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affiche, Visage humain, habits&#10;&#10;Description générée automatiquement">
            <a:extLst>
              <a:ext uri="{FF2B5EF4-FFF2-40B4-BE49-F238E27FC236}">
                <a16:creationId xmlns:a16="http://schemas.microsoft.com/office/drawing/2014/main" id="{F69B272D-923F-F61F-FCBD-88C4B2576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35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BCEEA-70D7-21A6-87FF-0F9EC49EB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497302-7D52-E46F-97F8-C4DB65D2A8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2E3EBFB-D45F-6F85-EB0D-47F86B1A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E359F81-DD10-B7DF-7B09-719E46ABEC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42212F-1257-2FA8-16BA-ECAF75B208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ciel, arbre&#10;&#10;Description générée automatiquement">
            <a:extLst>
              <a:ext uri="{FF2B5EF4-FFF2-40B4-BE49-F238E27FC236}">
                <a16:creationId xmlns:a16="http://schemas.microsoft.com/office/drawing/2014/main" id="{33CA0235-68A0-3464-880C-9BFD99CA9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4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E3A99-0148-4508-AD5B-E6BAEBC9F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03DF95-50A4-7A2A-B26C-C5FA1EFB91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0C00B56-9E56-5F7F-A0B1-1F76AED15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F96E537-2E80-4E27-7931-C23D0BCCEE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37FE32-7B20-AD4F-48A2-83AA7927E1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Visage humain, sourire, personne&#10;&#10;Description générée automatiquement">
            <a:extLst>
              <a:ext uri="{FF2B5EF4-FFF2-40B4-BE49-F238E27FC236}">
                <a16:creationId xmlns:a16="http://schemas.microsoft.com/office/drawing/2014/main" id="{65E56A2F-A283-6CC7-0D6B-A13FB0296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84" y="0"/>
            <a:ext cx="3990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91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5A330-349A-3AA2-5DD5-6A069D465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D686A4-037D-A769-5B50-8DD003C92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635521-8E70-F5A6-DCD9-D86317C3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E6D605A-E00D-DF07-A60E-599811FC16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0DAEA8-3685-013E-82A9-49F8FBC99C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plein air, sol, ciel&#10;&#10;Description générée automatiquement">
            <a:extLst>
              <a:ext uri="{FF2B5EF4-FFF2-40B4-BE49-F238E27FC236}">
                <a16:creationId xmlns:a16="http://schemas.microsoft.com/office/drawing/2014/main" id="{1612F73E-7929-38FB-CB47-1A03C75D9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6275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980</TotalTime>
  <Words>3</Words>
  <Application>Microsoft Office PowerPoint</Application>
  <PresentationFormat>Grand écran</PresentationFormat>
  <Paragraphs>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Campagne fid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Aude Alario</cp:lastModifiedBy>
  <cp:revision>17</cp:revision>
  <cp:lastPrinted>2022-07-05T07:32:58Z</cp:lastPrinted>
  <dcterms:created xsi:type="dcterms:W3CDTF">2024-03-21T13:57:28Z</dcterms:created>
  <dcterms:modified xsi:type="dcterms:W3CDTF">2024-12-06T08:09:20Z</dcterms:modified>
  <cp:category/>
</cp:coreProperties>
</file>