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60" r:id="rId1"/>
  </p:sldMasterIdLst>
  <p:notesMasterIdLst>
    <p:notesMasterId r:id="rId6"/>
  </p:notesMasterIdLst>
  <p:sldIdLst>
    <p:sldId id="1901" r:id="rId2"/>
    <p:sldId id="284" r:id="rId3"/>
    <p:sldId id="1903" r:id="rId4"/>
    <p:sldId id="1902" r:id="rId5"/>
  </p:sldIdLst>
  <p:sldSz cx="12192000" cy="6858000"/>
  <p:notesSz cx="9906000" cy="14335125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EC13"/>
    <a:srgbClr val="D9117E"/>
    <a:srgbClr val="FFFFFF"/>
    <a:srgbClr val="EDE8E3"/>
    <a:srgbClr val="A27F4A"/>
    <a:srgbClr val="DAA478"/>
    <a:srgbClr val="237756"/>
    <a:srgbClr val="6F8E30"/>
    <a:srgbClr val="4E6489"/>
    <a:srgbClr val="8A816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Style léger 2 - Accentuation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073A0DAA-6AF3-43AB-8588-CEC1D06C72B9}" styleName="Style moyen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BC89EF96-8CEA-46FF-86C4-4CE0E7609802}" styleName="Style léger 3 - Accentuation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3B4B98B0-60AC-42C2-AFA5-B58CD77FA1E5}" styleName="Style léger 1 - Accentuation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7259" autoAdjust="0"/>
  </p:normalViewPr>
  <p:slideViewPr>
    <p:cSldViewPr snapToGrid="0">
      <p:cViewPr varScale="1">
        <p:scale>
          <a:sx n="91" d="100"/>
          <a:sy n="91" d="100"/>
        </p:scale>
        <p:origin x="206" y="5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78" d="100"/>
          <a:sy n="78" d="100"/>
        </p:scale>
        <p:origin x="4312" y="17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292600" cy="719246"/>
          </a:xfrm>
          <a:prstGeom prst="rect">
            <a:avLst/>
          </a:prstGeom>
        </p:spPr>
        <p:txBody>
          <a:bodyPr vert="horz" lIns="138513" tIns="69257" rIns="138513" bIns="69257" rtlCol="0"/>
          <a:lstStyle>
            <a:lvl1pPr algn="l">
              <a:defRPr sz="1800" b="0" i="0">
                <a:latin typeface="Tahoma" panose="020B0604030504040204" pitchFamily="34" charset="0"/>
              </a:defRPr>
            </a:lvl1pPr>
          </a:lstStyle>
          <a:p>
            <a:endParaRPr lang="fr-FR" dirty="0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5611108" y="0"/>
            <a:ext cx="4292600" cy="719246"/>
          </a:xfrm>
          <a:prstGeom prst="rect">
            <a:avLst/>
          </a:prstGeom>
        </p:spPr>
        <p:txBody>
          <a:bodyPr vert="horz" lIns="138513" tIns="69257" rIns="138513" bIns="69257" rtlCol="0"/>
          <a:lstStyle>
            <a:lvl1pPr algn="r">
              <a:defRPr sz="1800" b="0" i="0">
                <a:latin typeface="Tahoma" panose="020B0604030504040204" pitchFamily="34" charset="0"/>
              </a:defRPr>
            </a:lvl1pPr>
          </a:lstStyle>
          <a:p>
            <a:fld id="{1AF795A4-66A1-43EF-9029-8FAFEFC3FD75}" type="datetimeFigureOut">
              <a:rPr lang="fr-FR" smtClean="0"/>
              <a:pPr/>
              <a:t>14/02/2024</a:t>
            </a:fld>
            <a:endParaRPr lang="fr-FR" dirty="0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54050" y="1792288"/>
            <a:ext cx="8597900" cy="48371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138513" tIns="69257" rIns="138513" bIns="69257" rtlCol="0" anchor="ctr"/>
          <a:lstStyle/>
          <a:p>
            <a:endParaRPr lang="fr-FR" dirty="0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990600" y="6898779"/>
            <a:ext cx="7924800" cy="5644455"/>
          </a:xfrm>
          <a:prstGeom prst="rect">
            <a:avLst/>
          </a:prstGeom>
        </p:spPr>
        <p:txBody>
          <a:bodyPr vert="horz" lIns="138513" tIns="69257" rIns="138513" bIns="69257" rtlCol="0"/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13615882"/>
            <a:ext cx="4292600" cy="719244"/>
          </a:xfrm>
          <a:prstGeom prst="rect">
            <a:avLst/>
          </a:prstGeom>
        </p:spPr>
        <p:txBody>
          <a:bodyPr vert="horz" lIns="138513" tIns="69257" rIns="138513" bIns="69257" rtlCol="0" anchor="b"/>
          <a:lstStyle>
            <a:lvl1pPr algn="l">
              <a:defRPr sz="1800" b="0" i="0">
                <a:latin typeface="Tahoma" panose="020B0604030504040204" pitchFamily="34" charset="0"/>
              </a:defRPr>
            </a:lvl1pPr>
          </a:lstStyle>
          <a:p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5611108" y="13615882"/>
            <a:ext cx="4292600" cy="719244"/>
          </a:xfrm>
          <a:prstGeom prst="rect">
            <a:avLst/>
          </a:prstGeom>
        </p:spPr>
        <p:txBody>
          <a:bodyPr vert="horz" lIns="138513" tIns="69257" rIns="138513" bIns="69257" rtlCol="0" anchor="b"/>
          <a:lstStyle>
            <a:lvl1pPr algn="r">
              <a:defRPr sz="1800" b="0" i="0">
                <a:latin typeface="Tahoma" panose="020B0604030504040204" pitchFamily="34" charset="0"/>
              </a:defRPr>
            </a:lvl1pPr>
          </a:lstStyle>
          <a:p>
            <a:fld id="{33D9C152-1E26-4F05-B6D8-64339A8ABC77}" type="slidenum">
              <a:rPr lang="fr-FR" smtClean="0"/>
              <a:pPr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8743501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b="0" i="0"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1pPr>
    <a:lvl2pPr marL="457200" algn="l" defTabSz="914400" rtl="0" eaLnBrk="1" latinLnBrk="0" hangingPunct="1">
      <a:defRPr sz="1200" b="0" i="0"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2pPr>
    <a:lvl3pPr marL="914400" algn="l" defTabSz="914400" rtl="0" eaLnBrk="1" latinLnBrk="0" hangingPunct="1">
      <a:defRPr sz="1200" b="0" i="0"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3pPr>
    <a:lvl4pPr marL="1371600" algn="l" defTabSz="914400" rtl="0" eaLnBrk="1" latinLnBrk="0" hangingPunct="1">
      <a:defRPr sz="1200" b="0" i="0"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4pPr>
    <a:lvl5pPr marL="1828800" algn="l" defTabSz="914400" rtl="0" eaLnBrk="1" latinLnBrk="0" hangingPunct="1">
      <a:defRPr sz="1200" b="0" i="0"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emf"/><Relationship Id="rId4" Type="http://schemas.openxmlformats.org/officeDocument/2006/relationships/image" Target="../media/image1.emf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10.jp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14.jp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16.jp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17.jpe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17.jpe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emf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8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emf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2.jpeg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emf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1">
            <a:extLst>
              <a:ext uri="{FF2B5EF4-FFF2-40B4-BE49-F238E27FC236}">
                <a16:creationId xmlns:a16="http://schemas.microsoft.com/office/drawing/2014/main" id="{5E654F10-9D83-91F8-40BA-112227C2F0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038" y="486457"/>
            <a:ext cx="11591925" cy="529544"/>
          </a:xfrm>
          <a:ln>
            <a:noFill/>
          </a:ln>
        </p:spPr>
        <p:txBody>
          <a:bodyPr/>
          <a:lstStyle>
            <a:lvl1pPr algn="ctr">
              <a:defRPr sz="3200" b="1" i="0" u="none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4C017117-FC70-027A-12B6-04564CA53FE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0038" y="1005114"/>
            <a:ext cx="11591925" cy="257628"/>
          </a:xfrm>
        </p:spPr>
        <p:txBody>
          <a:bodyPr/>
          <a:lstStyle>
            <a:lvl1pPr algn="ctr">
              <a:defRPr sz="1600" cap="all" spc="100" baseline="0">
                <a:solidFill>
                  <a:srgbClr val="D9117E"/>
                </a:solidFill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A4A1183F-1C7A-C415-A6E6-78F927DFD31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9524" t="72966"/>
          <a:stretch/>
        </p:blipFill>
        <p:spPr>
          <a:xfrm rot="10800000">
            <a:off x="10101942" y="5004028"/>
            <a:ext cx="2090058" cy="1853971"/>
          </a:xfrm>
          <a:prstGeom prst="rect">
            <a:avLst/>
          </a:prstGeom>
        </p:spPr>
      </p:pic>
      <p:sp>
        <p:nvSpPr>
          <p:cNvPr id="6" name="Espace réservé du texte 8">
            <a:extLst>
              <a:ext uri="{FF2B5EF4-FFF2-40B4-BE49-F238E27FC236}">
                <a16:creationId xmlns:a16="http://schemas.microsoft.com/office/drawing/2014/main" id="{E92AB74B-B116-D016-1197-5DAFFEFECDC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00038" y="1513114"/>
            <a:ext cx="11591925" cy="4328886"/>
          </a:xfrm>
        </p:spPr>
        <p:txBody>
          <a:bodyPr numCol="2" spcCol="36000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</p:spTree>
    <p:extLst>
      <p:ext uri="{BB962C8B-B14F-4D97-AF65-F5344CB8AC3E}">
        <p14:creationId xmlns:p14="http://schemas.microsoft.com/office/powerpoint/2010/main" val="34854419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DA494534-EB81-0A6E-FC87-08323634ED6B}"/>
              </a:ext>
            </a:extLst>
          </p:cNvPr>
          <p:cNvSpPr/>
          <p:nvPr userDrawn="1"/>
        </p:nvSpPr>
        <p:spPr>
          <a:xfrm>
            <a:off x="4064400" y="0"/>
            <a:ext cx="4063202" cy="6858000"/>
          </a:xfrm>
          <a:prstGeom prst="rect">
            <a:avLst/>
          </a:prstGeom>
          <a:solidFill>
            <a:srgbClr val="D911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Espace réservé pour une image  4">
            <a:extLst>
              <a:ext uri="{FF2B5EF4-FFF2-40B4-BE49-F238E27FC236}">
                <a16:creationId xmlns:a16="http://schemas.microsoft.com/office/drawing/2014/main" id="{F2B536A5-5808-3CF8-5E45-FFD66EF5B0BA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8127601" y="0"/>
            <a:ext cx="4064399" cy="6858000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/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Visuel d’ambiance ou illustratif du sujet </a:t>
            </a:r>
            <a:br>
              <a:rPr lang="fr-FR" dirty="0"/>
            </a:br>
            <a:r>
              <a:rPr lang="fr-FR" dirty="0"/>
              <a:t>à insérer ici</a:t>
            </a:r>
          </a:p>
        </p:txBody>
      </p:sp>
      <p:sp>
        <p:nvSpPr>
          <p:cNvPr id="15" name="Titre 1">
            <a:extLst>
              <a:ext uri="{FF2B5EF4-FFF2-40B4-BE49-F238E27FC236}">
                <a16:creationId xmlns:a16="http://schemas.microsoft.com/office/drawing/2014/main" id="{B0B573E9-B19C-B2A8-8558-B9BD4F8EF5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038" y="773723"/>
            <a:ext cx="3480654" cy="989625"/>
          </a:xfrm>
          <a:ln>
            <a:noFill/>
          </a:ln>
        </p:spPr>
        <p:txBody>
          <a:bodyPr/>
          <a:lstStyle>
            <a:lvl1pPr algn="l">
              <a:defRPr sz="3200" b="1" i="0" u="none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16" name="Espace réservé du texte 3">
            <a:extLst>
              <a:ext uri="{FF2B5EF4-FFF2-40B4-BE49-F238E27FC236}">
                <a16:creationId xmlns:a16="http://schemas.microsoft.com/office/drawing/2014/main" id="{C6F9DF81-BFB0-4BD9-CD06-E4E9C38B0E4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0038" y="1752461"/>
            <a:ext cx="3480654" cy="257628"/>
          </a:xfrm>
        </p:spPr>
        <p:txBody>
          <a:bodyPr/>
          <a:lstStyle>
            <a:lvl1pPr algn="l">
              <a:defRPr sz="1600" cap="all" spc="100" baseline="0">
                <a:solidFill>
                  <a:srgbClr val="D9117E"/>
                </a:solidFill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9C2236C2-7C99-0635-DCCB-397FE1EB93D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300038" y="2145935"/>
            <a:ext cx="3480654" cy="3305296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FR" dirty="0"/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49400234-655F-726B-9909-4A5C1E6C0A5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5521569" y="1004180"/>
            <a:ext cx="2303584" cy="97873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8" name="Espace réservé du texte 5">
            <a:extLst>
              <a:ext uri="{FF2B5EF4-FFF2-40B4-BE49-F238E27FC236}">
                <a16:creationId xmlns:a16="http://schemas.microsoft.com/office/drawing/2014/main" id="{9EDF0AA0-32EB-B9D4-A71B-0D8FF857DEEF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5521569" y="2231404"/>
            <a:ext cx="2303584" cy="97873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1" name="Espace réservé du texte 5">
            <a:extLst>
              <a:ext uri="{FF2B5EF4-FFF2-40B4-BE49-F238E27FC236}">
                <a16:creationId xmlns:a16="http://schemas.microsoft.com/office/drawing/2014/main" id="{76FDA99B-BAF6-80FC-A430-B25A35DC21CB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5521569" y="3445894"/>
            <a:ext cx="2303584" cy="97873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2" name="Espace réservé du texte 5">
            <a:extLst>
              <a:ext uri="{FF2B5EF4-FFF2-40B4-BE49-F238E27FC236}">
                <a16:creationId xmlns:a16="http://schemas.microsoft.com/office/drawing/2014/main" id="{78078AA6-F9F6-FD4F-1560-512EC574241B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5521569" y="4686761"/>
            <a:ext cx="2303584" cy="97873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/>
              <a:t>Cliquez pour modifier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23479470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nde phra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DA494534-EB81-0A6E-FC87-08323634ED6B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D911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Titre 1">
            <a:extLst>
              <a:ext uri="{FF2B5EF4-FFF2-40B4-BE49-F238E27FC236}">
                <a16:creationId xmlns:a16="http://schemas.microsoft.com/office/drawing/2014/main" id="{B0B573E9-B19C-B2A8-8558-B9BD4F8EF5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7548" y="1856014"/>
            <a:ext cx="11574415" cy="3093357"/>
          </a:xfrm>
          <a:ln>
            <a:noFill/>
          </a:ln>
        </p:spPr>
        <p:txBody>
          <a:bodyPr anchor="t"/>
          <a:lstStyle>
            <a:lvl1pPr algn="ctr">
              <a:defRPr sz="4400" b="1" i="0" u="none">
                <a:solidFill>
                  <a:schemeClr val="bg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16" name="Espace réservé du texte 3">
            <a:extLst>
              <a:ext uri="{FF2B5EF4-FFF2-40B4-BE49-F238E27FC236}">
                <a16:creationId xmlns:a16="http://schemas.microsoft.com/office/drawing/2014/main" id="{C6F9DF81-BFB0-4BD9-CD06-E4E9C38B0E4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0037" y="1621832"/>
            <a:ext cx="11574415" cy="257628"/>
          </a:xfrm>
        </p:spPr>
        <p:txBody>
          <a:bodyPr anchor="b"/>
          <a:lstStyle>
            <a:lvl1pPr algn="ctr">
              <a:defRPr sz="1600" cap="all" spc="100" baseline="0">
                <a:solidFill>
                  <a:srgbClr val="FBEC13"/>
                </a:solidFill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EBA56615-667C-5662-ABA2-FCC9A94E376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  <p:pic>
        <p:nvPicPr>
          <p:cNvPr id="4" name="Image 3">
            <a:extLst>
              <a:ext uri="{FF2B5EF4-FFF2-40B4-BE49-F238E27FC236}">
                <a16:creationId xmlns:a16="http://schemas.microsoft.com/office/drawing/2014/main" id="{25E798F7-B640-2217-60E8-8FE4F30AB57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9416" t="27622" r="12178" b="22378"/>
          <a:stretch/>
        </p:blipFill>
        <p:spPr>
          <a:xfrm>
            <a:off x="4994947" y="4763588"/>
            <a:ext cx="2202105" cy="20944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676799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re et contenu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DA494534-EB81-0A6E-FC87-08323634ED6B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D911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Titre 1">
            <a:extLst>
              <a:ext uri="{FF2B5EF4-FFF2-40B4-BE49-F238E27FC236}">
                <a16:creationId xmlns:a16="http://schemas.microsoft.com/office/drawing/2014/main" id="{B0B573E9-B19C-B2A8-8558-B9BD4F8EF5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320" y="1986643"/>
            <a:ext cx="10532870" cy="3093357"/>
          </a:xfrm>
          <a:ln>
            <a:noFill/>
          </a:ln>
        </p:spPr>
        <p:txBody>
          <a:bodyPr anchor="t"/>
          <a:lstStyle>
            <a:lvl1pPr algn="ctr">
              <a:defRPr sz="4400" b="1" i="0" u="none">
                <a:solidFill>
                  <a:schemeClr val="bg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EBA56615-667C-5662-ABA2-FCC9A94E376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  <p:sp>
        <p:nvSpPr>
          <p:cNvPr id="4" name="ZoneTexte 3">
            <a:extLst>
              <a:ext uri="{FF2B5EF4-FFF2-40B4-BE49-F238E27FC236}">
                <a16:creationId xmlns:a16="http://schemas.microsoft.com/office/drawing/2014/main" id="{F6244289-1483-36ED-51C5-4E8DDA67671D}"/>
              </a:ext>
            </a:extLst>
          </p:cNvPr>
          <p:cNvSpPr txBox="1"/>
          <p:nvPr userDrawn="1"/>
        </p:nvSpPr>
        <p:spPr>
          <a:xfrm>
            <a:off x="5635000" y="937804"/>
            <a:ext cx="299519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0" b="1" i="0" dirty="0">
                <a:solidFill>
                  <a:srgbClr val="FBEC13"/>
                </a:solidFill>
                <a:latin typeface="Georgia" panose="02040502050405020303" pitchFamily="18" charset="0"/>
              </a:rPr>
              <a:t>“</a:t>
            </a:r>
          </a:p>
        </p:txBody>
      </p:sp>
    </p:spTree>
    <p:extLst>
      <p:ext uri="{BB962C8B-B14F-4D97-AF65-F5344CB8AC3E}">
        <p14:creationId xmlns:p14="http://schemas.microsoft.com/office/powerpoint/2010/main" val="162620821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re et contenu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DA494534-EB81-0A6E-FC87-08323634ED6B}"/>
              </a:ext>
            </a:extLst>
          </p:cNvPr>
          <p:cNvSpPr/>
          <p:nvPr userDrawn="1"/>
        </p:nvSpPr>
        <p:spPr>
          <a:xfrm>
            <a:off x="8128798" y="0"/>
            <a:ext cx="4063202" cy="6858000"/>
          </a:xfrm>
          <a:prstGeom prst="rect">
            <a:avLst/>
          </a:prstGeom>
          <a:solidFill>
            <a:srgbClr val="FBEC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Espace réservé pour une image  4">
            <a:extLst>
              <a:ext uri="{FF2B5EF4-FFF2-40B4-BE49-F238E27FC236}">
                <a16:creationId xmlns:a16="http://schemas.microsoft.com/office/drawing/2014/main" id="{F2B536A5-5808-3CF8-5E45-FFD66EF5B0BA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5472466" y="773723"/>
            <a:ext cx="5312664" cy="5312664"/>
          </a:xfrm>
          <a:prstGeom prst="ellipse">
            <a:avLst/>
          </a:prstGeo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/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Visuel d’ambiance ou illustratif du sujet </a:t>
            </a:r>
            <a:br>
              <a:rPr lang="fr-FR" dirty="0"/>
            </a:br>
            <a:r>
              <a:rPr lang="fr-FR" dirty="0"/>
              <a:t>à insérer ici</a:t>
            </a:r>
          </a:p>
        </p:txBody>
      </p:sp>
      <p:sp>
        <p:nvSpPr>
          <p:cNvPr id="15" name="Titre 1">
            <a:extLst>
              <a:ext uri="{FF2B5EF4-FFF2-40B4-BE49-F238E27FC236}">
                <a16:creationId xmlns:a16="http://schemas.microsoft.com/office/drawing/2014/main" id="{B0B573E9-B19C-B2A8-8558-B9BD4F8EF5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038" y="773723"/>
            <a:ext cx="4445698" cy="989625"/>
          </a:xfrm>
          <a:ln>
            <a:noFill/>
          </a:ln>
        </p:spPr>
        <p:txBody>
          <a:bodyPr/>
          <a:lstStyle>
            <a:lvl1pPr algn="l">
              <a:defRPr sz="3200" b="1" i="0" u="none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16" name="Espace réservé du texte 3">
            <a:extLst>
              <a:ext uri="{FF2B5EF4-FFF2-40B4-BE49-F238E27FC236}">
                <a16:creationId xmlns:a16="http://schemas.microsoft.com/office/drawing/2014/main" id="{C6F9DF81-BFB0-4BD9-CD06-E4E9C38B0E4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0038" y="1752461"/>
            <a:ext cx="4445698" cy="257628"/>
          </a:xfrm>
        </p:spPr>
        <p:txBody>
          <a:bodyPr/>
          <a:lstStyle>
            <a:lvl1pPr algn="l">
              <a:defRPr sz="1600" cap="all" spc="100" baseline="0">
                <a:solidFill>
                  <a:srgbClr val="D9117E"/>
                </a:solidFill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9C2236C2-7C99-0635-DCCB-397FE1EB93D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300038" y="2145935"/>
            <a:ext cx="4445698" cy="3305296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44832047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e et support div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Image 17">
            <a:extLst>
              <a:ext uri="{FF2B5EF4-FFF2-40B4-BE49-F238E27FC236}">
                <a16:creationId xmlns:a16="http://schemas.microsoft.com/office/drawing/2014/main" id="{B63F0120-A9A2-045D-E576-19DEAA16C95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1475" b="47010"/>
          <a:stretch/>
        </p:blipFill>
        <p:spPr>
          <a:xfrm>
            <a:off x="2258838" y="3592286"/>
            <a:ext cx="1757991" cy="3265714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998562" y="321"/>
            <a:ext cx="8193437" cy="6857358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2C3C03B5-8C03-6A96-6E1E-8C08275525CC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5383154" y="788568"/>
            <a:ext cx="5010966" cy="5067946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Support divers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BA8554A2-FED7-1758-55D4-FF32EAC03CA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284563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sp>
        <p:nvSpPr>
          <p:cNvPr id="15" name="Espace réservé du texte 5">
            <a:extLst>
              <a:ext uri="{FF2B5EF4-FFF2-40B4-BE49-F238E27FC236}">
                <a16:creationId xmlns:a16="http://schemas.microsoft.com/office/drawing/2014/main" id="{D3BC1582-2F90-B619-D612-9DAEB3757966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02217" y="1101833"/>
            <a:ext cx="3440624" cy="4754681"/>
          </a:xfrm>
        </p:spPr>
        <p:txBody>
          <a:bodyPr/>
          <a:lstStyle>
            <a:lvl2pPr>
              <a:defRPr>
                <a:solidFill>
                  <a:srgbClr val="D9117E"/>
                </a:solidFill>
              </a:defRPr>
            </a:lvl2pPr>
            <a:lvl3pPr>
              <a:buClr>
                <a:srgbClr val="FBEC13"/>
              </a:buClr>
              <a:defRPr/>
            </a:lvl3pPr>
            <a:lvl4pPr marL="360000" indent="-156600">
              <a:buClr>
                <a:srgbClr val="D9117E"/>
              </a:buClr>
              <a:buFont typeface="Police système Courant"/>
              <a:buChar char="►"/>
              <a:defRPr/>
            </a:lvl4pPr>
          </a:lstStyle>
          <a:p>
            <a:pPr lvl="0"/>
            <a:r>
              <a:rPr lang="fr-FR" dirty="0"/>
              <a:t>Styles du texte </a:t>
            </a:r>
            <a:br>
              <a:rPr lang="fr-FR" dirty="0"/>
            </a:br>
            <a:br>
              <a:rPr lang="fr-FR" dirty="0"/>
            </a:br>
            <a:r>
              <a:rPr lang="fr-FR" dirty="0"/>
              <a:t>&gt;&gt; Changer de style avec TAB (</a:t>
            </a:r>
            <a:r>
              <a:rPr lang="fr-FR" dirty="0" err="1"/>
              <a:t>windows</a:t>
            </a:r>
            <a:r>
              <a:rPr lang="fr-FR" dirty="0"/>
              <a:t>)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16" name="Espace réservé du texte 12">
            <a:extLst>
              <a:ext uri="{FF2B5EF4-FFF2-40B4-BE49-F238E27FC236}">
                <a16:creationId xmlns:a16="http://schemas.microsoft.com/office/drawing/2014/main" id="{46F4013D-CBBD-4415-A2BF-D9C710FB3D5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00038" y="483438"/>
            <a:ext cx="3441700" cy="222979"/>
          </a:xfrm>
        </p:spPr>
        <p:txBody>
          <a:bodyPr/>
          <a:lstStyle>
            <a:lvl1pPr>
              <a:defRPr sz="1800" b="1" i="0">
                <a:solidFill>
                  <a:schemeClr val="bg2">
                    <a:lumMod val="10000"/>
                  </a:schemeClr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Titre</a:t>
            </a:r>
          </a:p>
        </p:txBody>
      </p:sp>
      <p:sp>
        <p:nvSpPr>
          <p:cNvPr id="17" name="Espace réservé du texte 12">
            <a:extLst>
              <a:ext uri="{FF2B5EF4-FFF2-40B4-BE49-F238E27FC236}">
                <a16:creationId xmlns:a16="http://schemas.microsoft.com/office/drawing/2014/main" id="{32B97939-BBE2-F331-3A1E-EC1402FEE253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01625" y="750325"/>
            <a:ext cx="3441700" cy="214184"/>
          </a:xfrm>
        </p:spPr>
        <p:txBody>
          <a:bodyPr/>
          <a:lstStyle>
            <a:lvl1pPr>
              <a:defRPr sz="1400" b="0" i="0">
                <a:solidFill>
                  <a:srgbClr val="D9117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Sous-titre</a:t>
            </a:r>
          </a:p>
        </p:txBody>
      </p:sp>
    </p:spTree>
    <p:extLst>
      <p:ext uri="{BB962C8B-B14F-4D97-AF65-F5344CB8AC3E}">
        <p14:creationId xmlns:p14="http://schemas.microsoft.com/office/powerpoint/2010/main" val="179048477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am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Image 17">
            <a:extLst>
              <a:ext uri="{FF2B5EF4-FFF2-40B4-BE49-F238E27FC236}">
                <a16:creationId xmlns:a16="http://schemas.microsoft.com/office/drawing/2014/main" id="{B63F0120-A9A2-045D-E576-19DEAA16C95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1475" b="47010"/>
          <a:stretch/>
        </p:blipFill>
        <p:spPr>
          <a:xfrm>
            <a:off x="2258838" y="3592286"/>
            <a:ext cx="1757991" cy="3265714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1"/>
          <a:stretch/>
        </p:blipFill>
        <p:spPr>
          <a:xfrm>
            <a:off x="0" y="321"/>
            <a:ext cx="12191999" cy="6857358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2C3C03B5-8C03-6A96-6E1E-8C08275525CC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1676641" y="788568"/>
            <a:ext cx="5010966" cy="5067946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Support divers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BA8554A2-FED7-1758-55D4-FF32EAC03CA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578050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D9DF8D99-FA9F-7465-2CEE-E2B44BEAC96B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C9D4FEB8-E390-4AB2-A383-D27EB227BC1B}"/>
              </a:ext>
            </a:extLst>
          </p:cNvPr>
          <p:cNvSpPr/>
          <p:nvPr userDrawn="1"/>
        </p:nvSpPr>
        <p:spPr>
          <a:xfrm>
            <a:off x="8128798" y="0"/>
            <a:ext cx="4063202" cy="6858000"/>
          </a:xfrm>
          <a:prstGeom prst="rect">
            <a:avLst/>
          </a:prstGeom>
          <a:solidFill>
            <a:srgbClr val="D911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Espace réservé du texte 3">
            <a:extLst>
              <a:ext uri="{FF2B5EF4-FFF2-40B4-BE49-F238E27FC236}">
                <a16:creationId xmlns:a16="http://schemas.microsoft.com/office/drawing/2014/main" id="{540A4D40-5128-3D7A-7E03-43453E1029E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417188" y="1621832"/>
            <a:ext cx="3457264" cy="257628"/>
          </a:xfrm>
        </p:spPr>
        <p:txBody>
          <a:bodyPr anchor="b"/>
          <a:lstStyle>
            <a:lvl1pPr algn="ctr">
              <a:defRPr sz="1200" cap="all" spc="100" baseline="0">
                <a:solidFill>
                  <a:srgbClr val="FBEC13"/>
                </a:solidFill>
              </a:defRPr>
            </a:lvl1pPr>
          </a:lstStyle>
          <a:p>
            <a:pPr lvl="0"/>
            <a:r>
              <a:rPr lang="fr-FR" dirty="0"/>
              <a:t>Alternative </a:t>
            </a:r>
            <a:r>
              <a:rPr lang="fr-FR" dirty="0" err="1"/>
              <a:t>naming</a:t>
            </a:r>
            <a:r>
              <a:rPr lang="fr-FR" dirty="0"/>
              <a:t> 1</a:t>
            </a:r>
          </a:p>
        </p:txBody>
      </p:sp>
      <p:sp>
        <p:nvSpPr>
          <p:cNvPr id="11" name="Espace réservé du texte 3">
            <a:extLst>
              <a:ext uri="{FF2B5EF4-FFF2-40B4-BE49-F238E27FC236}">
                <a16:creationId xmlns:a16="http://schemas.microsoft.com/office/drawing/2014/main" id="{F25DE10F-1B31-7EDE-5019-892471605DC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417188" y="2953588"/>
            <a:ext cx="3457264" cy="257628"/>
          </a:xfrm>
        </p:spPr>
        <p:txBody>
          <a:bodyPr anchor="b"/>
          <a:lstStyle>
            <a:lvl1pPr algn="ctr">
              <a:defRPr sz="1200" cap="all" spc="100" baseline="0">
                <a:solidFill>
                  <a:srgbClr val="FBEC13"/>
                </a:solidFill>
              </a:defRPr>
            </a:lvl1pPr>
          </a:lstStyle>
          <a:p>
            <a:pPr lvl="0"/>
            <a:r>
              <a:rPr lang="fr-FR" dirty="0"/>
              <a:t>Alternative </a:t>
            </a:r>
            <a:r>
              <a:rPr lang="fr-FR" dirty="0" err="1"/>
              <a:t>naming</a:t>
            </a:r>
            <a:r>
              <a:rPr lang="fr-FR" dirty="0"/>
              <a:t> 1</a:t>
            </a:r>
          </a:p>
        </p:txBody>
      </p:sp>
      <p:sp>
        <p:nvSpPr>
          <p:cNvPr id="13" name="Espace réservé du texte 3">
            <a:extLst>
              <a:ext uri="{FF2B5EF4-FFF2-40B4-BE49-F238E27FC236}">
                <a16:creationId xmlns:a16="http://schemas.microsoft.com/office/drawing/2014/main" id="{31C48914-5972-AD88-1646-5F0DE8CE0C0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8417188" y="4262483"/>
            <a:ext cx="3457264" cy="257628"/>
          </a:xfrm>
        </p:spPr>
        <p:txBody>
          <a:bodyPr anchor="b"/>
          <a:lstStyle>
            <a:lvl1pPr algn="ctr">
              <a:defRPr sz="1200" cap="all" spc="100" baseline="0">
                <a:solidFill>
                  <a:srgbClr val="FBEC13"/>
                </a:solidFill>
              </a:defRPr>
            </a:lvl1pPr>
          </a:lstStyle>
          <a:p>
            <a:pPr lvl="0"/>
            <a:r>
              <a:rPr lang="fr-FR" dirty="0"/>
              <a:t>Alternative </a:t>
            </a:r>
            <a:r>
              <a:rPr lang="fr-FR" dirty="0" err="1"/>
              <a:t>naming</a:t>
            </a:r>
            <a:r>
              <a:rPr lang="fr-FR" dirty="0"/>
              <a:t> 1</a:t>
            </a:r>
          </a:p>
        </p:txBody>
      </p:sp>
      <p:sp>
        <p:nvSpPr>
          <p:cNvPr id="23" name="Espace réservé du texte 22">
            <a:extLst>
              <a:ext uri="{FF2B5EF4-FFF2-40B4-BE49-F238E27FC236}">
                <a16:creationId xmlns:a16="http://schemas.microsoft.com/office/drawing/2014/main" id="{E9BCD0CB-FBF0-B13A-0584-4B683AEA2F6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8416925" y="1879600"/>
            <a:ext cx="3475038" cy="915988"/>
          </a:xfrm>
        </p:spPr>
        <p:txBody>
          <a:bodyPr/>
          <a:lstStyle>
            <a:lvl1pPr algn="ctr">
              <a:lnSpc>
                <a:spcPct val="100000"/>
              </a:lnSpc>
              <a:defRPr sz="2200" b="1" i="0">
                <a:solidFill>
                  <a:schemeClr val="bg1"/>
                </a:solidFill>
                <a:latin typeface="Georgia" panose="02040502050405020303" pitchFamily="18" charset="0"/>
              </a:defRPr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24" name="Espace réservé du texte 22">
            <a:extLst>
              <a:ext uri="{FF2B5EF4-FFF2-40B4-BE49-F238E27FC236}">
                <a16:creationId xmlns:a16="http://schemas.microsoft.com/office/drawing/2014/main" id="{0AB6A861-B609-F50D-F10D-5470D0B85A79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8416925" y="3220720"/>
            <a:ext cx="3475038" cy="915988"/>
          </a:xfrm>
        </p:spPr>
        <p:txBody>
          <a:bodyPr/>
          <a:lstStyle>
            <a:lvl1pPr algn="ctr">
              <a:lnSpc>
                <a:spcPct val="100000"/>
              </a:lnSpc>
              <a:defRPr sz="2200" b="1" i="0">
                <a:solidFill>
                  <a:schemeClr val="bg1"/>
                </a:solidFill>
                <a:latin typeface="Georgia" panose="02040502050405020303" pitchFamily="18" charset="0"/>
              </a:defRPr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25" name="Espace réservé du texte 22">
            <a:extLst>
              <a:ext uri="{FF2B5EF4-FFF2-40B4-BE49-F238E27FC236}">
                <a16:creationId xmlns:a16="http://schemas.microsoft.com/office/drawing/2014/main" id="{88DF90AB-158E-8C62-1B29-FEF607BEDB48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8416925" y="4561840"/>
            <a:ext cx="3475038" cy="915988"/>
          </a:xfrm>
        </p:spPr>
        <p:txBody>
          <a:bodyPr/>
          <a:lstStyle>
            <a:lvl1pPr algn="ctr">
              <a:lnSpc>
                <a:spcPct val="100000"/>
              </a:lnSpc>
              <a:defRPr sz="2200" b="1" i="0">
                <a:solidFill>
                  <a:schemeClr val="bg1"/>
                </a:solidFill>
                <a:latin typeface="Georgia" panose="02040502050405020303" pitchFamily="18" charset="0"/>
              </a:defRPr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pic>
        <p:nvPicPr>
          <p:cNvPr id="26" name="Image 25">
            <a:extLst>
              <a:ext uri="{FF2B5EF4-FFF2-40B4-BE49-F238E27FC236}">
                <a16:creationId xmlns:a16="http://schemas.microsoft.com/office/drawing/2014/main" id="{F399A9A0-D309-10E5-7F78-CCBD7151D15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9416" t="27622" r="12178" b="22378"/>
          <a:stretch/>
        </p:blipFill>
        <p:spPr>
          <a:xfrm rot="10800000">
            <a:off x="9428874" y="1"/>
            <a:ext cx="1451139" cy="13801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907156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tch - Prospectus couverure  -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Image 17">
            <a:extLst>
              <a:ext uri="{FF2B5EF4-FFF2-40B4-BE49-F238E27FC236}">
                <a16:creationId xmlns:a16="http://schemas.microsoft.com/office/drawing/2014/main" id="{B63F0120-A9A2-045D-E576-19DEAA16C95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1475" b="47010"/>
          <a:stretch/>
        </p:blipFill>
        <p:spPr>
          <a:xfrm>
            <a:off x="2258838" y="3592286"/>
            <a:ext cx="1757991" cy="3265714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998562" y="321"/>
            <a:ext cx="8193437" cy="6857358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2C3C03B5-8C03-6A96-6E1E-8C08275525CC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6284563" y="875654"/>
            <a:ext cx="3208149" cy="5067946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Prospectus 180X285</a:t>
            </a:r>
            <a:br>
              <a:rPr lang="fr-FR" dirty="0"/>
            </a:br>
            <a:r>
              <a:rPr lang="fr-FR" dirty="0"/>
              <a:t>couverture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BA8554A2-FED7-1758-55D4-FF32EAC03CA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284563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sp>
        <p:nvSpPr>
          <p:cNvPr id="15" name="Espace réservé du texte 5">
            <a:extLst>
              <a:ext uri="{FF2B5EF4-FFF2-40B4-BE49-F238E27FC236}">
                <a16:creationId xmlns:a16="http://schemas.microsoft.com/office/drawing/2014/main" id="{D3BC1582-2F90-B619-D612-9DAEB3757966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02217" y="1101833"/>
            <a:ext cx="3440624" cy="4754681"/>
          </a:xfrm>
        </p:spPr>
        <p:txBody>
          <a:bodyPr/>
          <a:lstStyle>
            <a:lvl2pPr>
              <a:defRPr>
                <a:solidFill>
                  <a:srgbClr val="D9117E"/>
                </a:solidFill>
              </a:defRPr>
            </a:lvl2pPr>
            <a:lvl3pPr>
              <a:buClr>
                <a:srgbClr val="FBEC13"/>
              </a:buClr>
              <a:defRPr/>
            </a:lvl3pPr>
            <a:lvl4pPr marL="360000" indent="-156600">
              <a:buClr>
                <a:srgbClr val="D9117E"/>
              </a:buClr>
              <a:buFont typeface="Police système Courant"/>
              <a:buChar char="►"/>
              <a:defRPr/>
            </a:lvl4pPr>
          </a:lstStyle>
          <a:p>
            <a:pPr lvl="0"/>
            <a:r>
              <a:rPr lang="fr-FR" dirty="0"/>
              <a:t>Styles du texte </a:t>
            </a:r>
            <a:br>
              <a:rPr lang="fr-FR" dirty="0"/>
            </a:br>
            <a:br>
              <a:rPr lang="fr-FR" dirty="0"/>
            </a:br>
            <a:r>
              <a:rPr lang="fr-FR" dirty="0"/>
              <a:t>&gt;&gt; Changer de style avec TAB (</a:t>
            </a:r>
            <a:r>
              <a:rPr lang="fr-FR" dirty="0" err="1"/>
              <a:t>windows</a:t>
            </a:r>
            <a:r>
              <a:rPr lang="fr-FR" dirty="0"/>
              <a:t>)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16" name="Espace réservé du texte 12">
            <a:extLst>
              <a:ext uri="{FF2B5EF4-FFF2-40B4-BE49-F238E27FC236}">
                <a16:creationId xmlns:a16="http://schemas.microsoft.com/office/drawing/2014/main" id="{46F4013D-CBBD-4415-A2BF-D9C710FB3D5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00038" y="483438"/>
            <a:ext cx="3441700" cy="222979"/>
          </a:xfrm>
        </p:spPr>
        <p:txBody>
          <a:bodyPr/>
          <a:lstStyle>
            <a:lvl1pPr>
              <a:defRPr sz="1800" b="1" i="0">
                <a:solidFill>
                  <a:schemeClr val="bg2">
                    <a:lumMod val="10000"/>
                  </a:schemeClr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Titre</a:t>
            </a:r>
          </a:p>
        </p:txBody>
      </p:sp>
      <p:sp>
        <p:nvSpPr>
          <p:cNvPr id="17" name="Espace réservé du texte 12">
            <a:extLst>
              <a:ext uri="{FF2B5EF4-FFF2-40B4-BE49-F238E27FC236}">
                <a16:creationId xmlns:a16="http://schemas.microsoft.com/office/drawing/2014/main" id="{32B97939-BBE2-F331-3A1E-EC1402FEE253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01625" y="750325"/>
            <a:ext cx="3441700" cy="214184"/>
          </a:xfrm>
        </p:spPr>
        <p:txBody>
          <a:bodyPr/>
          <a:lstStyle>
            <a:lvl1pPr>
              <a:defRPr sz="1400" b="0" i="0">
                <a:solidFill>
                  <a:srgbClr val="D9117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Sous-titre</a:t>
            </a:r>
          </a:p>
        </p:txBody>
      </p:sp>
    </p:spTree>
    <p:extLst>
      <p:ext uri="{BB962C8B-B14F-4D97-AF65-F5344CB8AC3E}">
        <p14:creationId xmlns:p14="http://schemas.microsoft.com/office/powerpoint/2010/main" val="65116543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tch - Prospectus couver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EABAE109-AFB9-8CCB-F7BE-E9B917A5ADC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AD9FB895-EBAF-2EF6-47AA-424E65F92D92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4504270" y="875654"/>
            <a:ext cx="3221999" cy="5068800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Prospectus 180X285</a:t>
            </a:r>
            <a:br>
              <a:rPr lang="fr-FR" dirty="0"/>
            </a:br>
            <a:r>
              <a:rPr lang="fr-FR" dirty="0"/>
              <a:t>couverture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6" name="Espace réservé du texte 8">
            <a:extLst>
              <a:ext uri="{FF2B5EF4-FFF2-40B4-BE49-F238E27FC236}">
                <a16:creationId xmlns:a16="http://schemas.microsoft.com/office/drawing/2014/main" id="{DAA9EBA3-3004-CDE0-EF55-E572ADC4379F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511194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AE9A4490-F09B-5049-E625-BCA244F5F199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873334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tch - Prospectus 2 couvertures  -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Image 26">
            <a:extLst>
              <a:ext uri="{FF2B5EF4-FFF2-40B4-BE49-F238E27FC236}">
                <a16:creationId xmlns:a16="http://schemas.microsoft.com/office/drawing/2014/main" id="{FB0DDDAC-1AAF-4C2C-E5A2-E2FF22294E0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1475" b="47010"/>
          <a:stretch/>
        </p:blipFill>
        <p:spPr>
          <a:xfrm>
            <a:off x="2258838" y="3592286"/>
            <a:ext cx="1757991" cy="3265714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998562" y="321"/>
            <a:ext cx="8193437" cy="6857358"/>
          </a:xfrm>
          <a:prstGeom prst="rect">
            <a:avLst/>
          </a:prstGeom>
        </p:spPr>
      </p:pic>
      <p:sp>
        <p:nvSpPr>
          <p:cNvPr id="7" name="Espace réservé pour une image  3">
            <a:extLst>
              <a:ext uri="{FF2B5EF4-FFF2-40B4-BE49-F238E27FC236}">
                <a16:creationId xmlns:a16="http://schemas.microsoft.com/office/drawing/2014/main" id="{515AE1C6-E3FD-C2C9-84DA-C54BC2DB8E81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4595248" y="875654"/>
            <a:ext cx="3208149" cy="5067946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Prospectus 180X285</a:t>
            </a:r>
            <a:br>
              <a:rPr lang="fr-FR" dirty="0"/>
            </a:br>
            <a:r>
              <a:rPr lang="fr-FR" dirty="0"/>
              <a:t>couverture 1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8" name="Espace réservé pour une image  3">
            <a:extLst>
              <a:ext uri="{FF2B5EF4-FFF2-40B4-BE49-F238E27FC236}">
                <a16:creationId xmlns:a16="http://schemas.microsoft.com/office/drawing/2014/main" id="{D5D6FC91-6960-C2E4-AFE9-394AE8421D4A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8392333" y="875654"/>
            <a:ext cx="3208149" cy="5067946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Prospectus 180X285</a:t>
            </a:r>
            <a:br>
              <a:rPr lang="fr-FR" dirty="0"/>
            </a:br>
            <a:r>
              <a:rPr lang="fr-FR" dirty="0"/>
              <a:t>couverture 2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22" name="Espace réservé du texte 8">
            <a:extLst>
              <a:ext uri="{FF2B5EF4-FFF2-40B4-BE49-F238E27FC236}">
                <a16:creationId xmlns:a16="http://schemas.microsoft.com/office/drawing/2014/main" id="{C20A5C7E-FD04-652A-CAC9-7609A550094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595248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sp>
        <p:nvSpPr>
          <p:cNvPr id="23" name="Espace réservé du texte 5">
            <a:extLst>
              <a:ext uri="{FF2B5EF4-FFF2-40B4-BE49-F238E27FC236}">
                <a16:creationId xmlns:a16="http://schemas.microsoft.com/office/drawing/2014/main" id="{35A6A481-A135-7836-9B1C-3FA549288E27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02217" y="1101833"/>
            <a:ext cx="3440624" cy="4754681"/>
          </a:xfrm>
        </p:spPr>
        <p:txBody>
          <a:bodyPr/>
          <a:lstStyle>
            <a:lvl2pPr>
              <a:defRPr>
                <a:solidFill>
                  <a:srgbClr val="D9117E"/>
                </a:solidFill>
              </a:defRPr>
            </a:lvl2pPr>
            <a:lvl3pPr>
              <a:buClr>
                <a:srgbClr val="FBEC13"/>
              </a:buClr>
              <a:defRPr/>
            </a:lvl3pPr>
            <a:lvl4pPr marL="360000" indent="-156600">
              <a:buClr>
                <a:srgbClr val="D9117E"/>
              </a:buClr>
              <a:buFont typeface="Police système Courant"/>
              <a:buChar char="►"/>
              <a:defRPr/>
            </a:lvl4pPr>
          </a:lstStyle>
          <a:p>
            <a:pPr lvl="0"/>
            <a:r>
              <a:rPr lang="fr-FR" dirty="0"/>
              <a:t>Styles du texte </a:t>
            </a:r>
            <a:br>
              <a:rPr lang="fr-FR" dirty="0"/>
            </a:br>
            <a:br>
              <a:rPr lang="fr-FR" dirty="0"/>
            </a:br>
            <a:r>
              <a:rPr lang="fr-FR" dirty="0"/>
              <a:t>&gt;&gt; Changer de style avec TAB (</a:t>
            </a:r>
            <a:r>
              <a:rPr lang="fr-FR" dirty="0" err="1"/>
              <a:t>windows</a:t>
            </a:r>
            <a:r>
              <a:rPr lang="fr-FR" dirty="0"/>
              <a:t>)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24" name="Espace réservé du texte 12">
            <a:extLst>
              <a:ext uri="{FF2B5EF4-FFF2-40B4-BE49-F238E27FC236}">
                <a16:creationId xmlns:a16="http://schemas.microsoft.com/office/drawing/2014/main" id="{E5896762-F5A0-5F75-662F-59D21CF19905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00038" y="483438"/>
            <a:ext cx="3441700" cy="222979"/>
          </a:xfrm>
        </p:spPr>
        <p:txBody>
          <a:bodyPr/>
          <a:lstStyle>
            <a:lvl1pPr>
              <a:defRPr sz="1800" b="1" i="0">
                <a:solidFill>
                  <a:schemeClr val="bg2">
                    <a:lumMod val="10000"/>
                  </a:schemeClr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Titre</a:t>
            </a:r>
          </a:p>
        </p:txBody>
      </p:sp>
      <p:sp>
        <p:nvSpPr>
          <p:cNvPr id="25" name="Espace réservé du texte 12">
            <a:extLst>
              <a:ext uri="{FF2B5EF4-FFF2-40B4-BE49-F238E27FC236}">
                <a16:creationId xmlns:a16="http://schemas.microsoft.com/office/drawing/2014/main" id="{518C6E6D-27E5-CA4E-4EFD-50347834DE65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01625" y="750325"/>
            <a:ext cx="3441700" cy="214184"/>
          </a:xfrm>
        </p:spPr>
        <p:txBody>
          <a:bodyPr/>
          <a:lstStyle>
            <a:lvl1pPr>
              <a:defRPr sz="1400" b="0" i="0">
                <a:solidFill>
                  <a:srgbClr val="D9117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Sous-titre</a:t>
            </a:r>
          </a:p>
        </p:txBody>
      </p:sp>
      <p:sp>
        <p:nvSpPr>
          <p:cNvPr id="26" name="Espace réservé du texte 8">
            <a:extLst>
              <a:ext uri="{FF2B5EF4-FFF2-40B4-BE49-F238E27FC236}">
                <a16:creationId xmlns:a16="http://schemas.microsoft.com/office/drawing/2014/main" id="{6DF51B22-0124-9A75-9FE8-DA5BC3497FF4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8372591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</p:spTree>
    <p:extLst>
      <p:ext uri="{BB962C8B-B14F-4D97-AF65-F5344CB8AC3E}">
        <p14:creationId xmlns:p14="http://schemas.microsoft.com/office/powerpoint/2010/main" val="271647849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tch - Prospectus pages interieures  -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998562" y="321"/>
            <a:ext cx="8193437" cy="6857358"/>
          </a:xfrm>
          <a:prstGeom prst="rect">
            <a:avLst/>
          </a:prstGeom>
        </p:spPr>
      </p:pic>
      <p:sp>
        <p:nvSpPr>
          <p:cNvPr id="7" name="Espace réservé pour une image  3">
            <a:extLst>
              <a:ext uri="{FF2B5EF4-FFF2-40B4-BE49-F238E27FC236}">
                <a16:creationId xmlns:a16="http://schemas.microsoft.com/office/drawing/2014/main" id="{515AE1C6-E3FD-C2C9-84DA-C54BC2DB8E81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4934038" y="875654"/>
            <a:ext cx="3221999" cy="5068800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Prospectus 180X285</a:t>
            </a:r>
            <a:br>
              <a:rPr lang="fr-FR" dirty="0"/>
            </a:br>
            <a:r>
              <a:rPr lang="fr-FR" dirty="0"/>
              <a:t>page gauche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8" name="Espace réservé pour une image  3">
            <a:extLst>
              <a:ext uri="{FF2B5EF4-FFF2-40B4-BE49-F238E27FC236}">
                <a16:creationId xmlns:a16="http://schemas.microsoft.com/office/drawing/2014/main" id="{D5D6FC91-6960-C2E4-AFE9-394AE8421D4A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8172000" y="875654"/>
            <a:ext cx="3221999" cy="5067946"/>
          </a:xfrm>
          <a:pattFill prst="wdUp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Prospectus 180X285</a:t>
            </a:r>
            <a:br>
              <a:rPr lang="fr-FR" dirty="0"/>
            </a:br>
            <a:r>
              <a:rPr lang="fr-FR" dirty="0"/>
              <a:t>page droite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pic>
        <p:nvPicPr>
          <p:cNvPr id="18" name="Image 17">
            <a:extLst>
              <a:ext uri="{FF2B5EF4-FFF2-40B4-BE49-F238E27FC236}">
                <a16:creationId xmlns:a16="http://schemas.microsoft.com/office/drawing/2014/main" id="{2FAD165F-FB26-C750-DDF6-FF5074DA2F5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1475" b="47010"/>
          <a:stretch/>
        </p:blipFill>
        <p:spPr>
          <a:xfrm>
            <a:off x="2258838" y="3592286"/>
            <a:ext cx="1757991" cy="3265714"/>
          </a:xfrm>
          <a:prstGeom prst="rect">
            <a:avLst/>
          </a:prstGeom>
        </p:spPr>
      </p:pic>
      <p:sp>
        <p:nvSpPr>
          <p:cNvPr id="19" name="Espace réservé du texte 8">
            <a:extLst>
              <a:ext uri="{FF2B5EF4-FFF2-40B4-BE49-F238E27FC236}">
                <a16:creationId xmlns:a16="http://schemas.microsoft.com/office/drawing/2014/main" id="{697C5F29-C6F6-DCB8-F171-CEE4D825DD8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545037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sp>
        <p:nvSpPr>
          <p:cNvPr id="20" name="Espace réservé du texte 5">
            <a:extLst>
              <a:ext uri="{FF2B5EF4-FFF2-40B4-BE49-F238E27FC236}">
                <a16:creationId xmlns:a16="http://schemas.microsoft.com/office/drawing/2014/main" id="{54825893-3B4D-ED89-10A8-20D1BA66AD19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02217" y="1101833"/>
            <a:ext cx="3440624" cy="4754681"/>
          </a:xfrm>
        </p:spPr>
        <p:txBody>
          <a:bodyPr/>
          <a:lstStyle>
            <a:lvl2pPr>
              <a:defRPr>
                <a:solidFill>
                  <a:srgbClr val="D9117E"/>
                </a:solidFill>
              </a:defRPr>
            </a:lvl2pPr>
            <a:lvl3pPr>
              <a:buClr>
                <a:srgbClr val="FBEC13"/>
              </a:buClr>
              <a:defRPr/>
            </a:lvl3pPr>
            <a:lvl4pPr marL="360000" indent="-156600">
              <a:buClr>
                <a:srgbClr val="D9117E"/>
              </a:buClr>
              <a:buFont typeface="Police système Courant"/>
              <a:buChar char="►"/>
              <a:defRPr/>
            </a:lvl4pPr>
          </a:lstStyle>
          <a:p>
            <a:pPr lvl="0"/>
            <a:r>
              <a:rPr lang="fr-FR" dirty="0"/>
              <a:t>Styles du texte </a:t>
            </a:r>
            <a:br>
              <a:rPr lang="fr-FR" dirty="0"/>
            </a:br>
            <a:br>
              <a:rPr lang="fr-FR" dirty="0"/>
            </a:br>
            <a:r>
              <a:rPr lang="fr-FR" dirty="0"/>
              <a:t>&gt;&gt; Changer de style avec TAB (</a:t>
            </a:r>
            <a:r>
              <a:rPr lang="fr-FR" dirty="0" err="1"/>
              <a:t>windows</a:t>
            </a:r>
            <a:r>
              <a:rPr lang="fr-FR" dirty="0"/>
              <a:t>)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21" name="Espace réservé du texte 12">
            <a:extLst>
              <a:ext uri="{FF2B5EF4-FFF2-40B4-BE49-F238E27FC236}">
                <a16:creationId xmlns:a16="http://schemas.microsoft.com/office/drawing/2014/main" id="{121C3246-7232-0C61-8AC5-A4EB9D9BC9E4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00038" y="483438"/>
            <a:ext cx="3441700" cy="222979"/>
          </a:xfrm>
        </p:spPr>
        <p:txBody>
          <a:bodyPr/>
          <a:lstStyle>
            <a:lvl1pPr>
              <a:defRPr sz="1800" b="1" i="0">
                <a:solidFill>
                  <a:schemeClr val="bg2">
                    <a:lumMod val="10000"/>
                  </a:schemeClr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Titre</a:t>
            </a:r>
          </a:p>
        </p:txBody>
      </p:sp>
      <p:sp>
        <p:nvSpPr>
          <p:cNvPr id="22" name="Espace réservé du texte 12">
            <a:extLst>
              <a:ext uri="{FF2B5EF4-FFF2-40B4-BE49-F238E27FC236}">
                <a16:creationId xmlns:a16="http://schemas.microsoft.com/office/drawing/2014/main" id="{D4E31430-0F1D-99ED-7340-0E0A72709730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01625" y="750325"/>
            <a:ext cx="3441700" cy="214184"/>
          </a:xfrm>
        </p:spPr>
        <p:txBody>
          <a:bodyPr/>
          <a:lstStyle>
            <a:lvl1pPr>
              <a:defRPr sz="1400" b="0" i="0">
                <a:solidFill>
                  <a:srgbClr val="D9117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Sous-titre</a:t>
            </a:r>
          </a:p>
        </p:txBody>
      </p:sp>
    </p:spTree>
    <p:extLst>
      <p:ext uri="{BB962C8B-B14F-4D97-AF65-F5344CB8AC3E}">
        <p14:creationId xmlns:p14="http://schemas.microsoft.com/office/powerpoint/2010/main" val="10096385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present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mage 10">
            <a:extLst>
              <a:ext uri="{FF2B5EF4-FFF2-40B4-BE49-F238E27FC236}">
                <a16:creationId xmlns:a16="http://schemas.microsoft.com/office/drawing/2014/main" id="{205C3503-81F6-F908-8148-AA5DB58571E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2381" b="22705"/>
          <a:stretch/>
        </p:blipFill>
        <p:spPr>
          <a:xfrm rot="10800000">
            <a:off x="6887215" y="-1"/>
            <a:ext cx="5304785" cy="5300935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ctrTitle" hasCustomPrompt="1"/>
          </p:nvPr>
        </p:nvSpPr>
        <p:spPr>
          <a:xfrm>
            <a:off x="300036" y="2535964"/>
            <a:ext cx="11591925" cy="893036"/>
          </a:xfrm>
        </p:spPr>
        <p:txBody>
          <a:bodyPr anchor="t"/>
          <a:lstStyle>
            <a:lvl1pPr>
              <a:defRPr sz="6600" b="1" i="0" cap="none" baseline="0"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Titre de la présentation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 hasCustomPrompt="1"/>
          </p:nvPr>
        </p:nvSpPr>
        <p:spPr>
          <a:xfrm>
            <a:off x="300039" y="2346451"/>
            <a:ext cx="11591924" cy="386916"/>
          </a:xfrm>
        </p:spPr>
        <p:txBody>
          <a:bodyPr/>
          <a:lstStyle>
            <a:lvl1pPr marL="0" indent="0" algn="ctr">
              <a:buNone/>
              <a:defRPr sz="2000" b="1" i="0" cap="all" baseline="0">
                <a:solidFill>
                  <a:srgbClr val="D9117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dirty="0"/>
              <a:t>SUR-TITRES DU MASQUE</a:t>
            </a:r>
          </a:p>
        </p:txBody>
      </p:sp>
      <p:sp>
        <p:nvSpPr>
          <p:cNvPr id="10" name="Espace réservé pour une image  9">
            <a:extLst>
              <a:ext uri="{FF2B5EF4-FFF2-40B4-BE49-F238E27FC236}">
                <a16:creationId xmlns:a16="http://schemas.microsoft.com/office/drawing/2014/main" id="{7CAE4518-7F82-8431-90A1-1A4973FE3525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4810919" y="3640011"/>
            <a:ext cx="2570162" cy="1535112"/>
          </a:xfrm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Logo client </a:t>
            </a:r>
            <a:br>
              <a:rPr lang="fr-FR" dirty="0"/>
            </a:br>
            <a:r>
              <a:rPr lang="fr-FR" dirty="0"/>
              <a:t>à insérer ici</a:t>
            </a:r>
          </a:p>
        </p:txBody>
      </p:sp>
    </p:spTree>
    <p:extLst>
      <p:ext uri="{BB962C8B-B14F-4D97-AF65-F5344CB8AC3E}">
        <p14:creationId xmlns:p14="http://schemas.microsoft.com/office/powerpoint/2010/main" val="245172611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tro - couverure  -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65D69F10-A7F4-65FC-BE94-6C525A6CFF5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1"/>
          <a:stretch/>
        </p:blipFill>
        <p:spPr>
          <a:xfrm>
            <a:off x="4016829" y="321"/>
            <a:ext cx="8175170" cy="6857358"/>
          </a:xfrm>
          <a:prstGeom prst="rect">
            <a:avLst/>
          </a:prstGeom>
        </p:spPr>
      </p:pic>
      <p:pic>
        <p:nvPicPr>
          <p:cNvPr id="18" name="Image 17">
            <a:extLst>
              <a:ext uri="{FF2B5EF4-FFF2-40B4-BE49-F238E27FC236}">
                <a16:creationId xmlns:a16="http://schemas.microsoft.com/office/drawing/2014/main" id="{2FAD165F-FB26-C750-DDF6-FF5074DA2F5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1475" b="47010"/>
          <a:stretch/>
        </p:blipFill>
        <p:spPr>
          <a:xfrm>
            <a:off x="2258838" y="3592286"/>
            <a:ext cx="1757991" cy="3265714"/>
          </a:xfrm>
          <a:prstGeom prst="rect">
            <a:avLst/>
          </a:prstGeom>
        </p:spPr>
      </p:pic>
      <p:sp>
        <p:nvSpPr>
          <p:cNvPr id="19" name="Espace réservé du texte 8">
            <a:extLst>
              <a:ext uri="{FF2B5EF4-FFF2-40B4-BE49-F238E27FC236}">
                <a16:creationId xmlns:a16="http://schemas.microsoft.com/office/drawing/2014/main" id="{697C5F29-C6F6-DCB8-F171-CEE4D825DD8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545037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sp>
        <p:nvSpPr>
          <p:cNvPr id="20" name="Espace réservé du texte 5">
            <a:extLst>
              <a:ext uri="{FF2B5EF4-FFF2-40B4-BE49-F238E27FC236}">
                <a16:creationId xmlns:a16="http://schemas.microsoft.com/office/drawing/2014/main" id="{54825893-3B4D-ED89-10A8-20D1BA66AD19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02217" y="1101833"/>
            <a:ext cx="3440624" cy="4754681"/>
          </a:xfrm>
        </p:spPr>
        <p:txBody>
          <a:bodyPr/>
          <a:lstStyle>
            <a:lvl2pPr>
              <a:defRPr>
                <a:solidFill>
                  <a:srgbClr val="D9117E"/>
                </a:solidFill>
              </a:defRPr>
            </a:lvl2pPr>
            <a:lvl3pPr>
              <a:buClr>
                <a:srgbClr val="FBEC13"/>
              </a:buClr>
              <a:defRPr/>
            </a:lvl3pPr>
            <a:lvl4pPr marL="360000" indent="-156600">
              <a:buClr>
                <a:srgbClr val="D9117E"/>
              </a:buClr>
              <a:buFont typeface="Police système Courant"/>
              <a:buChar char="►"/>
              <a:defRPr/>
            </a:lvl4pPr>
          </a:lstStyle>
          <a:p>
            <a:pPr lvl="0"/>
            <a:r>
              <a:rPr lang="fr-FR" dirty="0"/>
              <a:t>Styles du texte </a:t>
            </a:r>
            <a:br>
              <a:rPr lang="fr-FR" dirty="0"/>
            </a:br>
            <a:br>
              <a:rPr lang="fr-FR" dirty="0"/>
            </a:br>
            <a:r>
              <a:rPr lang="fr-FR" dirty="0"/>
              <a:t>&gt;&gt; Changer de style avec TAB (</a:t>
            </a:r>
            <a:r>
              <a:rPr lang="fr-FR" dirty="0" err="1"/>
              <a:t>windows</a:t>
            </a:r>
            <a:r>
              <a:rPr lang="fr-FR" dirty="0"/>
              <a:t>)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21" name="Espace réservé du texte 12">
            <a:extLst>
              <a:ext uri="{FF2B5EF4-FFF2-40B4-BE49-F238E27FC236}">
                <a16:creationId xmlns:a16="http://schemas.microsoft.com/office/drawing/2014/main" id="{121C3246-7232-0C61-8AC5-A4EB9D9BC9E4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00038" y="483438"/>
            <a:ext cx="3441700" cy="222979"/>
          </a:xfrm>
        </p:spPr>
        <p:txBody>
          <a:bodyPr/>
          <a:lstStyle>
            <a:lvl1pPr>
              <a:defRPr sz="1800" b="1" i="0">
                <a:solidFill>
                  <a:schemeClr val="bg2">
                    <a:lumMod val="10000"/>
                  </a:schemeClr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Titre</a:t>
            </a:r>
          </a:p>
        </p:txBody>
      </p:sp>
      <p:sp>
        <p:nvSpPr>
          <p:cNvPr id="22" name="Espace réservé du texte 12">
            <a:extLst>
              <a:ext uri="{FF2B5EF4-FFF2-40B4-BE49-F238E27FC236}">
                <a16:creationId xmlns:a16="http://schemas.microsoft.com/office/drawing/2014/main" id="{D4E31430-0F1D-99ED-7340-0E0A72709730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01625" y="750325"/>
            <a:ext cx="3441700" cy="214184"/>
          </a:xfrm>
        </p:spPr>
        <p:txBody>
          <a:bodyPr/>
          <a:lstStyle>
            <a:lvl1pPr>
              <a:defRPr sz="1400" b="0" i="0">
                <a:solidFill>
                  <a:srgbClr val="D9117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Sous-titre</a:t>
            </a:r>
          </a:p>
        </p:txBody>
      </p:sp>
      <p:sp>
        <p:nvSpPr>
          <p:cNvPr id="6" name="Espace réservé pour une image  3">
            <a:extLst>
              <a:ext uri="{FF2B5EF4-FFF2-40B4-BE49-F238E27FC236}">
                <a16:creationId xmlns:a16="http://schemas.microsoft.com/office/drawing/2014/main" id="{AEF74903-538A-E08B-E099-3782383B476D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6395523" y="825137"/>
            <a:ext cx="3417782" cy="4781719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200x280</a:t>
            </a:r>
            <a:br>
              <a:rPr lang="fr-FR" dirty="0"/>
            </a:br>
            <a:r>
              <a:rPr lang="fr-FR" dirty="0"/>
              <a:t>couverture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</p:spTree>
    <p:extLst>
      <p:ext uri="{BB962C8B-B14F-4D97-AF65-F5344CB8AC3E}">
        <p14:creationId xmlns:p14="http://schemas.microsoft.com/office/powerpoint/2010/main" val="214417167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tro - Selection pages interieures  -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65D69F10-A7F4-65FC-BE94-6C525A6CFF5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1"/>
          <a:stretch/>
        </p:blipFill>
        <p:spPr>
          <a:xfrm>
            <a:off x="4016829" y="321"/>
            <a:ext cx="8175170" cy="6857358"/>
          </a:xfrm>
          <a:prstGeom prst="rect">
            <a:avLst/>
          </a:prstGeom>
        </p:spPr>
      </p:pic>
      <p:pic>
        <p:nvPicPr>
          <p:cNvPr id="18" name="Image 17">
            <a:extLst>
              <a:ext uri="{FF2B5EF4-FFF2-40B4-BE49-F238E27FC236}">
                <a16:creationId xmlns:a16="http://schemas.microsoft.com/office/drawing/2014/main" id="{2FAD165F-FB26-C750-DDF6-FF5074DA2F5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1475" b="47010"/>
          <a:stretch/>
        </p:blipFill>
        <p:spPr>
          <a:xfrm>
            <a:off x="2258838" y="3592286"/>
            <a:ext cx="1757991" cy="3265714"/>
          </a:xfrm>
          <a:prstGeom prst="rect">
            <a:avLst/>
          </a:prstGeom>
        </p:spPr>
      </p:pic>
      <p:sp>
        <p:nvSpPr>
          <p:cNvPr id="19" name="Espace réservé du texte 8">
            <a:extLst>
              <a:ext uri="{FF2B5EF4-FFF2-40B4-BE49-F238E27FC236}">
                <a16:creationId xmlns:a16="http://schemas.microsoft.com/office/drawing/2014/main" id="{697C5F29-C6F6-DCB8-F171-CEE4D825DD8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545037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sp>
        <p:nvSpPr>
          <p:cNvPr id="20" name="Espace réservé du texte 5">
            <a:extLst>
              <a:ext uri="{FF2B5EF4-FFF2-40B4-BE49-F238E27FC236}">
                <a16:creationId xmlns:a16="http://schemas.microsoft.com/office/drawing/2014/main" id="{54825893-3B4D-ED89-10A8-20D1BA66AD19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02217" y="1101833"/>
            <a:ext cx="3440624" cy="4754681"/>
          </a:xfrm>
        </p:spPr>
        <p:txBody>
          <a:bodyPr/>
          <a:lstStyle>
            <a:lvl2pPr>
              <a:defRPr>
                <a:solidFill>
                  <a:srgbClr val="D9117E"/>
                </a:solidFill>
              </a:defRPr>
            </a:lvl2pPr>
            <a:lvl3pPr>
              <a:buClr>
                <a:srgbClr val="FBEC13"/>
              </a:buClr>
              <a:defRPr/>
            </a:lvl3pPr>
            <a:lvl4pPr marL="360000" indent="-156600">
              <a:buClr>
                <a:srgbClr val="D9117E"/>
              </a:buClr>
              <a:buFont typeface="Police système Courant"/>
              <a:buChar char="►"/>
              <a:defRPr/>
            </a:lvl4pPr>
          </a:lstStyle>
          <a:p>
            <a:pPr lvl="0"/>
            <a:r>
              <a:rPr lang="fr-FR" dirty="0"/>
              <a:t>Styles du texte </a:t>
            </a:r>
            <a:br>
              <a:rPr lang="fr-FR" dirty="0"/>
            </a:br>
            <a:br>
              <a:rPr lang="fr-FR" dirty="0"/>
            </a:br>
            <a:r>
              <a:rPr lang="fr-FR" dirty="0"/>
              <a:t>&gt;&gt; Changer de style avec TAB (</a:t>
            </a:r>
            <a:r>
              <a:rPr lang="fr-FR" dirty="0" err="1"/>
              <a:t>windows</a:t>
            </a:r>
            <a:r>
              <a:rPr lang="fr-FR" dirty="0"/>
              <a:t>)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21" name="Espace réservé du texte 12">
            <a:extLst>
              <a:ext uri="{FF2B5EF4-FFF2-40B4-BE49-F238E27FC236}">
                <a16:creationId xmlns:a16="http://schemas.microsoft.com/office/drawing/2014/main" id="{121C3246-7232-0C61-8AC5-A4EB9D9BC9E4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00038" y="483438"/>
            <a:ext cx="3441700" cy="222979"/>
          </a:xfrm>
        </p:spPr>
        <p:txBody>
          <a:bodyPr/>
          <a:lstStyle>
            <a:lvl1pPr>
              <a:defRPr sz="1800" b="1" i="0">
                <a:solidFill>
                  <a:schemeClr val="bg2">
                    <a:lumMod val="10000"/>
                  </a:schemeClr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Titre</a:t>
            </a:r>
          </a:p>
        </p:txBody>
      </p:sp>
      <p:sp>
        <p:nvSpPr>
          <p:cNvPr id="22" name="Espace réservé du texte 12">
            <a:extLst>
              <a:ext uri="{FF2B5EF4-FFF2-40B4-BE49-F238E27FC236}">
                <a16:creationId xmlns:a16="http://schemas.microsoft.com/office/drawing/2014/main" id="{D4E31430-0F1D-99ED-7340-0E0A72709730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01625" y="750325"/>
            <a:ext cx="3441700" cy="214184"/>
          </a:xfrm>
        </p:spPr>
        <p:txBody>
          <a:bodyPr/>
          <a:lstStyle>
            <a:lvl1pPr>
              <a:defRPr sz="1400" b="0" i="0">
                <a:solidFill>
                  <a:srgbClr val="D9117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Sous-titre</a:t>
            </a:r>
          </a:p>
        </p:txBody>
      </p:sp>
      <p:sp>
        <p:nvSpPr>
          <p:cNvPr id="9" name="Espace réservé pour une image  3">
            <a:extLst>
              <a:ext uri="{FF2B5EF4-FFF2-40B4-BE49-F238E27FC236}">
                <a16:creationId xmlns:a16="http://schemas.microsoft.com/office/drawing/2014/main" id="{4CDE07B7-04E8-52B4-096E-F2E057839561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8261989" y="825137"/>
            <a:ext cx="3417782" cy="4781719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200x280</a:t>
            </a:r>
            <a:br>
              <a:rPr lang="fr-FR" dirty="0"/>
            </a:br>
            <a:r>
              <a:rPr lang="fr-FR" dirty="0"/>
              <a:t>page droite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6" name="Espace réservé pour une image  3">
            <a:extLst>
              <a:ext uri="{FF2B5EF4-FFF2-40B4-BE49-F238E27FC236}">
                <a16:creationId xmlns:a16="http://schemas.microsoft.com/office/drawing/2014/main" id="{AEF74903-538A-E08B-E099-3782383B476D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4835297" y="825137"/>
            <a:ext cx="3417782" cy="4781719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200x280</a:t>
            </a:r>
            <a:br>
              <a:rPr lang="fr-FR" dirty="0"/>
            </a:br>
            <a:r>
              <a:rPr lang="fr-FR" dirty="0"/>
              <a:t>page gauche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</p:spTree>
    <p:extLst>
      <p:ext uri="{BB962C8B-B14F-4D97-AF65-F5344CB8AC3E}">
        <p14:creationId xmlns:p14="http://schemas.microsoft.com/office/powerpoint/2010/main" val="260336703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tch - Prospectus pages interieu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texte&#10;&#10;Description générée automatiquement">
            <a:extLst>
              <a:ext uri="{FF2B5EF4-FFF2-40B4-BE49-F238E27FC236}">
                <a16:creationId xmlns:a16="http://schemas.microsoft.com/office/drawing/2014/main" id="{EABAE109-AFB9-8CCB-F7BE-E9B917A5ADC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AD9FB895-EBAF-2EF6-47AA-424E65F92D92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2867494" y="875654"/>
            <a:ext cx="3221999" cy="5068800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Prospectus 180X285</a:t>
            </a:r>
            <a:br>
              <a:rPr lang="fr-FR" dirty="0"/>
            </a:br>
            <a:r>
              <a:rPr lang="fr-FR" dirty="0"/>
              <a:t>page gauche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5" name="Espace réservé pour une image  3">
            <a:extLst>
              <a:ext uri="{FF2B5EF4-FFF2-40B4-BE49-F238E27FC236}">
                <a16:creationId xmlns:a16="http://schemas.microsoft.com/office/drawing/2014/main" id="{FB48B976-B273-4FC2-6476-8D13B4878F8C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6096000" y="875654"/>
            <a:ext cx="3221999" cy="5068800"/>
          </a:xfrm>
          <a:pattFill prst="wdUp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Prospectus 180X285</a:t>
            </a:r>
            <a:br>
              <a:rPr lang="fr-FR" dirty="0"/>
            </a:br>
            <a:r>
              <a:rPr lang="fr-FR" dirty="0"/>
              <a:t>page gauche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10" name="Espace réservé du texte 8">
            <a:extLst>
              <a:ext uri="{FF2B5EF4-FFF2-40B4-BE49-F238E27FC236}">
                <a16:creationId xmlns:a16="http://schemas.microsoft.com/office/drawing/2014/main" id="{5C63F3D4-EEB9-5414-1726-6658271F441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522696" y="6121400"/>
            <a:ext cx="5133593" cy="181429"/>
          </a:xfrm>
        </p:spPr>
        <p:txBody>
          <a:bodyPr/>
          <a:lstStyle>
            <a:lvl1pPr algn="ctr">
              <a:defRPr sz="900" b="1" i="0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B00DEFBF-48A4-7A83-DA38-9970B4110C6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476049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4 -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998562" y="321"/>
            <a:ext cx="8193437" cy="6857358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2C3C03B5-8C03-6A96-6E1E-8C08275525CC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6314400" y="882000"/>
            <a:ext cx="3564000" cy="5067946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A4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FFD217E5-A4ED-0094-7153-696AA8D8946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1475" b="47010"/>
          <a:stretch/>
        </p:blipFill>
        <p:spPr>
          <a:xfrm>
            <a:off x="2258838" y="3592286"/>
            <a:ext cx="1757991" cy="3265714"/>
          </a:xfrm>
          <a:prstGeom prst="rect">
            <a:avLst/>
          </a:prstGeom>
        </p:spPr>
      </p:pic>
      <p:sp>
        <p:nvSpPr>
          <p:cNvPr id="11" name="Espace réservé du texte 8">
            <a:extLst>
              <a:ext uri="{FF2B5EF4-FFF2-40B4-BE49-F238E27FC236}">
                <a16:creationId xmlns:a16="http://schemas.microsoft.com/office/drawing/2014/main" id="{407C7ADF-923B-8C19-33FF-3CEBF99703C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391391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sp>
        <p:nvSpPr>
          <p:cNvPr id="12" name="Espace réservé du texte 5">
            <a:extLst>
              <a:ext uri="{FF2B5EF4-FFF2-40B4-BE49-F238E27FC236}">
                <a16:creationId xmlns:a16="http://schemas.microsoft.com/office/drawing/2014/main" id="{8D94E9F1-F10C-25D9-AA29-CE461E0116EC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02217" y="1101833"/>
            <a:ext cx="3440624" cy="4754681"/>
          </a:xfrm>
        </p:spPr>
        <p:txBody>
          <a:bodyPr/>
          <a:lstStyle>
            <a:lvl2pPr>
              <a:defRPr>
                <a:solidFill>
                  <a:srgbClr val="D9117E"/>
                </a:solidFill>
              </a:defRPr>
            </a:lvl2pPr>
            <a:lvl3pPr>
              <a:buClr>
                <a:srgbClr val="FBEC13"/>
              </a:buClr>
              <a:defRPr/>
            </a:lvl3pPr>
            <a:lvl4pPr marL="360000" indent="-156600">
              <a:buClr>
                <a:srgbClr val="D9117E"/>
              </a:buClr>
              <a:buFont typeface="Police système Courant"/>
              <a:buChar char="►"/>
              <a:defRPr/>
            </a:lvl4pPr>
          </a:lstStyle>
          <a:p>
            <a:pPr lvl="0"/>
            <a:r>
              <a:rPr lang="fr-FR" dirty="0"/>
              <a:t>Styles du texte </a:t>
            </a:r>
            <a:br>
              <a:rPr lang="fr-FR" dirty="0"/>
            </a:br>
            <a:br>
              <a:rPr lang="fr-FR" dirty="0"/>
            </a:br>
            <a:r>
              <a:rPr lang="fr-FR" dirty="0"/>
              <a:t>&gt;&gt; Changer de style avec TAB (</a:t>
            </a:r>
            <a:r>
              <a:rPr lang="fr-FR" dirty="0" err="1"/>
              <a:t>windows</a:t>
            </a:r>
            <a:r>
              <a:rPr lang="fr-FR" dirty="0"/>
              <a:t>)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15" name="Espace réservé du texte 12">
            <a:extLst>
              <a:ext uri="{FF2B5EF4-FFF2-40B4-BE49-F238E27FC236}">
                <a16:creationId xmlns:a16="http://schemas.microsoft.com/office/drawing/2014/main" id="{508C3A92-EF6D-0CDB-FCDA-EB6142D4B43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00038" y="483438"/>
            <a:ext cx="3441700" cy="222979"/>
          </a:xfrm>
        </p:spPr>
        <p:txBody>
          <a:bodyPr/>
          <a:lstStyle>
            <a:lvl1pPr>
              <a:defRPr sz="1800" b="1" i="0">
                <a:solidFill>
                  <a:schemeClr val="bg2">
                    <a:lumMod val="10000"/>
                  </a:schemeClr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Titre</a:t>
            </a:r>
          </a:p>
        </p:txBody>
      </p:sp>
      <p:sp>
        <p:nvSpPr>
          <p:cNvPr id="16" name="Espace réservé du texte 12">
            <a:extLst>
              <a:ext uri="{FF2B5EF4-FFF2-40B4-BE49-F238E27FC236}">
                <a16:creationId xmlns:a16="http://schemas.microsoft.com/office/drawing/2014/main" id="{25265C38-4B32-75BA-8548-74594E3496DE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01625" y="750325"/>
            <a:ext cx="3441700" cy="214184"/>
          </a:xfrm>
        </p:spPr>
        <p:txBody>
          <a:bodyPr/>
          <a:lstStyle>
            <a:lvl1pPr>
              <a:defRPr sz="1400" b="0" i="0">
                <a:solidFill>
                  <a:srgbClr val="D9117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Sous-titre</a:t>
            </a:r>
          </a:p>
        </p:txBody>
      </p:sp>
    </p:spTree>
    <p:extLst>
      <p:ext uri="{BB962C8B-B14F-4D97-AF65-F5344CB8AC3E}">
        <p14:creationId xmlns:p14="http://schemas.microsoft.com/office/powerpoint/2010/main" val="35078076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EABAE109-AFB9-8CCB-F7BE-E9B917A5ADC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AD9FB895-EBAF-2EF6-47AA-424E65F92D92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4301068" y="875654"/>
            <a:ext cx="3394774" cy="5068800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A4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5" name="Espace réservé du texte 8">
            <a:extLst>
              <a:ext uri="{FF2B5EF4-FFF2-40B4-BE49-F238E27FC236}">
                <a16:creationId xmlns:a16="http://schemas.microsoft.com/office/drawing/2014/main" id="{30AA76F6-BA4A-937B-7AED-69D1223EAFF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487692" y="6121400"/>
            <a:ext cx="3208149" cy="221735"/>
          </a:xfrm>
        </p:spPr>
        <p:txBody>
          <a:bodyPr/>
          <a:lstStyle>
            <a:lvl1pPr algn="ctr">
              <a:defRPr sz="900" b="1" i="0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5D830953-99F6-013E-ED1E-46B052C341F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630648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akemon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EABAE109-AFB9-8CCB-F7BE-E9B917A5ADC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321"/>
            <a:ext cx="12192000" cy="6857358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AD9FB895-EBAF-2EF6-47AA-424E65F92D92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4738394" y="711794"/>
            <a:ext cx="2706746" cy="5232660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Kakémono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5" name="Espace réservé du texte 8">
            <a:extLst>
              <a:ext uri="{FF2B5EF4-FFF2-40B4-BE49-F238E27FC236}">
                <a16:creationId xmlns:a16="http://schemas.microsoft.com/office/drawing/2014/main" id="{30AA76F6-BA4A-937B-7AED-69D1223EAFF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487692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5D830953-99F6-013E-ED1E-46B052C341F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651933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akemono - M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EABAE109-AFB9-8CCB-F7BE-E9B917A5ADC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321"/>
            <a:ext cx="12192000" cy="6857358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AD9FB895-EBAF-2EF6-47AA-424E65F92D92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2541846" y="711794"/>
            <a:ext cx="2706746" cy="5232660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Kakémono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5" name="Espace réservé du texte 8">
            <a:extLst>
              <a:ext uri="{FF2B5EF4-FFF2-40B4-BE49-F238E27FC236}">
                <a16:creationId xmlns:a16="http://schemas.microsoft.com/office/drawing/2014/main" id="{30AA76F6-BA4A-937B-7AED-69D1223EAFF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291144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5D830953-99F6-013E-ED1E-46B052C341F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  <p:sp>
        <p:nvSpPr>
          <p:cNvPr id="6" name="Espace réservé pour une image  4">
            <a:extLst>
              <a:ext uri="{FF2B5EF4-FFF2-40B4-BE49-F238E27FC236}">
                <a16:creationId xmlns:a16="http://schemas.microsoft.com/office/drawing/2014/main" id="{58DB85C6-64E1-5873-EB26-B59408B62273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7631113" y="0"/>
            <a:ext cx="4560887" cy="6858000"/>
          </a:xfrm>
          <a:pattFill prst="wdDnDiag">
            <a:fgClr>
              <a:schemeClr val="bg2"/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Insérer la mise en situation</a:t>
            </a:r>
          </a:p>
        </p:txBody>
      </p:sp>
    </p:spTree>
    <p:extLst>
      <p:ext uri="{BB962C8B-B14F-4D97-AF65-F5344CB8AC3E}">
        <p14:creationId xmlns:p14="http://schemas.microsoft.com/office/powerpoint/2010/main" val="255261755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x3 - M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642"/>
            <a:ext cx="7913823" cy="6857358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2C3C03B5-8C03-6A96-6E1E-8C08275525CC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790247" y="898907"/>
            <a:ext cx="6159193" cy="4701474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4x3</a:t>
            </a:r>
            <a:br>
              <a:rPr lang="fr-FR" dirty="0"/>
            </a:br>
            <a:r>
              <a:rPr lang="fr-FR" dirty="0"/>
              <a:t>à insérer ici !    </a:t>
            </a:r>
          </a:p>
        </p:txBody>
      </p:sp>
      <p:pic>
        <p:nvPicPr>
          <p:cNvPr id="1028" name="Picture 4">
            <a:extLst>
              <a:ext uri="{FF2B5EF4-FFF2-40B4-BE49-F238E27FC236}">
                <a16:creationId xmlns:a16="http://schemas.microsoft.com/office/drawing/2014/main" id="{EBD2B15B-0F13-4127-3B67-D71CC2562FAA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7634208" y="0"/>
            <a:ext cx="455779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Espace réservé pour une image  3">
            <a:extLst>
              <a:ext uri="{FF2B5EF4-FFF2-40B4-BE49-F238E27FC236}">
                <a16:creationId xmlns:a16="http://schemas.microsoft.com/office/drawing/2014/main" id="{8232059A-81F7-0220-AB8B-B7AB66B6C66F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8137397" y="1337381"/>
            <a:ext cx="3460092" cy="2582769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4x3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24" name="Espace réservé du texte 8">
            <a:extLst>
              <a:ext uri="{FF2B5EF4-FFF2-40B4-BE49-F238E27FC236}">
                <a16:creationId xmlns:a16="http://schemas.microsoft.com/office/drawing/2014/main" id="{C5BF8F06-2BED-0384-3994-610400887F4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213029" y="5811835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F9C5882E-64B1-ED94-D092-9347EE3FD6AF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4102333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m2 - M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642"/>
            <a:ext cx="7913823" cy="6857358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2C3C03B5-8C03-6A96-6E1E-8C08275525CC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2129562" y="718900"/>
            <a:ext cx="3325786" cy="4906895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2m2</a:t>
            </a:r>
            <a:br>
              <a:rPr lang="fr-FR" dirty="0"/>
            </a:br>
            <a:r>
              <a:rPr lang="fr-FR" dirty="0"/>
              <a:t>à insérer ici !    </a:t>
            </a:r>
          </a:p>
        </p:txBody>
      </p:sp>
      <p:pic>
        <p:nvPicPr>
          <p:cNvPr id="1028" name="Picture 4">
            <a:extLst>
              <a:ext uri="{FF2B5EF4-FFF2-40B4-BE49-F238E27FC236}">
                <a16:creationId xmlns:a16="http://schemas.microsoft.com/office/drawing/2014/main" id="{EBD2B15B-0F13-4127-3B67-D71CC2562FAA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7634208" y="0"/>
            <a:ext cx="455779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Espace réservé pour une image  3">
            <a:extLst>
              <a:ext uri="{FF2B5EF4-FFF2-40B4-BE49-F238E27FC236}">
                <a16:creationId xmlns:a16="http://schemas.microsoft.com/office/drawing/2014/main" id="{8232059A-81F7-0220-AB8B-B7AB66B6C66F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8794750" y="1908313"/>
            <a:ext cx="2237685" cy="3269974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2m2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24" name="Espace réservé du texte 8">
            <a:extLst>
              <a:ext uri="{FF2B5EF4-FFF2-40B4-BE49-F238E27FC236}">
                <a16:creationId xmlns:a16="http://schemas.microsoft.com/office/drawing/2014/main" id="{C5BF8F06-2BED-0384-3994-610400887F4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213029" y="5811835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F9C5882E-64B1-ED94-D092-9347EE3FD6AF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7953423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x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114"/>
          <a:stretch/>
        </p:blipFill>
        <p:spPr>
          <a:xfrm>
            <a:off x="-1" y="642"/>
            <a:ext cx="12192001" cy="6857358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2C3C03B5-8C03-6A96-6E1E-8C08275525CC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3016402" y="898907"/>
            <a:ext cx="6159193" cy="4701474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4x3</a:t>
            </a:r>
            <a:br>
              <a:rPr lang="fr-FR" dirty="0"/>
            </a:br>
            <a:r>
              <a:rPr lang="fr-FR" dirty="0"/>
              <a:t>à insérer ici !    </a:t>
            </a:r>
          </a:p>
        </p:txBody>
      </p:sp>
      <p:sp>
        <p:nvSpPr>
          <p:cNvPr id="24" name="Espace réservé du texte 8">
            <a:extLst>
              <a:ext uri="{FF2B5EF4-FFF2-40B4-BE49-F238E27FC236}">
                <a16:creationId xmlns:a16="http://schemas.microsoft.com/office/drawing/2014/main" id="{C5BF8F06-2BED-0384-3994-610400887F4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491923" y="5811835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F9C5882E-64B1-ED94-D092-9347EE3FD6A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94818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Image 16">
            <a:extLst>
              <a:ext uri="{FF2B5EF4-FFF2-40B4-BE49-F238E27FC236}">
                <a16:creationId xmlns:a16="http://schemas.microsoft.com/office/drawing/2014/main" id="{DB201569-E60C-97FE-52AC-C68E962EF25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8144" t="19518" r="27990" b="19425"/>
          <a:stretch/>
        </p:blipFill>
        <p:spPr>
          <a:xfrm flipV="1">
            <a:off x="8081319" y="2093008"/>
            <a:ext cx="4110681" cy="4764991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>
          <a:xfrm>
            <a:off x="300038" y="3429000"/>
            <a:ext cx="11514010" cy="1893385"/>
          </a:xfrm>
        </p:spPr>
        <p:txBody>
          <a:bodyPr lIns="0" tIns="0" rIns="0" bIns="0" anchor="b"/>
          <a:lstStyle>
            <a:lvl1pPr algn="l">
              <a:lnSpc>
                <a:spcPts val="7860"/>
              </a:lnSpc>
              <a:defRPr sz="8800" b="1" cap="none" baseline="0">
                <a:solidFill>
                  <a:schemeClr val="bg2">
                    <a:lumMod val="10000"/>
                  </a:schemeClr>
                </a:solidFill>
                <a:latin typeface="Georgia" panose="02040502050405020303" pitchFamily="18" charset="0"/>
              </a:defRPr>
            </a:lvl1pPr>
          </a:lstStyle>
          <a:p>
            <a:r>
              <a:rPr lang="fr-FR" dirty="0"/>
              <a:t>Titre de </a:t>
            </a:r>
            <a:br>
              <a:rPr lang="fr-FR" dirty="0"/>
            </a:br>
            <a:r>
              <a:rPr lang="fr-FR" dirty="0"/>
              <a:t>la section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 hasCustomPrompt="1"/>
          </p:nvPr>
        </p:nvSpPr>
        <p:spPr>
          <a:xfrm>
            <a:off x="300038" y="5243972"/>
            <a:ext cx="11587162" cy="395073"/>
          </a:xfrm>
        </p:spPr>
        <p:txBody>
          <a:bodyPr lIns="0" tIns="0" rIns="0" bIns="0" anchor="t"/>
          <a:lstStyle>
            <a:lvl1pPr marL="0" indent="0">
              <a:buNone/>
              <a:defRPr sz="1800" b="1" cap="all" baseline="0">
                <a:solidFill>
                  <a:srgbClr val="D9117E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Sous-titre de la section</a:t>
            </a:r>
          </a:p>
        </p:txBody>
      </p:sp>
    </p:spTree>
    <p:extLst>
      <p:ext uri="{BB962C8B-B14F-4D97-AF65-F5344CB8AC3E}">
        <p14:creationId xmlns:p14="http://schemas.microsoft.com/office/powerpoint/2010/main" val="345379587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189" userDrawn="1">
          <p15:clr>
            <a:srgbClr val="FBAE40"/>
          </p15:clr>
        </p15:guide>
      </p15:sldGuideLst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upport divers + MES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pour une image  4">
            <a:extLst>
              <a:ext uri="{FF2B5EF4-FFF2-40B4-BE49-F238E27FC236}">
                <a16:creationId xmlns:a16="http://schemas.microsoft.com/office/drawing/2014/main" id="{191F46D1-BCCD-572B-6D00-F352E08E96D3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7631113" y="0"/>
            <a:ext cx="4560887" cy="6858000"/>
          </a:xfrm>
          <a:pattFill prst="wdDnDiag">
            <a:fgClr>
              <a:schemeClr val="bg2"/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Insérer la mise en situation</a:t>
            </a:r>
          </a:p>
        </p:txBody>
      </p:sp>
      <p:sp>
        <p:nvSpPr>
          <p:cNvPr id="24" name="Espace réservé du texte 8">
            <a:extLst>
              <a:ext uri="{FF2B5EF4-FFF2-40B4-BE49-F238E27FC236}">
                <a16:creationId xmlns:a16="http://schemas.microsoft.com/office/drawing/2014/main" id="{C5BF8F06-2BED-0384-3994-610400887F4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461332" y="5158692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sp>
        <p:nvSpPr>
          <p:cNvPr id="3" name="Espace réservé pour une image  3">
            <a:extLst>
              <a:ext uri="{FF2B5EF4-FFF2-40B4-BE49-F238E27FC236}">
                <a16:creationId xmlns:a16="http://schemas.microsoft.com/office/drawing/2014/main" id="{EFE32981-017F-40F8-BE59-470D65536756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2252528" y="1259858"/>
            <a:ext cx="3625758" cy="3679825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Support divers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</p:spTree>
    <p:extLst>
      <p:ext uri="{BB962C8B-B14F-4D97-AF65-F5344CB8AC3E}">
        <p14:creationId xmlns:p14="http://schemas.microsoft.com/office/powerpoint/2010/main" val="1337345956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e - Smartph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Image 17">
            <a:extLst>
              <a:ext uri="{FF2B5EF4-FFF2-40B4-BE49-F238E27FC236}">
                <a16:creationId xmlns:a16="http://schemas.microsoft.com/office/drawing/2014/main" id="{B63F0120-A9A2-045D-E576-19DEAA16C95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1475" b="47010"/>
          <a:stretch/>
        </p:blipFill>
        <p:spPr>
          <a:xfrm>
            <a:off x="2258838" y="3592286"/>
            <a:ext cx="1757991" cy="3265714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998562" y="321"/>
            <a:ext cx="8193437" cy="6857358"/>
          </a:xfrm>
          <a:prstGeom prst="rect">
            <a:avLst/>
          </a:prstGeom>
        </p:spPr>
      </p:pic>
      <p:pic>
        <p:nvPicPr>
          <p:cNvPr id="1026" name="Picture 2">
            <a:extLst>
              <a:ext uri="{FF2B5EF4-FFF2-40B4-BE49-F238E27FC236}">
                <a16:creationId xmlns:a16="http://schemas.microsoft.com/office/drawing/2014/main" id="{88580F2A-F5DD-EEB0-FF99-7A3968E3AC84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016829" y="0"/>
            <a:ext cx="819343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Espace réservé du texte 5">
            <a:extLst>
              <a:ext uri="{FF2B5EF4-FFF2-40B4-BE49-F238E27FC236}">
                <a16:creationId xmlns:a16="http://schemas.microsoft.com/office/drawing/2014/main" id="{D3BC1582-2F90-B619-D612-9DAEB3757966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02217" y="1101833"/>
            <a:ext cx="3440624" cy="4754681"/>
          </a:xfrm>
        </p:spPr>
        <p:txBody>
          <a:bodyPr/>
          <a:lstStyle>
            <a:lvl2pPr>
              <a:defRPr>
                <a:solidFill>
                  <a:srgbClr val="D9117E"/>
                </a:solidFill>
              </a:defRPr>
            </a:lvl2pPr>
            <a:lvl3pPr>
              <a:buClr>
                <a:srgbClr val="FBEC13"/>
              </a:buClr>
              <a:defRPr/>
            </a:lvl3pPr>
            <a:lvl4pPr marL="360000" indent="-156600">
              <a:buClr>
                <a:srgbClr val="D9117E"/>
              </a:buClr>
              <a:buFont typeface="Police système Courant"/>
              <a:buChar char="►"/>
              <a:defRPr/>
            </a:lvl4pPr>
          </a:lstStyle>
          <a:p>
            <a:pPr lvl="0"/>
            <a:r>
              <a:rPr lang="fr-FR" dirty="0"/>
              <a:t>Styles du texte </a:t>
            </a:r>
            <a:br>
              <a:rPr lang="fr-FR" dirty="0"/>
            </a:br>
            <a:br>
              <a:rPr lang="fr-FR" dirty="0"/>
            </a:br>
            <a:r>
              <a:rPr lang="fr-FR" dirty="0"/>
              <a:t>&gt;&gt; Changer de style avec TAB (</a:t>
            </a:r>
            <a:r>
              <a:rPr lang="fr-FR" dirty="0" err="1"/>
              <a:t>windows</a:t>
            </a:r>
            <a:r>
              <a:rPr lang="fr-FR" dirty="0"/>
              <a:t>)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16" name="Espace réservé du texte 12">
            <a:extLst>
              <a:ext uri="{FF2B5EF4-FFF2-40B4-BE49-F238E27FC236}">
                <a16:creationId xmlns:a16="http://schemas.microsoft.com/office/drawing/2014/main" id="{46F4013D-CBBD-4415-A2BF-D9C710FB3D5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00038" y="483438"/>
            <a:ext cx="3441700" cy="222979"/>
          </a:xfrm>
        </p:spPr>
        <p:txBody>
          <a:bodyPr/>
          <a:lstStyle>
            <a:lvl1pPr>
              <a:defRPr sz="1800" b="1" i="0">
                <a:solidFill>
                  <a:schemeClr val="bg2">
                    <a:lumMod val="10000"/>
                  </a:schemeClr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Titre</a:t>
            </a:r>
          </a:p>
        </p:txBody>
      </p:sp>
      <p:sp>
        <p:nvSpPr>
          <p:cNvPr id="17" name="Espace réservé du texte 12">
            <a:extLst>
              <a:ext uri="{FF2B5EF4-FFF2-40B4-BE49-F238E27FC236}">
                <a16:creationId xmlns:a16="http://schemas.microsoft.com/office/drawing/2014/main" id="{32B97939-BBE2-F331-3A1E-EC1402FEE253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01625" y="750325"/>
            <a:ext cx="3441700" cy="214184"/>
          </a:xfrm>
        </p:spPr>
        <p:txBody>
          <a:bodyPr/>
          <a:lstStyle>
            <a:lvl1pPr>
              <a:defRPr sz="1400" b="0" i="0">
                <a:solidFill>
                  <a:srgbClr val="D9117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Sous-titre</a:t>
            </a:r>
          </a:p>
        </p:txBody>
      </p:sp>
      <p:sp>
        <p:nvSpPr>
          <p:cNvPr id="5" name="Espace réservé pour une image  4">
            <a:extLst>
              <a:ext uri="{FF2B5EF4-FFF2-40B4-BE49-F238E27FC236}">
                <a16:creationId xmlns:a16="http://schemas.microsoft.com/office/drawing/2014/main" id="{62595CD2-B0AF-7882-529B-B33A55865EDC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 bwMode="auto">
          <a:xfrm>
            <a:off x="6885433" y="936702"/>
            <a:ext cx="2263698" cy="4824018"/>
          </a:xfrm>
          <a:custGeom>
            <a:avLst/>
            <a:gdLst>
              <a:gd name="connsiteX0" fmla="*/ 0 w 2256504"/>
              <a:gd name="connsiteY0" fmla="*/ 376092 h 4911725"/>
              <a:gd name="connsiteX1" fmla="*/ 376092 w 2256504"/>
              <a:gd name="connsiteY1" fmla="*/ 0 h 4911725"/>
              <a:gd name="connsiteX2" fmla="*/ 1880412 w 2256504"/>
              <a:gd name="connsiteY2" fmla="*/ 0 h 4911725"/>
              <a:gd name="connsiteX3" fmla="*/ 2256504 w 2256504"/>
              <a:gd name="connsiteY3" fmla="*/ 376092 h 4911725"/>
              <a:gd name="connsiteX4" fmla="*/ 2256504 w 2256504"/>
              <a:gd name="connsiteY4" fmla="*/ 4535633 h 4911725"/>
              <a:gd name="connsiteX5" fmla="*/ 1880412 w 2256504"/>
              <a:gd name="connsiteY5" fmla="*/ 4911725 h 4911725"/>
              <a:gd name="connsiteX6" fmla="*/ 376092 w 2256504"/>
              <a:gd name="connsiteY6" fmla="*/ 4911725 h 4911725"/>
              <a:gd name="connsiteX7" fmla="*/ 0 w 2256504"/>
              <a:gd name="connsiteY7" fmla="*/ 4535633 h 4911725"/>
              <a:gd name="connsiteX8" fmla="*/ 0 w 2256504"/>
              <a:gd name="connsiteY8" fmla="*/ 376092 h 4911725"/>
              <a:gd name="connsiteX0" fmla="*/ 0 w 2256504"/>
              <a:gd name="connsiteY0" fmla="*/ 348591 h 4911725"/>
              <a:gd name="connsiteX1" fmla="*/ 376092 w 2256504"/>
              <a:gd name="connsiteY1" fmla="*/ 0 h 4911725"/>
              <a:gd name="connsiteX2" fmla="*/ 1880412 w 2256504"/>
              <a:gd name="connsiteY2" fmla="*/ 0 h 4911725"/>
              <a:gd name="connsiteX3" fmla="*/ 2256504 w 2256504"/>
              <a:gd name="connsiteY3" fmla="*/ 376092 h 4911725"/>
              <a:gd name="connsiteX4" fmla="*/ 2256504 w 2256504"/>
              <a:gd name="connsiteY4" fmla="*/ 4535633 h 4911725"/>
              <a:gd name="connsiteX5" fmla="*/ 1880412 w 2256504"/>
              <a:gd name="connsiteY5" fmla="*/ 4911725 h 4911725"/>
              <a:gd name="connsiteX6" fmla="*/ 376092 w 2256504"/>
              <a:gd name="connsiteY6" fmla="*/ 4911725 h 4911725"/>
              <a:gd name="connsiteX7" fmla="*/ 0 w 2256504"/>
              <a:gd name="connsiteY7" fmla="*/ 4535633 h 4911725"/>
              <a:gd name="connsiteX8" fmla="*/ 0 w 2256504"/>
              <a:gd name="connsiteY8" fmla="*/ 348591 h 4911725"/>
              <a:gd name="connsiteX0" fmla="*/ 0 w 2256504"/>
              <a:gd name="connsiteY0" fmla="*/ 348591 h 4911725"/>
              <a:gd name="connsiteX1" fmla="*/ 376092 w 2256504"/>
              <a:gd name="connsiteY1" fmla="*/ 0 h 4911725"/>
              <a:gd name="connsiteX2" fmla="*/ 1880412 w 2256504"/>
              <a:gd name="connsiteY2" fmla="*/ 0 h 4911725"/>
              <a:gd name="connsiteX3" fmla="*/ 2256504 w 2256504"/>
              <a:gd name="connsiteY3" fmla="*/ 334841 h 4911725"/>
              <a:gd name="connsiteX4" fmla="*/ 2256504 w 2256504"/>
              <a:gd name="connsiteY4" fmla="*/ 4535633 h 4911725"/>
              <a:gd name="connsiteX5" fmla="*/ 1880412 w 2256504"/>
              <a:gd name="connsiteY5" fmla="*/ 4911725 h 4911725"/>
              <a:gd name="connsiteX6" fmla="*/ 376092 w 2256504"/>
              <a:gd name="connsiteY6" fmla="*/ 4911725 h 4911725"/>
              <a:gd name="connsiteX7" fmla="*/ 0 w 2256504"/>
              <a:gd name="connsiteY7" fmla="*/ 4535633 h 4911725"/>
              <a:gd name="connsiteX8" fmla="*/ 0 w 2256504"/>
              <a:gd name="connsiteY8" fmla="*/ 348591 h 4911725"/>
              <a:gd name="connsiteX0" fmla="*/ 195 w 2256699"/>
              <a:gd name="connsiteY0" fmla="*/ 348591 h 4911725"/>
              <a:gd name="connsiteX1" fmla="*/ 376287 w 2256699"/>
              <a:gd name="connsiteY1" fmla="*/ 0 h 4911725"/>
              <a:gd name="connsiteX2" fmla="*/ 1880607 w 2256699"/>
              <a:gd name="connsiteY2" fmla="*/ 0 h 4911725"/>
              <a:gd name="connsiteX3" fmla="*/ 2256699 w 2256699"/>
              <a:gd name="connsiteY3" fmla="*/ 334841 h 4911725"/>
              <a:gd name="connsiteX4" fmla="*/ 2256699 w 2256699"/>
              <a:gd name="connsiteY4" fmla="*/ 4535633 h 4911725"/>
              <a:gd name="connsiteX5" fmla="*/ 1880607 w 2256699"/>
              <a:gd name="connsiteY5" fmla="*/ 4911725 h 4911725"/>
              <a:gd name="connsiteX6" fmla="*/ 376287 w 2256699"/>
              <a:gd name="connsiteY6" fmla="*/ 4911725 h 4911725"/>
              <a:gd name="connsiteX7" fmla="*/ 195 w 2256699"/>
              <a:gd name="connsiteY7" fmla="*/ 4535633 h 4911725"/>
              <a:gd name="connsiteX8" fmla="*/ 195 w 2256699"/>
              <a:gd name="connsiteY8" fmla="*/ 348591 h 4911725"/>
              <a:gd name="connsiteX0" fmla="*/ 195 w 2256699"/>
              <a:gd name="connsiteY0" fmla="*/ 348591 h 4911725"/>
              <a:gd name="connsiteX1" fmla="*/ 376287 w 2256699"/>
              <a:gd name="connsiteY1" fmla="*/ 0 h 4911725"/>
              <a:gd name="connsiteX2" fmla="*/ 1880607 w 2256699"/>
              <a:gd name="connsiteY2" fmla="*/ 0 h 4911725"/>
              <a:gd name="connsiteX3" fmla="*/ 2256699 w 2256699"/>
              <a:gd name="connsiteY3" fmla="*/ 334841 h 4911725"/>
              <a:gd name="connsiteX4" fmla="*/ 2256699 w 2256699"/>
              <a:gd name="connsiteY4" fmla="*/ 4535633 h 4911725"/>
              <a:gd name="connsiteX5" fmla="*/ 1880607 w 2256699"/>
              <a:gd name="connsiteY5" fmla="*/ 4911725 h 4911725"/>
              <a:gd name="connsiteX6" fmla="*/ 376287 w 2256699"/>
              <a:gd name="connsiteY6" fmla="*/ 4911725 h 4911725"/>
              <a:gd name="connsiteX7" fmla="*/ 195 w 2256699"/>
              <a:gd name="connsiteY7" fmla="*/ 4535633 h 4911725"/>
              <a:gd name="connsiteX8" fmla="*/ 195 w 2256699"/>
              <a:gd name="connsiteY8" fmla="*/ 348591 h 4911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256699" h="4911725">
                <a:moveTo>
                  <a:pt x="195" y="348591"/>
                </a:moveTo>
                <a:cubicBezTo>
                  <a:pt x="195" y="140881"/>
                  <a:pt x="168577" y="0"/>
                  <a:pt x="376287" y="0"/>
                </a:cubicBezTo>
                <a:lnTo>
                  <a:pt x="1880607" y="0"/>
                </a:lnTo>
                <a:cubicBezTo>
                  <a:pt x="2088317" y="0"/>
                  <a:pt x="2256699" y="127131"/>
                  <a:pt x="2256699" y="334841"/>
                </a:cubicBezTo>
                <a:lnTo>
                  <a:pt x="2256699" y="4535633"/>
                </a:lnTo>
                <a:cubicBezTo>
                  <a:pt x="2256699" y="4791469"/>
                  <a:pt x="2088317" y="4911725"/>
                  <a:pt x="1880607" y="4911725"/>
                </a:cubicBezTo>
                <a:lnTo>
                  <a:pt x="376287" y="4911725"/>
                </a:lnTo>
                <a:cubicBezTo>
                  <a:pt x="168577" y="4911725"/>
                  <a:pt x="-6680" y="4818970"/>
                  <a:pt x="195" y="4535633"/>
                </a:cubicBezTo>
                <a:lnTo>
                  <a:pt x="195" y="348591"/>
                </a:lnTo>
                <a:close/>
              </a:path>
            </a:pathLst>
          </a:custGeo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ln>
            <a:noFill/>
          </a:ln>
          <a:effectLst>
            <a:softEdge rad="12700"/>
          </a:effectLst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Image </a:t>
            </a:r>
            <a:br>
              <a:rPr lang="fr-FR" dirty="0"/>
            </a:br>
            <a:r>
              <a:rPr lang="fr-FR" dirty="0"/>
              <a:t>à insérer</a:t>
            </a:r>
          </a:p>
        </p:txBody>
      </p:sp>
    </p:spTree>
    <p:extLst>
      <p:ext uri="{BB962C8B-B14F-4D97-AF65-F5344CB8AC3E}">
        <p14:creationId xmlns:p14="http://schemas.microsoft.com/office/powerpoint/2010/main" val="2834046799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te web M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114"/>
          <a:stretch/>
        </p:blipFill>
        <p:spPr>
          <a:xfrm>
            <a:off x="-1" y="642"/>
            <a:ext cx="12192001" cy="6857358"/>
          </a:xfrm>
          <a:prstGeom prst="rect">
            <a:avLst/>
          </a:prstGeom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411A16C4-089F-FE48-047F-F9AF2F3D202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9073" y="-236858"/>
            <a:ext cx="11273848" cy="7046155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2C3C03B5-8C03-6A96-6E1E-8C08275525CC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1617785" y="865162"/>
            <a:ext cx="8950569" cy="5219115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/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Site web</a:t>
            </a:r>
            <a:br>
              <a:rPr lang="fr-FR" dirty="0"/>
            </a:br>
            <a:r>
              <a:rPr lang="fr-FR" dirty="0"/>
              <a:t>à insérer ici !    </a:t>
            </a:r>
          </a:p>
        </p:txBody>
      </p:sp>
      <p:sp>
        <p:nvSpPr>
          <p:cNvPr id="24" name="Espace réservé du texte 8">
            <a:extLst>
              <a:ext uri="{FF2B5EF4-FFF2-40B4-BE49-F238E27FC236}">
                <a16:creationId xmlns:a16="http://schemas.microsoft.com/office/drawing/2014/main" id="{C5BF8F06-2BED-0384-3994-610400887F4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491923" y="6312548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F9C5882E-64B1-ED94-D092-9347EE3FD6AF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4610797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plein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E1084653-6E0F-BE84-9B9A-98A48352CCD2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12191999" cy="5841402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Visuel à insérer ici !</a:t>
            </a:r>
          </a:p>
        </p:txBody>
      </p:sp>
      <p:sp>
        <p:nvSpPr>
          <p:cNvPr id="2" name="Espace réservé du texte 8">
            <a:extLst>
              <a:ext uri="{FF2B5EF4-FFF2-40B4-BE49-F238E27FC236}">
                <a16:creationId xmlns:a16="http://schemas.microsoft.com/office/drawing/2014/main" id="{7A8C3047-58F4-AE54-1FBF-CABBD9DDD9C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683153" y="6390341"/>
            <a:ext cx="3208149" cy="221735"/>
          </a:xfrm>
        </p:spPr>
        <p:txBody>
          <a:bodyPr/>
          <a:lstStyle>
            <a:lvl1pPr algn="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Description courte à insérer ici</a:t>
            </a:r>
          </a:p>
        </p:txBody>
      </p:sp>
    </p:spTree>
    <p:extLst>
      <p:ext uri="{BB962C8B-B14F-4D97-AF65-F5344CB8AC3E}">
        <p14:creationId xmlns:p14="http://schemas.microsoft.com/office/powerpoint/2010/main" val="3714154263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 Master Slid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01331302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n de present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 hasCustomPrompt="1"/>
          </p:nvPr>
        </p:nvSpPr>
        <p:spPr>
          <a:xfrm>
            <a:off x="300036" y="2535964"/>
            <a:ext cx="11591925" cy="893036"/>
          </a:xfrm>
        </p:spPr>
        <p:txBody>
          <a:bodyPr anchor="t"/>
          <a:lstStyle>
            <a:lvl1pPr>
              <a:defRPr sz="6600" b="1" i="0" cap="none" baseline="0"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Merci !</a:t>
            </a:r>
          </a:p>
        </p:txBody>
      </p:sp>
      <p:sp>
        <p:nvSpPr>
          <p:cNvPr id="4" name="Ellipse 3">
            <a:extLst>
              <a:ext uri="{FF2B5EF4-FFF2-40B4-BE49-F238E27FC236}">
                <a16:creationId xmlns:a16="http://schemas.microsoft.com/office/drawing/2014/main" id="{E914160F-37F6-A360-9437-209BFC9B5700}"/>
              </a:ext>
            </a:extLst>
          </p:cNvPr>
          <p:cNvSpPr/>
          <p:nvPr userDrawn="1"/>
        </p:nvSpPr>
        <p:spPr>
          <a:xfrm>
            <a:off x="3696042" y="684991"/>
            <a:ext cx="4799912" cy="4799912"/>
          </a:xfrm>
          <a:prstGeom prst="ellipse">
            <a:avLst/>
          </a:prstGeom>
          <a:noFill/>
          <a:ln w="76200">
            <a:solidFill>
              <a:srgbClr val="D9117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CF12B403-1086-DB8B-5002-B8AAFC2969C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1475" b="47010"/>
          <a:stretch/>
        </p:blipFill>
        <p:spPr>
          <a:xfrm>
            <a:off x="10434009" y="3592286"/>
            <a:ext cx="1757991" cy="3265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1901719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800" b="1" i="0">
                <a:solidFill>
                  <a:srgbClr val="231F20"/>
                </a:solidFill>
                <a:latin typeface="Playfair Display"/>
                <a:cs typeface="Playfair Display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2/14/2024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‹N°›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418675411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800" b="1" i="0">
                <a:solidFill>
                  <a:srgbClr val="231F20"/>
                </a:solidFill>
                <a:latin typeface="Playfair Display"/>
                <a:cs typeface="Playfair Display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2/14/2024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‹N°›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3135807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00038" y="486457"/>
            <a:ext cx="11591925" cy="529544"/>
          </a:xfrm>
          <a:ln>
            <a:noFill/>
          </a:ln>
        </p:spPr>
        <p:txBody>
          <a:bodyPr/>
          <a:lstStyle>
            <a:lvl1pPr algn="ctr">
              <a:defRPr sz="3200" b="1" i="0" u="none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A2367062-BAAF-03C1-2F8E-D2954B192B9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168853" y="1513115"/>
            <a:ext cx="9854293" cy="2089482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FR" dirty="0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826C80F1-D077-AC5A-5E2F-8FCB310327B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0038" y="1005114"/>
            <a:ext cx="11591925" cy="257628"/>
          </a:xfrm>
        </p:spPr>
        <p:txBody>
          <a:bodyPr/>
          <a:lstStyle>
            <a:lvl1pPr algn="ctr">
              <a:defRPr sz="1600" cap="all" spc="100" baseline="0">
                <a:solidFill>
                  <a:srgbClr val="D9117E"/>
                </a:solidFill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276C9212-A613-781D-3DAA-D81A5DFCD2D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9524" t="72966"/>
          <a:stretch/>
        </p:blipFill>
        <p:spPr>
          <a:xfrm rot="10800000">
            <a:off x="10101942" y="5004028"/>
            <a:ext cx="2090058" cy="1853971"/>
          </a:xfrm>
          <a:prstGeom prst="rect">
            <a:avLst/>
          </a:prstGeom>
        </p:spPr>
      </p:pic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0ED342DB-11A0-9C43-3B77-3246F540E39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300038" y="4598377"/>
            <a:ext cx="3692037" cy="1243623"/>
          </a:xfrm>
        </p:spPr>
        <p:txBody>
          <a:bodyPr/>
          <a:lstStyle>
            <a:lvl1pPr algn="ctr">
              <a:defRPr/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8" name="Espace réservé du texte 6">
            <a:extLst>
              <a:ext uri="{FF2B5EF4-FFF2-40B4-BE49-F238E27FC236}">
                <a16:creationId xmlns:a16="http://schemas.microsoft.com/office/drawing/2014/main" id="{160EF6EC-07C5-50B3-EBAD-23F6AD691CA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256026" y="4598377"/>
            <a:ext cx="3692037" cy="1243623"/>
          </a:xfrm>
        </p:spPr>
        <p:txBody>
          <a:bodyPr/>
          <a:lstStyle>
            <a:lvl1pPr algn="ctr">
              <a:defRPr/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0" name="Espace réservé du texte 6">
            <a:extLst>
              <a:ext uri="{FF2B5EF4-FFF2-40B4-BE49-F238E27FC236}">
                <a16:creationId xmlns:a16="http://schemas.microsoft.com/office/drawing/2014/main" id="{26FC5C49-184D-0FE3-D477-33E827ED240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8212015" y="4598377"/>
            <a:ext cx="3692037" cy="1243623"/>
          </a:xfrm>
        </p:spPr>
        <p:txBody>
          <a:bodyPr/>
          <a:lstStyle>
            <a:lvl1pPr algn="ctr">
              <a:defRPr/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9280801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phiqu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1">
            <a:extLst>
              <a:ext uri="{FF2B5EF4-FFF2-40B4-BE49-F238E27FC236}">
                <a16:creationId xmlns:a16="http://schemas.microsoft.com/office/drawing/2014/main" id="{5E654F10-9D83-91F8-40BA-112227C2F0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038" y="486457"/>
            <a:ext cx="11591925" cy="529544"/>
          </a:xfrm>
          <a:ln>
            <a:noFill/>
          </a:ln>
        </p:spPr>
        <p:txBody>
          <a:bodyPr/>
          <a:lstStyle>
            <a:lvl1pPr algn="ctr">
              <a:defRPr sz="3200" b="1" i="0" u="none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4C017117-FC70-027A-12B6-04564CA53FE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0038" y="1005114"/>
            <a:ext cx="11591925" cy="257628"/>
          </a:xfrm>
        </p:spPr>
        <p:txBody>
          <a:bodyPr/>
          <a:lstStyle>
            <a:lvl1pPr algn="ctr">
              <a:defRPr sz="1600" cap="all" spc="100" baseline="0">
                <a:solidFill>
                  <a:srgbClr val="D9117E"/>
                </a:solidFill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A4A1183F-1C7A-C415-A6E6-78F927DFD31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9524" t="72966"/>
          <a:stretch/>
        </p:blipFill>
        <p:spPr>
          <a:xfrm rot="10800000">
            <a:off x="10101942" y="5004028"/>
            <a:ext cx="2090058" cy="1853971"/>
          </a:xfrm>
          <a:prstGeom prst="rect">
            <a:avLst/>
          </a:prstGeom>
        </p:spPr>
      </p:pic>
      <p:sp>
        <p:nvSpPr>
          <p:cNvPr id="7" name="Espace réservé du graphique 6">
            <a:extLst>
              <a:ext uri="{FF2B5EF4-FFF2-40B4-BE49-F238E27FC236}">
                <a16:creationId xmlns:a16="http://schemas.microsoft.com/office/drawing/2014/main" id="{0952ADC7-2B26-6D46-4112-7C02C800697B}"/>
              </a:ext>
            </a:extLst>
          </p:cNvPr>
          <p:cNvSpPr>
            <a:spLocks noGrp="1"/>
          </p:cNvSpPr>
          <p:nvPr>
            <p:ph type="chart" sz="quarter" idx="12"/>
          </p:nvPr>
        </p:nvSpPr>
        <p:spPr>
          <a:xfrm>
            <a:off x="750382" y="1376363"/>
            <a:ext cx="10691235" cy="4465637"/>
          </a:xfrm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/>
              <a:t>Cliquez sur l'icône pour ajouter un graphique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764211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a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1">
            <a:extLst>
              <a:ext uri="{FF2B5EF4-FFF2-40B4-BE49-F238E27FC236}">
                <a16:creationId xmlns:a16="http://schemas.microsoft.com/office/drawing/2014/main" id="{5E654F10-9D83-91F8-40BA-112227C2F0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038" y="486457"/>
            <a:ext cx="11591925" cy="529544"/>
          </a:xfrm>
          <a:ln>
            <a:noFill/>
          </a:ln>
        </p:spPr>
        <p:txBody>
          <a:bodyPr/>
          <a:lstStyle>
            <a:lvl1pPr algn="ctr">
              <a:defRPr sz="3200" b="1" i="0" u="none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4C017117-FC70-027A-12B6-04564CA53FE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0038" y="1005114"/>
            <a:ext cx="11591925" cy="257628"/>
          </a:xfrm>
        </p:spPr>
        <p:txBody>
          <a:bodyPr/>
          <a:lstStyle>
            <a:lvl1pPr algn="ctr">
              <a:defRPr sz="1600" cap="all" spc="100" baseline="0">
                <a:solidFill>
                  <a:srgbClr val="D9117E"/>
                </a:solidFill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A4A1183F-1C7A-C415-A6E6-78F927DFD31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9524" t="72966"/>
          <a:stretch/>
        </p:blipFill>
        <p:spPr>
          <a:xfrm rot="10800000">
            <a:off x="10101942" y="5004028"/>
            <a:ext cx="2090058" cy="1853971"/>
          </a:xfrm>
          <a:prstGeom prst="rect">
            <a:avLst/>
          </a:prstGeom>
        </p:spPr>
      </p:pic>
      <p:sp>
        <p:nvSpPr>
          <p:cNvPr id="8" name="Espace réservé du tableau 5">
            <a:extLst>
              <a:ext uri="{FF2B5EF4-FFF2-40B4-BE49-F238E27FC236}">
                <a16:creationId xmlns:a16="http://schemas.microsoft.com/office/drawing/2014/main" id="{AB914D5F-A063-789C-B4B0-88D93B39F12F}"/>
              </a:ext>
            </a:extLst>
          </p:cNvPr>
          <p:cNvSpPr>
            <a:spLocks noGrp="1"/>
          </p:cNvSpPr>
          <p:nvPr>
            <p:ph type="tbl" sz="quarter" idx="13"/>
          </p:nvPr>
        </p:nvSpPr>
        <p:spPr>
          <a:xfrm>
            <a:off x="750888" y="1376363"/>
            <a:ext cx="10690225" cy="4465637"/>
          </a:xfrm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/>
              <a:t>Cliquez sur l'icône pour ajouter un tableau</a:t>
            </a:r>
          </a:p>
        </p:txBody>
      </p:sp>
    </p:spTree>
    <p:extLst>
      <p:ext uri="{BB962C8B-B14F-4D97-AF65-F5344CB8AC3E}">
        <p14:creationId xmlns:p14="http://schemas.microsoft.com/office/powerpoint/2010/main" val="36685140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Image 16">
            <a:extLst>
              <a:ext uri="{FF2B5EF4-FFF2-40B4-BE49-F238E27FC236}">
                <a16:creationId xmlns:a16="http://schemas.microsoft.com/office/drawing/2014/main" id="{FCCC2473-4A4B-B9E1-B78C-666559A605B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9524" t="72966"/>
          <a:stretch/>
        </p:blipFill>
        <p:spPr>
          <a:xfrm rot="5400000">
            <a:off x="10219985" y="128929"/>
            <a:ext cx="2090058" cy="1853971"/>
          </a:xfrm>
          <a:prstGeom prst="rect">
            <a:avLst/>
          </a:prstGeom>
        </p:spPr>
      </p:pic>
      <p:sp>
        <p:nvSpPr>
          <p:cNvPr id="5" name="Espace réservé pour une image  4">
            <a:extLst>
              <a:ext uri="{FF2B5EF4-FFF2-40B4-BE49-F238E27FC236}">
                <a16:creationId xmlns:a16="http://schemas.microsoft.com/office/drawing/2014/main" id="{F2B536A5-5808-3CF8-5E45-FFD66EF5B0BA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1012599" y="1481139"/>
            <a:ext cx="2100262" cy="3014662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Visuel à insérer ici</a:t>
            </a:r>
          </a:p>
        </p:txBody>
      </p:sp>
      <p:sp>
        <p:nvSpPr>
          <p:cNvPr id="6" name="Espace réservé pour une image  4">
            <a:extLst>
              <a:ext uri="{FF2B5EF4-FFF2-40B4-BE49-F238E27FC236}">
                <a16:creationId xmlns:a16="http://schemas.microsoft.com/office/drawing/2014/main" id="{EE0BB363-6214-1183-DD20-6D8DFBBFB235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3690486" y="1481139"/>
            <a:ext cx="2100262" cy="3014662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Visuel à insérer ici</a:t>
            </a:r>
          </a:p>
        </p:txBody>
      </p:sp>
      <p:sp>
        <p:nvSpPr>
          <p:cNvPr id="7" name="Espace réservé pour une image  4">
            <a:extLst>
              <a:ext uri="{FF2B5EF4-FFF2-40B4-BE49-F238E27FC236}">
                <a16:creationId xmlns:a16="http://schemas.microsoft.com/office/drawing/2014/main" id="{FB126137-739F-961C-C625-5221CC78DEE4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6368373" y="1481139"/>
            <a:ext cx="2100262" cy="3014662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Visuel à insérer ici</a:t>
            </a:r>
          </a:p>
        </p:txBody>
      </p:sp>
      <p:sp>
        <p:nvSpPr>
          <p:cNvPr id="8" name="Espace réservé pour une image  4">
            <a:extLst>
              <a:ext uri="{FF2B5EF4-FFF2-40B4-BE49-F238E27FC236}">
                <a16:creationId xmlns:a16="http://schemas.microsoft.com/office/drawing/2014/main" id="{4016B80F-F35A-43F1-9FFA-CE866D0EB367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9046260" y="1481139"/>
            <a:ext cx="2100262" cy="3014662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Visuel à insérer ici</a:t>
            </a:r>
          </a:p>
        </p:txBody>
      </p:sp>
      <p:sp>
        <p:nvSpPr>
          <p:cNvPr id="11" name="Espace réservé du texte 10">
            <a:extLst>
              <a:ext uri="{FF2B5EF4-FFF2-40B4-BE49-F238E27FC236}">
                <a16:creationId xmlns:a16="http://schemas.microsoft.com/office/drawing/2014/main" id="{B37C910B-F47D-09C7-636F-F78CCACE5917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1012825" y="4757056"/>
            <a:ext cx="2100263" cy="1084943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2" name="Espace réservé du texte 10">
            <a:extLst>
              <a:ext uri="{FF2B5EF4-FFF2-40B4-BE49-F238E27FC236}">
                <a16:creationId xmlns:a16="http://schemas.microsoft.com/office/drawing/2014/main" id="{C5F66780-5F66-40C6-F0CD-DBD9CB19B568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3690485" y="4757057"/>
            <a:ext cx="2100263" cy="1084943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3" name="Espace réservé du texte 10">
            <a:extLst>
              <a:ext uri="{FF2B5EF4-FFF2-40B4-BE49-F238E27FC236}">
                <a16:creationId xmlns:a16="http://schemas.microsoft.com/office/drawing/2014/main" id="{F68F82DE-2693-AD98-B95F-D0F0742EE389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6346599" y="4757057"/>
            <a:ext cx="2100263" cy="1084943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4" name="Espace réservé du texte 10">
            <a:extLst>
              <a:ext uri="{FF2B5EF4-FFF2-40B4-BE49-F238E27FC236}">
                <a16:creationId xmlns:a16="http://schemas.microsoft.com/office/drawing/2014/main" id="{F8606E93-09A0-BB0F-FCE3-69F1A1CE46BB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9046256" y="4757057"/>
            <a:ext cx="2100263" cy="1084943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5" name="Titre 1">
            <a:extLst>
              <a:ext uri="{FF2B5EF4-FFF2-40B4-BE49-F238E27FC236}">
                <a16:creationId xmlns:a16="http://schemas.microsoft.com/office/drawing/2014/main" id="{B0B573E9-B19C-B2A8-8558-B9BD4F8EF5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038" y="486457"/>
            <a:ext cx="11591925" cy="529544"/>
          </a:xfrm>
          <a:ln>
            <a:noFill/>
          </a:ln>
        </p:spPr>
        <p:txBody>
          <a:bodyPr/>
          <a:lstStyle>
            <a:lvl1pPr algn="ctr">
              <a:defRPr sz="3200" b="1" i="0" u="none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16" name="Espace réservé du texte 3">
            <a:extLst>
              <a:ext uri="{FF2B5EF4-FFF2-40B4-BE49-F238E27FC236}">
                <a16:creationId xmlns:a16="http://schemas.microsoft.com/office/drawing/2014/main" id="{C6F9DF81-BFB0-4BD9-CD06-E4E9C38B0E4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0038" y="1005114"/>
            <a:ext cx="11591925" cy="257628"/>
          </a:xfrm>
        </p:spPr>
        <p:txBody>
          <a:bodyPr/>
          <a:lstStyle>
            <a:lvl1pPr algn="ctr">
              <a:defRPr sz="1600" cap="all" spc="100" baseline="0">
                <a:solidFill>
                  <a:srgbClr val="D9117E"/>
                </a:solidFill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</p:spTree>
    <p:extLst>
      <p:ext uri="{BB962C8B-B14F-4D97-AF65-F5344CB8AC3E}">
        <p14:creationId xmlns:p14="http://schemas.microsoft.com/office/powerpoint/2010/main" val="32990873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age 9">
            <a:extLst>
              <a:ext uri="{FF2B5EF4-FFF2-40B4-BE49-F238E27FC236}">
                <a16:creationId xmlns:a16="http://schemas.microsoft.com/office/drawing/2014/main" id="{08F31489-C00C-9C7E-4DA8-0D22ED63390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9416" t="27622" r="5570" b="22378"/>
          <a:stretch/>
        </p:blipFill>
        <p:spPr>
          <a:xfrm rot="10800000">
            <a:off x="7938356" y="0"/>
            <a:ext cx="3953607" cy="3429000"/>
          </a:xfrm>
          <a:prstGeom prst="rect">
            <a:avLst/>
          </a:prstGeom>
        </p:spPr>
      </p:pic>
      <p:sp>
        <p:nvSpPr>
          <p:cNvPr id="5" name="Espace réservé pour une image  4">
            <a:extLst>
              <a:ext uri="{FF2B5EF4-FFF2-40B4-BE49-F238E27FC236}">
                <a16:creationId xmlns:a16="http://schemas.microsoft.com/office/drawing/2014/main" id="{F2B536A5-5808-3CF8-5E45-FFD66EF5B0BA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1" y="0"/>
            <a:ext cx="4064399" cy="6858000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/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Visuel d’ambiance ou illustratif du sujet </a:t>
            </a:r>
            <a:br>
              <a:rPr lang="fr-FR" dirty="0"/>
            </a:br>
            <a:r>
              <a:rPr lang="fr-FR" dirty="0"/>
              <a:t>à insérer ici</a:t>
            </a:r>
          </a:p>
        </p:txBody>
      </p:sp>
      <p:sp>
        <p:nvSpPr>
          <p:cNvPr id="15" name="Titre 1">
            <a:extLst>
              <a:ext uri="{FF2B5EF4-FFF2-40B4-BE49-F238E27FC236}">
                <a16:creationId xmlns:a16="http://schemas.microsoft.com/office/drawing/2014/main" id="{B0B573E9-B19C-B2A8-8558-B9BD4F8EF5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53354" y="1233804"/>
            <a:ext cx="7038609" cy="529544"/>
          </a:xfrm>
          <a:ln>
            <a:noFill/>
          </a:ln>
        </p:spPr>
        <p:txBody>
          <a:bodyPr/>
          <a:lstStyle>
            <a:lvl1pPr algn="l">
              <a:defRPr sz="3200" b="1" i="0" u="none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16" name="Espace réservé du texte 3">
            <a:extLst>
              <a:ext uri="{FF2B5EF4-FFF2-40B4-BE49-F238E27FC236}">
                <a16:creationId xmlns:a16="http://schemas.microsoft.com/office/drawing/2014/main" id="{C6F9DF81-BFB0-4BD9-CD06-E4E9C38B0E4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853354" y="1752461"/>
            <a:ext cx="7038609" cy="257628"/>
          </a:xfrm>
        </p:spPr>
        <p:txBody>
          <a:bodyPr/>
          <a:lstStyle>
            <a:lvl1pPr algn="l">
              <a:defRPr sz="1600" cap="all" spc="100" baseline="0">
                <a:solidFill>
                  <a:srgbClr val="D9117E"/>
                </a:solidFill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9C2236C2-7C99-0635-DCCB-397FE1EB93D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853354" y="2145935"/>
            <a:ext cx="7038609" cy="4254500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8664698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e + visuel horizont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 8">
            <a:extLst>
              <a:ext uri="{FF2B5EF4-FFF2-40B4-BE49-F238E27FC236}">
                <a16:creationId xmlns:a16="http://schemas.microsoft.com/office/drawing/2014/main" id="{8CBAF926-0A1D-A047-D854-D5A5FD4F683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9524" t="72966"/>
          <a:stretch/>
        </p:blipFill>
        <p:spPr>
          <a:xfrm rot="5400000">
            <a:off x="10360230" y="109649"/>
            <a:ext cx="1941417" cy="1722120"/>
          </a:xfrm>
          <a:prstGeom prst="rect">
            <a:avLst/>
          </a:prstGeom>
        </p:spPr>
      </p:pic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E1084653-6E0F-BE84-9B9A-98A48352CCD2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300039" y="476249"/>
            <a:ext cx="11591264" cy="3799772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Visuel à insérer ici !</a:t>
            </a:r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3724F389-276E-D8C5-0909-D1D88EA6EF0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270248" y="4522762"/>
            <a:ext cx="7621715" cy="1648421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FR" dirty="0"/>
          </a:p>
        </p:txBody>
      </p:sp>
      <p:sp>
        <p:nvSpPr>
          <p:cNvPr id="7" name="Titre 1">
            <a:extLst>
              <a:ext uri="{FF2B5EF4-FFF2-40B4-BE49-F238E27FC236}">
                <a16:creationId xmlns:a16="http://schemas.microsoft.com/office/drawing/2014/main" id="{E227B422-4B47-9BCE-E498-D6A9B3FFDF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038" y="4522763"/>
            <a:ext cx="3480654" cy="989625"/>
          </a:xfrm>
          <a:ln>
            <a:noFill/>
          </a:ln>
        </p:spPr>
        <p:txBody>
          <a:bodyPr/>
          <a:lstStyle>
            <a:lvl1pPr algn="l">
              <a:defRPr sz="3200" b="1" i="0" u="none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8" name="Espace réservé du texte 3">
            <a:extLst>
              <a:ext uri="{FF2B5EF4-FFF2-40B4-BE49-F238E27FC236}">
                <a16:creationId xmlns:a16="http://schemas.microsoft.com/office/drawing/2014/main" id="{011DCF7F-388F-91C7-8F04-B4DE58FCF7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0038" y="5501501"/>
            <a:ext cx="3480654" cy="257628"/>
          </a:xfrm>
        </p:spPr>
        <p:txBody>
          <a:bodyPr/>
          <a:lstStyle>
            <a:lvl1pPr algn="l">
              <a:defRPr sz="1600" cap="all" spc="100" baseline="0">
                <a:solidFill>
                  <a:srgbClr val="D9117E"/>
                </a:solidFill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C4425AD-6CEF-9CFB-91FF-75DC7DCD0BCA}"/>
              </a:ext>
            </a:extLst>
          </p:cNvPr>
          <p:cNvSpPr/>
          <p:nvPr userDrawn="1"/>
        </p:nvSpPr>
        <p:spPr>
          <a:xfrm>
            <a:off x="296864" y="4278815"/>
            <a:ext cx="11591264" cy="45719"/>
          </a:xfrm>
          <a:prstGeom prst="rect">
            <a:avLst/>
          </a:prstGeom>
          <a:solidFill>
            <a:srgbClr val="FBEC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708998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image" Target="../media/image1.emf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Espace réservé du titre 1"/>
          <p:cNvSpPr>
            <a:spLocks noGrp="1"/>
          </p:cNvSpPr>
          <p:nvPr>
            <p:ph type="title"/>
          </p:nvPr>
        </p:nvSpPr>
        <p:spPr bwMode="auto">
          <a:xfrm>
            <a:off x="300038" y="511261"/>
            <a:ext cx="11591924" cy="758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fr-FR" dirty="0"/>
              <a:t>Titre</a:t>
            </a:r>
          </a:p>
        </p:txBody>
      </p:sp>
      <p:sp>
        <p:nvSpPr>
          <p:cNvPr id="1027" name="Espace réservé du texte 2"/>
          <p:cNvSpPr>
            <a:spLocks noGrp="1"/>
          </p:cNvSpPr>
          <p:nvPr>
            <p:ph type="body" idx="1"/>
          </p:nvPr>
        </p:nvSpPr>
        <p:spPr bwMode="auto">
          <a:xfrm>
            <a:off x="300037" y="1415143"/>
            <a:ext cx="11591925" cy="44172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fr-FR" dirty="0"/>
              <a:t>Texte du masque (pour passer aux autres styles de texte de la présentation (</a:t>
            </a:r>
            <a:r>
              <a:rPr lang="fr-FR" altLang="fr-FR" dirty="0" err="1"/>
              <a:t>pomme+Y</a:t>
            </a:r>
            <a:r>
              <a:rPr lang="fr-FR" altLang="fr-FR" dirty="0"/>
              <a:t>)</a:t>
            </a:r>
          </a:p>
          <a:p>
            <a:pPr lvl="1"/>
            <a:r>
              <a:rPr lang="fr-FR" altLang="fr-FR" dirty="0"/>
              <a:t>Deuxième niveau</a:t>
            </a:r>
          </a:p>
          <a:p>
            <a:pPr lvl="2"/>
            <a:r>
              <a:rPr lang="fr-FR" altLang="fr-FR" dirty="0"/>
              <a:t>Troisième niveau</a:t>
            </a:r>
          </a:p>
          <a:p>
            <a:pPr lvl="3"/>
            <a:r>
              <a:rPr lang="fr-FR" altLang="fr-FR" dirty="0"/>
              <a:t>Quatrième niveau</a:t>
            </a:r>
          </a:p>
          <a:p>
            <a:pPr lvl="4"/>
            <a:r>
              <a:rPr lang="fr-FR" altLang="fr-FR" dirty="0"/>
              <a:t>Cinquième niveau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BFB6DDD0-19CC-4715-CC85-F6EB015D3944}"/>
              </a:ext>
            </a:extLst>
          </p:cNvPr>
          <p:cNvPicPr>
            <a:picLocks noChangeAspect="1"/>
          </p:cNvPicPr>
          <p:nvPr userDrawn="1"/>
        </p:nvPicPr>
        <p:blipFill>
          <a:blip r:embed="rId3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27940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62" r:id="rId2"/>
    <p:sldLayoutId id="2147483663" r:id="rId3"/>
    <p:sldLayoutId id="2147483661" r:id="rId4"/>
    <p:sldLayoutId id="2147483705" r:id="rId5"/>
    <p:sldLayoutId id="2147483706" r:id="rId6"/>
    <p:sldLayoutId id="2147483688" r:id="rId7"/>
    <p:sldLayoutId id="2147483689" r:id="rId8"/>
    <p:sldLayoutId id="2147483697" r:id="rId9"/>
    <p:sldLayoutId id="2147483690" r:id="rId10"/>
    <p:sldLayoutId id="2147483701" r:id="rId11"/>
    <p:sldLayoutId id="2147483702" r:id="rId12"/>
    <p:sldLayoutId id="2147483698" r:id="rId13"/>
    <p:sldLayoutId id="2147483694" r:id="rId14"/>
    <p:sldLayoutId id="2147483704" r:id="rId15"/>
    <p:sldLayoutId id="2147483679" r:id="rId16"/>
    <p:sldLayoutId id="2147483682" r:id="rId17"/>
    <p:sldLayoutId id="2147483678" r:id="rId18"/>
    <p:sldLayoutId id="2147483680" r:id="rId19"/>
    <p:sldLayoutId id="2147483708" r:id="rId20"/>
    <p:sldLayoutId id="2147483707" r:id="rId21"/>
    <p:sldLayoutId id="2147483681" r:id="rId22"/>
    <p:sldLayoutId id="2147483683" r:id="rId23"/>
    <p:sldLayoutId id="2147483684" r:id="rId24"/>
    <p:sldLayoutId id="2147483691" r:id="rId25"/>
    <p:sldLayoutId id="2147483692" r:id="rId26"/>
    <p:sldLayoutId id="2147483685" r:id="rId27"/>
    <p:sldLayoutId id="2147483699" r:id="rId28"/>
    <p:sldLayoutId id="2147483693" r:id="rId29"/>
    <p:sldLayoutId id="2147483686" r:id="rId30"/>
    <p:sldLayoutId id="2147483696" r:id="rId31"/>
    <p:sldLayoutId id="2147483695" r:id="rId32"/>
    <p:sldLayoutId id="2147483677" r:id="rId33"/>
    <p:sldLayoutId id="2147483676" r:id="rId34"/>
    <p:sldLayoutId id="2147483703" r:id="rId35"/>
    <p:sldLayoutId id="2147483711" r:id="rId36"/>
    <p:sldLayoutId id="2147483712" r:id="rId37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b="1" i="0" kern="1200">
          <a:solidFill>
            <a:schemeClr val="tx1"/>
          </a:solidFill>
          <a:latin typeface="Georgia" panose="02040502050405020303" pitchFamily="18" charset="0"/>
          <a:ea typeface="Tahoma" panose="020B0604030504040204" pitchFamily="34" charset="0"/>
          <a:cs typeface="Tahoma" panose="020B0604030504040204" pitchFamily="34" charset="0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0" indent="0" algn="l" rtl="0" eaLnBrk="1" fontAlgn="base" hangingPunct="1">
        <a:lnSpc>
          <a:spcPts val="1660"/>
        </a:lnSpc>
        <a:spcBef>
          <a:spcPct val="20000"/>
        </a:spcBef>
        <a:spcAft>
          <a:spcPct val="0"/>
        </a:spcAft>
        <a:buFont typeface="Arial" panose="020B0604020202020204" pitchFamily="34" charset="0"/>
        <a:buNone/>
        <a:defRPr sz="1300" b="0" i="0" kern="1200">
          <a:solidFill>
            <a:schemeClr val="tx1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1pPr>
      <a:lvl2pPr marL="0" indent="0" algn="l" rtl="0" eaLnBrk="1" fontAlgn="base" hangingPunct="1">
        <a:lnSpc>
          <a:spcPts val="1660"/>
        </a:lnSpc>
        <a:spcBef>
          <a:spcPct val="20000"/>
        </a:spcBef>
        <a:spcAft>
          <a:spcPct val="0"/>
        </a:spcAft>
        <a:buFont typeface="Arial" panose="020B0604020202020204" pitchFamily="34" charset="0"/>
        <a:buNone/>
        <a:defRPr sz="1300" b="0" i="1" kern="1200">
          <a:solidFill>
            <a:srgbClr val="D9117E"/>
          </a:solidFill>
          <a:latin typeface="Georgia" panose="02040502050405020303" pitchFamily="18" charset="0"/>
          <a:ea typeface="Tahoma" panose="020B0604030504040204" pitchFamily="34" charset="0"/>
          <a:cs typeface="Tahoma" panose="020B0604030504040204" pitchFamily="34" charset="0"/>
        </a:defRPr>
      </a:lvl2pPr>
      <a:lvl3pPr marL="158400" indent="-156600" algn="l" rtl="0" eaLnBrk="1" fontAlgn="base" hangingPunct="1">
        <a:lnSpc>
          <a:spcPts val="1660"/>
        </a:lnSpc>
        <a:spcBef>
          <a:spcPct val="20000"/>
        </a:spcBef>
        <a:spcAft>
          <a:spcPct val="0"/>
        </a:spcAft>
        <a:buClr>
          <a:srgbClr val="FBEC13"/>
        </a:buClr>
        <a:buFont typeface="Wingdings" pitchFamily="2" charset="2"/>
        <a:buChar char="§"/>
        <a:defRPr sz="1300" b="0" i="0" kern="1200">
          <a:solidFill>
            <a:schemeClr val="tx1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3pPr>
      <a:lvl4pPr marL="324000" indent="-156600" algn="l" rtl="0" eaLnBrk="1" fontAlgn="base" hangingPunct="1">
        <a:lnSpc>
          <a:spcPts val="1660"/>
        </a:lnSpc>
        <a:spcBef>
          <a:spcPct val="20000"/>
        </a:spcBef>
        <a:spcAft>
          <a:spcPct val="0"/>
        </a:spcAft>
        <a:buClr>
          <a:srgbClr val="D9117E"/>
        </a:buClr>
        <a:buSzPct val="60000"/>
        <a:buFont typeface="Police système Courant"/>
        <a:buChar char="►"/>
        <a:defRPr sz="1300" b="0" i="0" kern="1200">
          <a:solidFill>
            <a:schemeClr val="tx1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4pPr>
      <a:lvl5pPr marL="504000" indent="-156600" algn="l" rtl="0" eaLnBrk="1" fontAlgn="base" hangingPunct="1">
        <a:lnSpc>
          <a:spcPts val="1660"/>
        </a:lnSpc>
        <a:spcBef>
          <a:spcPct val="20000"/>
        </a:spcBef>
        <a:spcAft>
          <a:spcPct val="0"/>
        </a:spcAft>
        <a:buClr>
          <a:srgbClr val="FBEC13"/>
        </a:buClr>
        <a:buFont typeface="Police système Courant"/>
        <a:buChar char="•"/>
        <a:defRPr sz="1300" b="0" i="0" kern="1200">
          <a:solidFill>
            <a:schemeClr val="tx1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4201" userDrawn="1">
          <p15:clr>
            <a:srgbClr val="F26B43"/>
          </p15:clr>
        </p15:guide>
        <p15:guide id="2" pos="189" userDrawn="1">
          <p15:clr>
            <a:srgbClr val="F26B43"/>
          </p15:clr>
        </p15:guide>
        <p15:guide id="3" pos="7491" userDrawn="1">
          <p15:clr>
            <a:srgbClr val="F26B43"/>
          </p15:clr>
        </p15:guide>
        <p15:guide id="4" orient="horz" pos="300" userDrawn="1">
          <p15:clr>
            <a:srgbClr val="F26B43"/>
          </p15:clr>
        </p15:guide>
        <p15:guide id="5" orient="horz" pos="368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3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3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3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6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2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5">
            <a:extLst>
              <a:ext uri="{FF2B5EF4-FFF2-40B4-BE49-F238E27FC236}">
                <a16:creationId xmlns:a16="http://schemas.microsoft.com/office/drawing/2014/main" id="{E7CE79A6-3500-9266-05A2-CA7A7AF92ED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60224"/>
            <a:ext cx="12192000" cy="6978448"/>
          </a:xfrm>
          <a:prstGeom prst="rect">
            <a:avLst/>
          </a:prstGeom>
        </p:spPr>
      </p:pic>
      <p:sp>
        <p:nvSpPr>
          <p:cNvPr id="3" name="object 3"/>
          <p:cNvSpPr/>
          <p:nvPr/>
        </p:nvSpPr>
        <p:spPr>
          <a:xfrm>
            <a:off x="19878" y="-66850"/>
            <a:ext cx="12192000" cy="6985074"/>
          </a:xfrm>
          <a:custGeom>
            <a:avLst/>
            <a:gdLst/>
            <a:ahLst/>
            <a:cxnLst/>
            <a:rect l="l" t="t" r="r" b="b"/>
            <a:pathLst>
              <a:path w="12193270" h="6858000">
                <a:moveTo>
                  <a:pt x="12193193" y="0"/>
                </a:moveTo>
                <a:lnTo>
                  <a:pt x="0" y="0"/>
                </a:lnTo>
                <a:lnTo>
                  <a:pt x="0" y="6858000"/>
                </a:lnTo>
                <a:lnTo>
                  <a:pt x="12193193" y="6858000"/>
                </a:lnTo>
                <a:lnTo>
                  <a:pt x="12193193" y="0"/>
                </a:lnTo>
                <a:close/>
              </a:path>
            </a:pathLst>
          </a:custGeom>
          <a:solidFill>
            <a:srgbClr val="231F20">
              <a:alpha val="3803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4" name="object 4"/>
          <p:cNvPicPr/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0000" y="5544648"/>
            <a:ext cx="1516039" cy="1016509"/>
          </a:xfrm>
          <a:prstGeom prst="rect">
            <a:avLst/>
          </a:prstGeom>
        </p:spPr>
      </p:pic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762000" y="2356241"/>
            <a:ext cx="10669578" cy="2446182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95"/>
              </a:spcBef>
            </a:pPr>
            <a:r>
              <a:rPr lang="fr-FR" sz="13150" spc="-610" dirty="0" err="1">
                <a:solidFill>
                  <a:srgbClr val="FFFFFF"/>
                </a:solidFill>
              </a:rPr>
              <a:t>Florajet</a:t>
            </a:r>
            <a:endParaRPr sz="13150" dirty="0"/>
          </a:p>
          <a:p>
            <a:pPr marL="1270" algn="ctr">
              <a:lnSpc>
                <a:spcPct val="100000"/>
              </a:lnSpc>
              <a:spcBef>
                <a:spcPts val="2020"/>
              </a:spcBef>
            </a:pPr>
            <a:r>
              <a:rPr lang="fr-FR" sz="1000" dirty="0">
                <a:solidFill>
                  <a:srgbClr val="FFFFFF"/>
                </a:solidFill>
                <a:latin typeface="Arial"/>
                <a:cs typeface="Arial"/>
              </a:rPr>
              <a:t>5200 fleuristes</a:t>
            </a:r>
            <a:endParaRPr sz="1000" dirty="0"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71515442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4"/>
          <p:cNvSpPr txBox="1"/>
          <p:nvPr/>
        </p:nvSpPr>
        <p:spPr>
          <a:xfrm>
            <a:off x="203300" y="1966799"/>
            <a:ext cx="595630" cy="7874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5000" b="1" spc="-5" dirty="0">
                <a:solidFill>
                  <a:srgbClr val="FFDE00"/>
                </a:solidFill>
                <a:latin typeface="Playfair Display"/>
                <a:cs typeface="Playfair Display"/>
              </a:rPr>
              <a:t>&amp;</a:t>
            </a:r>
            <a:endParaRPr sz="5000">
              <a:latin typeface="Playfair Display"/>
              <a:cs typeface="Playfair Display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480732" y="1795933"/>
            <a:ext cx="4706409" cy="237533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100" dirty="0">
                <a:solidFill>
                  <a:srgbClr val="231F2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Le Nouveau Bélier a été retenu par </a:t>
            </a:r>
            <a:r>
              <a:rPr lang="fr-FR" sz="1100" dirty="0" err="1">
                <a:solidFill>
                  <a:srgbClr val="231F2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Florajet</a:t>
            </a:r>
            <a:r>
              <a:rPr lang="fr-FR" sz="1100" dirty="0">
                <a:solidFill>
                  <a:srgbClr val="231F2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, l’enseigne de livraison de fleurs avec plus de 5000 fleuristes créateurs, pour définir sa nouvelle plateforme de marque et déployer sa communication.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100" dirty="0">
                <a:solidFill>
                  <a:srgbClr val="231F2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Le Nouveau Bélier signe une première campagne visant à booster la présence à l’esprit de </a:t>
            </a:r>
            <a:r>
              <a:rPr lang="fr-FR" sz="1100" dirty="0" err="1">
                <a:solidFill>
                  <a:srgbClr val="231F2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Florajet</a:t>
            </a:r>
            <a:r>
              <a:rPr lang="fr-FR" sz="1100" dirty="0">
                <a:solidFill>
                  <a:srgbClr val="231F2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sur une période très courte et développer le sens de la marque autour du territoire des émotions : ‘Bien plus que livrer des bouquets de fleuristes, </a:t>
            </a:r>
            <a:r>
              <a:rPr lang="fr-FR" sz="1100" dirty="0" err="1">
                <a:solidFill>
                  <a:srgbClr val="231F2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Florajet</a:t>
            </a:r>
            <a:r>
              <a:rPr lang="fr-FR" sz="1100" dirty="0">
                <a:solidFill>
                  <a:srgbClr val="231F2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livre des émotions !’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100" dirty="0">
                <a:solidFill>
                  <a:srgbClr val="231F2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Avec un code de communication décalé, humoristique et une écriture résolument contemporaine, les films (22s et 15s produits par Ganache Studio et réalisés par Remy </a:t>
            </a:r>
            <a:r>
              <a:rPr lang="fr-FR" sz="1100" dirty="0" err="1">
                <a:solidFill>
                  <a:srgbClr val="231F2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Cayuela</a:t>
            </a:r>
            <a:r>
              <a:rPr lang="fr-FR" sz="1100" dirty="0">
                <a:solidFill>
                  <a:srgbClr val="231F2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) visent à constituer une marque encore plus désirable pour créer la préférence et installer le reflexe : livraison de fleurs = </a:t>
            </a:r>
            <a:r>
              <a:rPr lang="fr-FR" sz="1100" dirty="0" err="1">
                <a:solidFill>
                  <a:srgbClr val="231F2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Florajet</a:t>
            </a:r>
            <a:r>
              <a:rPr lang="fr-FR" sz="1100" dirty="0">
                <a:solidFill>
                  <a:srgbClr val="231F2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</a:p>
        </p:txBody>
      </p:sp>
      <p:sp>
        <p:nvSpPr>
          <p:cNvPr id="11" name="object 11"/>
          <p:cNvSpPr txBox="1">
            <a:spLocks noGrp="1"/>
          </p:cNvSpPr>
          <p:nvPr>
            <p:ph type="title"/>
          </p:nvPr>
        </p:nvSpPr>
        <p:spPr>
          <a:xfrm>
            <a:off x="461900" y="645803"/>
            <a:ext cx="4034790" cy="87459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fr-FR" spc="-20" dirty="0"/>
              <a:t>Les émotions sont plus fortes avec </a:t>
            </a:r>
            <a:r>
              <a:rPr lang="fr-FR" spc="-20" dirty="0" err="1"/>
              <a:t>Florajet</a:t>
            </a:r>
            <a:endParaRPr spc="-10" dirty="0"/>
          </a:p>
        </p:txBody>
      </p:sp>
      <p:sp>
        <p:nvSpPr>
          <p:cNvPr id="13" name="object 13"/>
          <p:cNvSpPr/>
          <p:nvPr/>
        </p:nvSpPr>
        <p:spPr>
          <a:xfrm>
            <a:off x="492594" y="1613636"/>
            <a:ext cx="864235" cy="50165"/>
          </a:xfrm>
          <a:custGeom>
            <a:avLst/>
            <a:gdLst/>
            <a:ahLst/>
            <a:cxnLst/>
            <a:rect l="l" t="t" r="r" b="b"/>
            <a:pathLst>
              <a:path w="864235" h="50164">
                <a:moveTo>
                  <a:pt x="864006" y="0"/>
                </a:moveTo>
                <a:lnTo>
                  <a:pt x="0" y="0"/>
                </a:lnTo>
                <a:lnTo>
                  <a:pt x="0" y="49898"/>
                </a:lnTo>
                <a:lnTo>
                  <a:pt x="864006" y="49898"/>
                </a:lnTo>
                <a:lnTo>
                  <a:pt x="864006" y="0"/>
                </a:lnTo>
                <a:close/>
              </a:path>
            </a:pathLst>
          </a:custGeom>
          <a:solidFill>
            <a:srgbClr val="231F2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492594" y="503999"/>
            <a:ext cx="864235" cy="50165"/>
          </a:xfrm>
          <a:custGeom>
            <a:avLst/>
            <a:gdLst/>
            <a:ahLst/>
            <a:cxnLst/>
            <a:rect l="l" t="t" r="r" b="b"/>
            <a:pathLst>
              <a:path w="864235" h="50165">
                <a:moveTo>
                  <a:pt x="864006" y="0"/>
                </a:moveTo>
                <a:lnTo>
                  <a:pt x="0" y="0"/>
                </a:lnTo>
                <a:lnTo>
                  <a:pt x="0" y="49898"/>
                </a:lnTo>
                <a:lnTo>
                  <a:pt x="864006" y="49898"/>
                </a:lnTo>
                <a:lnTo>
                  <a:pt x="864006" y="0"/>
                </a:lnTo>
                <a:close/>
              </a:path>
            </a:pathLst>
          </a:custGeom>
          <a:solidFill>
            <a:srgbClr val="231F2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 txBox="1"/>
          <p:nvPr/>
        </p:nvSpPr>
        <p:spPr>
          <a:xfrm>
            <a:off x="469046" y="302484"/>
            <a:ext cx="655320" cy="1778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000" b="1" spc="-10" dirty="0">
                <a:solidFill>
                  <a:srgbClr val="231F20"/>
                </a:solidFill>
                <a:latin typeface="Arial"/>
                <a:cs typeface="Arial"/>
              </a:rPr>
              <a:t>CONCEPT</a:t>
            </a:r>
            <a:endParaRPr sz="1000">
              <a:latin typeface="Arial"/>
              <a:cs typeface="Arial"/>
            </a:endParaRPr>
          </a:p>
        </p:txBody>
      </p:sp>
      <p:sp>
        <p:nvSpPr>
          <p:cNvPr id="18" name="object 5">
            <a:extLst>
              <a:ext uri="{FF2B5EF4-FFF2-40B4-BE49-F238E27FC236}">
                <a16:creationId xmlns:a16="http://schemas.microsoft.com/office/drawing/2014/main" id="{49339B8B-9699-6312-103E-F25D5DA8EFDE}"/>
              </a:ext>
            </a:extLst>
          </p:cNvPr>
          <p:cNvSpPr/>
          <p:nvPr/>
        </p:nvSpPr>
        <p:spPr>
          <a:xfrm>
            <a:off x="-473929" y="4919783"/>
            <a:ext cx="1598295" cy="1052195"/>
          </a:xfrm>
          <a:custGeom>
            <a:avLst/>
            <a:gdLst/>
            <a:ahLst/>
            <a:cxnLst/>
            <a:rect l="l" t="t" r="r" b="b"/>
            <a:pathLst>
              <a:path w="1598295" h="1052195">
                <a:moveTo>
                  <a:pt x="0" y="191731"/>
                </a:moveTo>
                <a:lnTo>
                  <a:pt x="0" y="832929"/>
                </a:lnTo>
                <a:lnTo>
                  <a:pt x="1073200" y="832929"/>
                </a:lnTo>
                <a:lnTo>
                  <a:pt x="1073200" y="1051839"/>
                </a:lnTo>
                <a:lnTo>
                  <a:pt x="1597774" y="527253"/>
                </a:lnTo>
                <a:lnTo>
                  <a:pt x="1070521" y="0"/>
                </a:lnTo>
                <a:lnTo>
                  <a:pt x="1069187" y="214909"/>
                </a:lnTo>
                <a:lnTo>
                  <a:pt x="0" y="214909"/>
                </a:lnTo>
              </a:path>
            </a:pathLst>
          </a:custGeom>
          <a:ln w="46697">
            <a:solidFill>
              <a:srgbClr val="FFDE00"/>
            </a:solidFill>
          </a:ln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19" name="object 11">
            <a:extLst>
              <a:ext uri="{FF2B5EF4-FFF2-40B4-BE49-F238E27FC236}">
                <a16:creationId xmlns:a16="http://schemas.microsoft.com/office/drawing/2014/main" id="{369C2E98-C1CB-0A5B-05BC-4D6BD80703D9}"/>
              </a:ext>
            </a:extLst>
          </p:cNvPr>
          <p:cNvSpPr txBox="1">
            <a:spLocks/>
          </p:cNvSpPr>
          <p:nvPr/>
        </p:nvSpPr>
        <p:spPr bwMode="auto">
          <a:xfrm>
            <a:off x="1124366" y="4838993"/>
            <a:ext cx="4895609" cy="15029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12700" rIns="0" bIns="0" numCol="1" rtlCol="0" anchor="t" anchorCtr="0" compatLnSpc="1">
            <a:prstTxWarp prst="textNoShape">
              <a:avLst/>
            </a:prstTxWarp>
            <a:spAutoFit/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2800" b="1" i="0" kern="1200">
                <a:solidFill>
                  <a:srgbClr val="231F20"/>
                </a:solidFill>
                <a:latin typeface="Playfair Display"/>
                <a:ea typeface="Tahoma" panose="020B0604030504040204" pitchFamily="34" charset="0"/>
                <a:cs typeface="Playfair Display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12700" algn="l">
              <a:spcBef>
                <a:spcPts val="100"/>
              </a:spcBef>
            </a:pPr>
            <a:r>
              <a:rPr lang="fr-FR" sz="2400" spc="-10" dirty="0"/>
              <a:t>Business : </a:t>
            </a:r>
            <a:br>
              <a:rPr lang="fr-FR" sz="2400" spc="-10" dirty="0"/>
            </a:br>
            <a:r>
              <a:rPr lang="fr-FR" sz="2400" b="0" spc="-10" dirty="0"/>
              <a:t>En 2023, gain de </a:t>
            </a:r>
            <a:r>
              <a:rPr lang="fr-FR" sz="2400" b="0" spc="-10" dirty="0" err="1"/>
              <a:t>pdm</a:t>
            </a:r>
            <a:r>
              <a:rPr lang="fr-FR" sz="2400" b="0" spc="-10" dirty="0"/>
              <a:t> </a:t>
            </a:r>
            <a:br>
              <a:rPr lang="fr-FR" sz="2400" b="0" spc="-10" dirty="0"/>
            </a:br>
            <a:r>
              <a:rPr lang="fr-FR" sz="2400" b="0" spc="-10" dirty="0"/>
              <a:t>sur Interflora significatif</a:t>
            </a:r>
          </a:p>
          <a:p>
            <a:pPr marL="12700" algn="l">
              <a:spcBef>
                <a:spcPts val="100"/>
              </a:spcBef>
            </a:pPr>
            <a:r>
              <a:rPr lang="fr-FR" sz="2400" b="0" spc="-10" dirty="0"/>
              <a:t> </a:t>
            </a:r>
          </a:p>
        </p:txBody>
      </p:sp>
      <p:sp>
        <p:nvSpPr>
          <p:cNvPr id="20" name="object 13">
            <a:extLst>
              <a:ext uri="{FF2B5EF4-FFF2-40B4-BE49-F238E27FC236}">
                <a16:creationId xmlns:a16="http://schemas.microsoft.com/office/drawing/2014/main" id="{13FD0511-B8DB-33B0-BE38-41048CE427F0}"/>
              </a:ext>
            </a:extLst>
          </p:cNvPr>
          <p:cNvSpPr/>
          <p:nvPr/>
        </p:nvSpPr>
        <p:spPr>
          <a:xfrm>
            <a:off x="492594" y="4639578"/>
            <a:ext cx="864235" cy="50165"/>
          </a:xfrm>
          <a:custGeom>
            <a:avLst/>
            <a:gdLst/>
            <a:ahLst/>
            <a:cxnLst/>
            <a:rect l="l" t="t" r="r" b="b"/>
            <a:pathLst>
              <a:path w="864235" h="50165">
                <a:moveTo>
                  <a:pt x="864006" y="0"/>
                </a:moveTo>
                <a:lnTo>
                  <a:pt x="0" y="0"/>
                </a:lnTo>
                <a:lnTo>
                  <a:pt x="0" y="49898"/>
                </a:lnTo>
                <a:lnTo>
                  <a:pt x="864006" y="49898"/>
                </a:lnTo>
                <a:lnTo>
                  <a:pt x="864006" y="0"/>
                </a:lnTo>
                <a:close/>
              </a:path>
            </a:pathLst>
          </a:custGeom>
          <a:solidFill>
            <a:srgbClr val="231F2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14">
            <a:extLst>
              <a:ext uri="{FF2B5EF4-FFF2-40B4-BE49-F238E27FC236}">
                <a16:creationId xmlns:a16="http://schemas.microsoft.com/office/drawing/2014/main" id="{3C96B430-EB7D-B03B-2161-5645DC46EDCA}"/>
              </a:ext>
            </a:extLst>
          </p:cNvPr>
          <p:cNvSpPr txBox="1"/>
          <p:nvPr/>
        </p:nvSpPr>
        <p:spPr>
          <a:xfrm>
            <a:off x="469045" y="4438064"/>
            <a:ext cx="918477" cy="16671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fr-FR" sz="1000" b="1" spc="-10" dirty="0">
                <a:solidFill>
                  <a:srgbClr val="231F20"/>
                </a:solidFill>
                <a:latin typeface="Arial"/>
                <a:cs typeface="Arial"/>
              </a:rPr>
              <a:t>RESULTATS</a:t>
            </a:r>
            <a:endParaRPr sz="1000" dirty="0">
              <a:latin typeface="Arial"/>
              <a:cs typeface="Arial"/>
            </a:endParaRPr>
          </a:p>
        </p:txBody>
      </p:sp>
      <p:pic>
        <p:nvPicPr>
          <p:cNvPr id="3" name="Image 2" descr="Une image contenant personne, Visage humain, sourire, habits&#10;&#10;Description générée automatiquement">
            <a:extLst>
              <a:ext uri="{FF2B5EF4-FFF2-40B4-BE49-F238E27FC236}">
                <a16:creationId xmlns:a16="http://schemas.microsoft.com/office/drawing/2014/main" id="{8D00F5C6-9351-54D9-131D-C9CBFE2CF33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612" r="39712"/>
          <a:stretch/>
        </p:blipFill>
        <p:spPr>
          <a:xfrm>
            <a:off x="6630099" y="-8270"/>
            <a:ext cx="556190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065977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4"/>
          <p:cNvSpPr txBox="1"/>
          <p:nvPr/>
        </p:nvSpPr>
        <p:spPr>
          <a:xfrm>
            <a:off x="203300" y="1966799"/>
            <a:ext cx="595630" cy="7874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5000" b="1" spc="-5" dirty="0">
                <a:solidFill>
                  <a:srgbClr val="FFDE00"/>
                </a:solidFill>
                <a:latin typeface="Playfair Display"/>
                <a:cs typeface="Playfair Display"/>
              </a:rPr>
              <a:t>&amp;</a:t>
            </a:r>
            <a:endParaRPr sz="5000">
              <a:latin typeface="Playfair Display"/>
              <a:cs typeface="Playfair Display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480732" y="1795933"/>
            <a:ext cx="4706409" cy="35137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100" b="1" spc="-10" dirty="0">
                <a:solidFill>
                  <a:srgbClr val="231F2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Accroitre</a:t>
            </a:r>
            <a:r>
              <a:rPr sz="1100" b="1" spc="-25" dirty="0">
                <a:solidFill>
                  <a:srgbClr val="231F2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sz="1100" b="1" dirty="0">
                <a:solidFill>
                  <a:srgbClr val="231F2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la</a:t>
            </a:r>
            <a:r>
              <a:rPr sz="1100" b="1" spc="-20" dirty="0">
                <a:solidFill>
                  <a:srgbClr val="231F2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fr-FR" sz="1100" b="1" dirty="0">
                <a:solidFill>
                  <a:srgbClr val="231F2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notoriété </a:t>
            </a:r>
            <a:r>
              <a:rPr sz="1100" b="1" dirty="0" err="1">
                <a:solidFill>
                  <a:srgbClr val="231F2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d’une</a:t>
            </a:r>
            <a:r>
              <a:rPr sz="1100" b="1" spc="-20" dirty="0">
                <a:solidFill>
                  <a:srgbClr val="231F2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sz="1100" b="1" dirty="0">
                <a:solidFill>
                  <a:srgbClr val="231F2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marque</a:t>
            </a:r>
            <a:r>
              <a:rPr sz="1100" b="1" spc="-20" dirty="0">
                <a:solidFill>
                  <a:srgbClr val="231F2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fr-FR" sz="1100" b="1" dirty="0">
                <a:solidFill>
                  <a:srgbClr val="231F2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challenger et la faire rentrer dans le champ de choix des français</a:t>
            </a:r>
            <a:endParaRPr sz="11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463714" y="2181518"/>
            <a:ext cx="4332413" cy="1821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100" b="1" dirty="0">
                <a:solidFill>
                  <a:srgbClr val="231F2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Déployer</a:t>
            </a:r>
            <a:r>
              <a:rPr sz="1100" b="1" spc="-20" dirty="0">
                <a:solidFill>
                  <a:srgbClr val="231F2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sz="1100" b="1" dirty="0">
                <a:solidFill>
                  <a:srgbClr val="231F2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un</a:t>
            </a:r>
            <a:r>
              <a:rPr sz="1100" b="1" spc="-20" dirty="0">
                <a:solidFill>
                  <a:srgbClr val="231F2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sz="1100" b="1" spc="-10" dirty="0">
                <a:solidFill>
                  <a:srgbClr val="231F2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territoire</a:t>
            </a:r>
            <a:r>
              <a:rPr sz="1100" b="1" spc="-20" dirty="0">
                <a:solidFill>
                  <a:srgbClr val="231F2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sz="1100" b="1" dirty="0">
                <a:solidFill>
                  <a:srgbClr val="231F2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de</a:t>
            </a:r>
            <a:r>
              <a:rPr sz="1100" b="1" spc="-20" dirty="0">
                <a:solidFill>
                  <a:srgbClr val="231F2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sz="1100" b="1" dirty="0">
                <a:solidFill>
                  <a:srgbClr val="231F2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marque</a:t>
            </a:r>
            <a:r>
              <a:rPr sz="1100" b="1" spc="-20" dirty="0">
                <a:solidFill>
                  <a:srgbClr val="231F2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sz="1100" b="1" dirty="0">
                <a:solidFill>
                  <a:srgbClr val="231F2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pour</a:t>
            </a:r>
            <a:r>
              <a:rPr sz="1100" b="1" spc="-20" dirty="0">
                <a:solidFill>
                  <a:srgbClr val="231F2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sz="1100" b="1" spc="-10" dirty="0">
                <a:solidFill>
                  <a:srgbClr val="231F2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renforcer</a:t>
            </a:r>
            <a:r>
              <a:rPr sz="1100" b="1" spc="-20" dirty="0">
                <a:solidFill>
                  <a:srgbClr val="231F2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sz="1100" b="1" spc="-10" dirty="0">
                <a:solidFill>
                  <a:srgbClr val="231F2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l’attractivité</a:t>
            </a:r>
            <a:endParaRPr sz="11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483665" y="2354587"/>
            <a:ext cx="4588887" cy="1821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100" b="1" spc="-10" dirty="0" err="1">
                <a:solidFill>
                  <a:srgbClr val="231F2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commerciale</a:t>
            </a:r>
            <a:r>
              <a:rPr sz="1100" b="1" spc="-20" dirty="0">
                <a:solidFill>
                  <a:srgbClr val="231F2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fr-FR" sz="1100" b="1" spc="-10" dirty="0">
                <a:solidFill>
                  <a:srgbClr val="231F2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de </a:t>
            </a:r>
            <a:r>
              <a:rPr lang="fr-FR" sz="1100" b="1" spc="-10" dirty="0" err="1">
                <a:solidFill>
                  <a:srgbClr val="231F2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Florajet</a:t>
            </a:r>
            <a:r>
              <a:rPr lang="fr-FR" sz="1100" b="1" spc="-10" dirty="0">
                <a:solidFill>
                  <a:srgbClr val="231F2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, </a:t>
            </a:r>
            <a:r>
              <a:rPr sz="1100" b="1" dirty="0" err="1">
                <a:solidFill>
                  <a:srgbClr val="231F2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inscrire</a:t>
            </a:r>
            <a:r>
              <a:rPr sz="1100" b="1" spc="-15" dirty="0">
                <a:solidFill>
                  <a:srgbClr val="231F2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sz="1100" b="1" dirty="0">
                <a:solidFill>
                  <a:srgbClr val="231F2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la</a:t>
            </a:r>
            <a:r>
              <a:rPr sz="1100" b="1" spc="-15" dirty="0">
                <a:solidFill>
                  <a:srgbClr val="231F2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sz="1100" b="1" dirty="0">
                <a:solidFill>
                  <a:srgbClr val="231F2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marque</a:t>
            </a:r>
            <a:r>
              <a:rPr sz="1100" b="1" spc="-10" dirty="0">
                <a:solidFill>
                  <a:srgbClr val="231F2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sz="1100" b="1" dirty="0">
                <a:solidFill>
                  <a:srgbClr val="231F2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dans</a:t>
            </a:r>
            <a:r>
              <a:rPr sz="1100" b="1" spc="-15" dirty="0">
                <a:solidFill>
                  <a:srgbClr val="231F2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sz="1100" b="1" dirty="0">
                <a:solidFill>
                  <a:srgbClr val="231F2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la</a:t>
            </a:r>
            <a:r>
              <a:rPr sz="1100" b="1" spc="-10" dirty="0">
                <a:solidFill>
                  <a:srgbClr val="231F2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sz="1100" b="1" dirty="0">
                <a:solidFill>
                  <a:srgbClr val="231F2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tendance</a:t>
            </a:r>
            <a:r>
              <a:rPr sz="1100" b="1" spc="-20" dirty="0">
                <a:solidFill>
                  <a:srgbClr val="231F2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sz="1100" b="1" spc="-50" dirty="0">
                <a:solidFill>
                  <a:srgbClr val="231F2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&amp;</a:t>
            </a:r>
            <a:endParaRPr sz="11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489394" y="2562331"/>
            <a:ext cx="4585431" cy="1821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100" b="1" spc="-10" dirty="0">
                <a:solidFill>
                  <a:srgbClr val="231F2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fédérer</a:t>
            </a:r>
            <a:r>
              <a:rPr sz="1100" b="1" spc="-15" dirty="0">
                <a:solidFill>
                  <a:srgbClr val="231F2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sz="1100" b="1" dirty="0">
                <a:solidFill>
                  <a:srgbClr val="231F2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le</a:t>
            </a:r>
            <a:r>
              <a:rPr sz="1100" b="1" spc="-10" dirty="0">
                <a:solidFill>
                  <a:srgbClr val="231F2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sz="1100" b="1" dirty="0">
                <a:solidFill>
                  <a:srgbClr val="231F2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réseau</a:t>
            </a:r>
            <a:r>
              <a:rPr sz="1100" b="1" spc="-10" dirty="0">
                <a:solidFill>
                  <a:srgbClr val="231F2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derrière </a:t>
            </a:r>
            <a:r>
              <a:rPr sz="1100" b="1" dirty="0">
                <a:solidFill>
                  <a:srgbClr val="231F2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la</a:t>
            </a:r>
            <a:r>
              <a:rPr sz="1100" b="1" spc="-15" dirty="0">
                <a:solidFill>
                  <a:srgbClr val="231F2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sz="1100" b="1" dirty="0">
                <a:solidFill>
                  <a:srgbClr val="231F2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prise</a:t>
            </a:r>
            <a:r>
              <a:rPr sz="1100" b="1" spc="-10" dirty="0">
                <a:solidFill>
                  <a:srgbClr val="231F2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sz="1100" b="1" dirty="0">
                <a:solidFill>
                  <a:srgbClr val="231F2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de</a:t>
            </a:r>
            <a:r>
              <a:rPr sz="1100" b="1" spc="-10" dirty="0">
                <a:solidFill>
                  <a:srgbClr val="231F2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sz="1100" b="1" dirty="0">
                <a:solidFill>
                  <a:srgbClr val="231F2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parole</a:t>
            </a:r>
            <a:r>
              <a:rPr sz="1100" b="1" spc="-10" dirty="0">
                <a:solidFill>
                  <a:srgbClr val="231F2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activatrice </a:t>
            </a:r>
            <a:r>
              <a:rPr sz="1100" b="1" dirty="0">
                <a:solidFill>
                  <a:srgbClr val="231F2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de</a:t>
            </a:r>
            <a:r>
              <a:rPr sz="1100" b="1" spc="-15" dirty="0">
                <a:solidFill>
                  <a:srgbClr val="231F2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sz="1100" b="1" spc="-10" dirty="0">
                <a:solidFill>
                  <a:srgbClr val="231F2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trafic.</a:t>
            </a:r>
            <a:endParaRPr sz="11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487935" y="3458743"/>
            <a:ext cx="3982720" cy="6591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1400" dirty="0">
                <a:solidFill>
                  <a:srgbClr val="231F2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#brand_strategy #territoire_communication</a:t>
            </a:r>
            <a:r>
              <a:rPr lang="fr-FR" sz="1400" dirty="0">
                <a:solidFill>
                  <a:srgbClr val="231F2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sz="1400" dirty="0">
                <a:solidFill>
                  <a:srgbClr val="231F2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#campagne_média_ hors-</a:t>
            </a:r>
            <a:r>
              <a:rPr sz="1400" dirty="0" err="1">
                <a:solidFill>
                  <a:srgbClr val="231F2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média</a:t>
            </a:r>
            <a:r>
              <a:rPr sz="1400" dirty="0">
                <a:solidFill>
                  <a:srgbClr val="231F2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fr-FR" sz="1400" dirty="0">
                <a:solidFill>
                  <a:srgbClr val="231F2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sz="1400" dirty="0">
                <a:solidFill>
                  <a:srgbClr val="231F2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#brand-content #média_sociaux </a:t>
            </a:r>
            <a:r>
              <a:rPr lang="fr-FR" sz="1400" dirty="0">
                <a:solidFill>
                  <a:srgbClr val="231F2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endParaRPr sz="14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1" name="object 11"/>
          <p:cNvSpPr txBox="1">
            <a:spLocks noGrp="1"/>
          </p:cNvSpPr>
          <p:nvPr>
            <p:ph type="title"/>
          </p:nvPr>
        </p:nvSpPr>
        <p:spPr>
          <a:xfrm>
            <a:off x="461900" y="645803"/>
            <a:ext cx="4034790" cy="87459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fr-FR" spc="-20" dirty="0"/>
              <a:t>Les émotions sont plus fortes avec </a:t>
            </a:r>
            <a:r>
              <a:rPr lang="fr-FR" spc="-20" dirty="0" err="1"/>
              <a:t>Florajet</a:t>
            </a:r>
            <a:endParaRPr spc="-10" dirty="0"/>
          </a:p>
        </p:txBody>
      </p:sp>
      <p:sp>
        <p:nvSpPr>
          <p:cNvPr id="13" name="object 13"/>
          <p:cNvSpPr/>
          <p:nvPr/>
        </p:nvSpPr>
        <p:spPr>
          <a:xfrm>
            <a:off x="492594" y="1613636"/>
            <a:ext cx="864235" cy="50165"/>
          </a:xfrm>
          <a:custGeom>
            <a:avLst/>
            <a:gdLst/>
            <a:ahLst/>
            <a:cxnLst/>
            <a:rect l="l" t="t" r="r" b="b"/>
            <a:pathLst>
              <a:path w="864235" h="50164">
                <a:moveTo>
                  <a:pt x="864006" y="0"/>
                </a:moveTo>
                <a:lnTo>
                  <a:pt x="0" y="0"/>
                </a:lnTo>
                <a:lnTo>
                  <a:pt x="0" y="49898"/>
                </a:lnTo>
                <a:lnTo>
                  <a:pt x="864006" y="49898"/>
                </a:lnTo>
                <a:lnTo>
                  <a:pt x="864006" y="0"/>
                </a:lnTo>
                <a:close/>
              </a:path>
            </a:pathLst>
          </a:custGeom>
          <a:solidFill>
            <a:srgbClr val="231F2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492594" y="503999"/>
            <a:ext cx="864235" cy="50165"/>
          </a:xfrm>
          <a:custGeom>
            <a:avLst/>
            <a:gdLst/>
            <a:ahLst/>
            <a:cxnLst/>
            <a:rect l="l" t="t" r="r" b="b"/>
            <a:pathLst>
              <a:path w="864235" h="50165">
                <a:moveTo>
                  <a:pt x="864006" y="0"/>
                </a:moveTo>
                <a:lnTo>
                  <a:pt x="0" y="0"/>
                </a:lnTo>
                <a:lnTo>
                  <a:pt x="0" y="49898"/>
                </a:lnTo>
                <a:lnTo>
                  <a:pt x="864006" y="49898"/>
                </a:lnTo>
                <a:lnTo>
                  <a:pt x="864006" y="0"/>
                </a:lnTo>
                <a:close/>
              </a:path>
            </a:pathLst>
          </a:custGeom>
          <a:solidFill>
            <a:srgbClr val="231F2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 txBox="1"/>
          <p:nvPr/>
        </p:nvSpPr>
        <p:spPr>
          <a:xfrm>
            <a:off x="469046" y="302484"/>
            <a:ext cx="655320" cy="1778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000" b="1" spc="-10" dirty="0">
                <a:solidFill>
                  <a:srgbClr val="231F20"/>
                </a:solidFill>
                <a:latin typeface="Arial"/>
                <a:cs typeface="Arial"/>
              </a:rPr>
              <a:t>CONCEPT</a:t>
            </a:r>
            <a:endParaRPr sz="1000">
              <a:latin typeface="Arial"/>
              <a:cs typeface="Arial"/>
            </a:endParaRPr>
          </a:p>
        </p:txBody>
      </p:sp>
      <p:sp>
        <p:nvSpPr>
          <p:cNvPr id="18" name="object 5">
            <a:extLst>
              <a:ext uri="{FF2B5EF4-FFF2-40B4-BE49-F238E27FC236}">
                <a16:creationId xmlns:a16="http://schemas.microsoft.com/office/drawing/2014/main" id="{49339B8B-9699-6312-103E-F25D5DA8EFDE}"/>
              </a:ext>
            </a:extLst>
          </p:cNvPr>
          <p:cNvSpPr/>
          <p:nvPr/>
        </p:nvSpPr>
        <p:spPr>
          <a:xfrm>
            <a:off x="-473929" y="4919783"/>
            <a:ext cx="1598295" cy="1052195"/>
          </a:xfrm>
          <a:custGeom>
            <a:avLst/>
            <a:gdLst/>
            <a:ahLst/>
            <a:cxnLst/>
            <a:rect l="l" t="t" r="r" b="b"/>
            <a:pathLst>
              <a:path w="1598295" h="1052195">
                <a:moveTo>
                  <a:pt x="0" y="191731"/>
                </a:moveTo>
                <a:lnTo>
                  <a:pt x="0" y="832929"/>
                </a:lnTo>
                <a:lnTo>
                  <a:pt x="1073200" y="832929"/>
                </a:lnTo>
                <a:lnTo>
                  <a:pt x="1073200" y="1051839"/>
                </a:lnTo>
                <a:lnTo>
                  <a:pt x="1597774" y="527253"/>
                </a:lnTo>
                <a:lnTo>
                  <a:pt x="1070521" y="0"/>
                </a:lnTo>
                <a:lnTo>
                  <a:pt x="1069187" y="214909"/>
                </a:lnTo>
                <a:lnTo>
                  <a:pt x="0" y="214909"/>
                </a:lnTo>
              </a:path>
            </a:pathLst>
          </a:custGeom>
          <a:ln w="46697">
            <a:solidFill>
              <a:srgbClr val="FFDE00"/>
            </a:solidFill>
          </a:ln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19" name="object 11">
            <a:extLst>
              <a:ext uri="{FF2B5EF4-FFF2-40B4-BE49-F238E27FC236}">
                <a16:creationId xmlns:a16="http://schemas.microsoft.com/office/drawing/2014/main" id="{369C2E98-C1CB-0A5B-05BC-4D6BD80703D9}"/>
              </a:ext>
            </a:extLst>
          </p:cNvPr>
          <p:cNvSpPr txBox="1">
            <a:spLocks/>
          </p:cNvSpPr>
          <p:nvPr/>
        </p:nvSpPr>
        <p:spPr bwMode="auto">
          <a:xfrm>
            <a:off x="1124366" y="4838993"/>
            <a:ext cx="4895609" cy="10105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12700" rIns="0" bIns="0" numCol="1" rtlCol="0" anchor="t" anchorCtr="0" compatLnSpc="1">
            <a:prstTxWarp prst="textNoShape">
              <a:avLst/>
            </a:prstTxWarp>
            <a:spAutoFit/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2800" b="1" i="0" kern="1200">
                <a:solidFill>
                  <a:srgbClr val="231F20"/>
                </a:solidFill>
                <a:latin typeface="Playfair Display"/>
                <a:ea typeface="Tahoma" panose="020B0604030504040204" pitchFamily="34" charset="0"/>
                <a:cs typeface="Playfair Display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12700" algn="l">
              <a:spcBef>
                <a:spcPts val="100"/>
              </a:spcBef>
            </a:pPr>
            <a:r>
              <a:rPr lang="fr-FR" sz="1600" spc="-10" dirty="0"/>
              <a:t>Business : </a:t>
            </a:r>
            <a:br>
              <a:rPr lang="fr-FR" sz="1600" spc="-10" dirty="0"/>
            </a:br>
            <a:r>
              <a:rPr lang="fr-FR" sz="1600" b="0" spc="-10" dirty="0"/>
              <a:t>En 2023, gain de </a:t>
            </a:r>
            <a:r>
              <a:rPr lang="fr-FR" sz="1600" b="0" spc="-10" dirty="0" err="1"/>
              <a:t>pdm</a:t>
            </a:r>
            <a:r>
              <a:rPr lang="fr-FR" sz="1600" b="0" spc="-10" dirty="0"/>
              <a:t> </a:t>
            </a:r>
            <a:br>
              <a:rPr lang="fr-FR" sz="1600" b="0" spc="-10" dirty="0"/>
            </a:br>
            <a:r>
              <a:rPr lang="fr-FR" sz="1600" b="0" spc="-10" dirty="0"/>
              <a:t>sur Interflora significatif</a:t>
            </a:r>
          </a:p>
          <a:p>
            <a:pPr marL="12700" algn="l">
              <a:spcBef>
                <a:spcPts val="100"/>
              </a:spcBef>
            </a:pPr>
            <a:r>
              <a:rPr lang="fr-FR" sz="1600" b="0" spc="-10" dirty="0"/>
              <a:t> </a:t>
            </a:r>
          </a:p>
        </p:txBody>
      </p:sp>
      <p:sp>
        <p:nvSpPr>
          <p:cNvPr id="20" name="object 13">
            <a:extLst>
              <a:ext uri="{FF2B5EF4-FFF2-40B4-BE49-F238E27FC236}">
                <a16:creationId xmlns:a16="http://schemas.microsoft.com/office/drawing/2014/main" id="{13FD0511-B8DB-33B0-BE38-41048CE427F0}"/>
              </a:ext>
            </a:extLst>
          </p:cNvPr>
          <p:cNvSpPr/>
          <p:nvPr/>
        </p:nvSpPr>
        <p:spPr>
          <a:xfrm>
            <a:off x="492594" y="4639578"/>
            <a:ext cx="864235" cy="50165"/>
          </a:xfrm>
          <a:custGeom>
            <a:avLst/>
            <a:gdLst/>
            <a:ahLst/>
            <a:cxnLst/>
            <a:rect l="l" t="t" r="r" b="b"/>
            <a:pathLst>
              <a:path w="864235" h="50165">
                <a:moveTo>
                  <a:pt x="864006" y="0"/>
                </a:moveTo>
                <a:lnTo>
                  <a:pt x="0" y="0"/>
                </a:lnTo>
                <a:lnTo>
                  <a:pt x="0" y="49898"/>
                </a:lnTo>
                <a:lnTo>
                  <a:pt x="864006" y="49898"/>
                </a:lnTo>
                <a:lnTo>
                  <a:pt x="864006" y="0"/>
                </a:lnTo>
                <a:close/>
              </a:path>
            </a:pathLst>
          </a:custGeom>
          <a:solidFill>
            <a:srgbClr val="231F2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14">
            <a:extLst>
              <a:ext uri="{FF2B5EF4-FFF2-40B4-BE49-F238E27FC236}">
                <a16:creationId xmlns:a16="http://schemas.microsoft.com/office/drawing/2014/main" id="{3C96B430-EB7D-B03B-2161-5645DC46EDCA}"/>
              </a:ext>
            </a:extLst>
          </p:cNvPr>
          <p:cNvSpPr txBox="1"/>
          <p:nvPr/>
        </p:nvSpPr>
        <p:spPr>
          <a:xfrm>
            <a:off x="469045" y="4438064"/>
            <a:ext cx="918477" cy="16671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fr-FR" sz="1000" b="1" spc="-10" dirty="0">
                <a:solidFill>
                  <a:srgbClr val="231F20"/>
                </a:solidFill>
                <a:latin typeface="Arial"/>
                <a:cs typeface="Arial"/>
              </a:rPr>
              <a:t>RESULTATS</a:t>
            </a:r>
            <a:endParaRPr sz="1000" dirty="0">
              <a:latin typeface="Arial"/>
              <a:cs typeface="Arial"/>
            </a:endParaRPr>
          </a:p>
        </p:txBody>
      </p:sp>
      <p:sp>
        <p:nvSpPr>
          <p:cNvPr id="22" name="object 5">
            <a:extLst>
              <a:ext uri="{FF2B5EF4-FFF2-40B4-BE49-F238E27FC236}">
                <a16:creationId xmlns:a16="http://schemas.microsoft.com/office/drawing/2014/main" id="{E3C53FD1-49B3-0882-4C98-61D0B0D777B7}"/>
              </a:ext>
            </a:extLst>
          </p:cNvPr>
          <p:cNvSpPr txBox="1"/>
          <p:nvPr/>
        </p:nvSpPr>
        <p:spPr>
          <a:xfrm>
            <a:off x="501115" y="2978041"/>
            <a:ext cx="4323080" cy="44371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fr-FR" sz="1400" spc="-10" dirty="0">
                <a:solidFill>
                  <a:srgbClr val="231F2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Définition d’un positionnement </a:t>
            </a:r>
            <a:br>
              <a:rPr lang="fr-FR" sz="1400" spc="-10" dirty="0">
                <a:solidFill>
                  <a:srgbClr val="231F2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fr-FR" sz="1400" spc="-10" dirty="0">
                <a:solidFill>
                  <a:srgbClr val="231F2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et création d’un nouveau territoire créatif</a:t>
            </a:r>
            <a:endParaRPr sz="14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17" name="Image 16" descr="Une image contenant texte, ciel, plein air, chaussures&#10;&#10;Description générée automatiquement">
            <a:extLst>
              <a:ext uri="{FF2B5EF4-FFF2-40B4-BE49-F238E27FC236}">
                <a16:creationId xmlns:a16="http://schemas.microsoft.com/office/drawing/2014/main" id="{855FF295-E674-DFFC-C05C-BF01F1BDF3C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9579" y="0"/>
            <a:ext cx="552242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234388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Livraison de bouquets de fleurs express. Les émotions sont plus fortes avec Florajet ! (1)">
            <a:hlinkClick r:id="" action="ppaction://media"/>
            <a:extLst>
              <a:ext uri="{FF2B5EF4-FFF2-40B4-BE49-F238E27FC236}">
                <a16:creationId xmlns:a16="http://schemas.microsoft.com/office/drawing/2014/main" id="{812DE564-55BE-F531-A365-F423AC586A42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8275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012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1_Thème LNB">
  <a:themeElements>
    <a:clrScheme name="Le nouveau belier">
      <a:dk1>
        <a:srgbClr val="2E2E2E"/>
      </a:dk1>
      <a:lt1>
        <a:srgbClr val="FFFFFF"/>
      </a:lt1>
      <a:dk2>
        <a:srgbClr val="9C896A"/>
      </a:dk2>
      <a:lt2>
        <a:srgbClr val="EDE7E3"/>
      </a:lt2>
      <a:accent1>
        <a:srgbClr val="D8117D"/>
      </a:accent1>
      <a:accent2>
        <a:srgbClr val="FCE828"/>
      </a:accent2>
      <a:accent3>
        <a:srgbClr val="D5D5D5"/>
      </a:accent3>
      <a:accent4>
        <a:srgbClr val="00D06C"/>
      </a:accent4>
      <a:accent5>
        <a:srgbClr val="FD8000"/>
      </a:accent5>
      <a:accent6>
        <a:srgbClr val="B700F2"/>
      </a:accent6>
      <a:hlink>
        <a:srgbClr val="D8117D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LNB_Presentation_template" id="{93AE758A-9B99-3E4F-8DEB-DD88F90A7A3B}" vid="{8BA648CC-0D2E-AA45-B39D-36E46C307F08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LNB_MATCH_point_hebdo_1804</Template>
  <TotalTime>1425</TotalTime>
  <Words>264</Words>
  <Application>Microsoft Office PowerPoint</Application>
  <PresentationFormat>Grand écran</PresentationFormat>
  <Paragraphs>23</Paragraphs>
  <Slides>4</Slides>
  <Notes>0</Notes>
  <HiddenSlides>0</HiddenSlides>
  <MMClips>1</MMClips>
  <ScaleCrop>false</ScaleCrop>
  <HeadingPairs>
    <vt:vector size="6" baseType="variant">
      <vt:variant>
        <vt:lpstr>Polices utilisées</vt:lpstr>
      </vt:variant>
      <vt:variant>
        <vt:i4>7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4</vt:i4>
      </vt:variant>
    </vt:vector>
  </HeadingPairs>
  <TitlesOfParts>
    <vt:vector size="12" baseType="lpstr">
      <vt:lpstr>Arial</vt:lpstr>
      <vt:lpstr>Calibri</vt:lpstr>
      <vt:lpstr>Georgia</vt:lpstr>
      <vt:lpstr>Playfair Display</vt:lpstr>
      <vt:lpstr>Police système Courant</vt:lpstr>
      <vt:lpstr>Tahoma</vt:lpstr>
      <vt:lpstr>Wingdings</vt:lpstr>
      <vt:lpstr>1_Thème LNB</vt:lpstr>
      <vt:lpstr>Florajet 5200 fleuristes</vt:lpstr>
      <vt:lpstr>Les émotions sont plus fortes avec Florajet</vt:lpstr>
      <vt:lpstr>Les émotions sont plus fortes avec Florajet</vt:lpstr>
      <vt:lpstr>Présentation PowerPoint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LNB x MATCH</dc:title>
  <dc:subject/>
  <dc:creator>Emilie Proteau</dc:creator>
  <cp:keywords/>
  <dc:description/>
  <cp:lastModifiedBy>Antoine Jubert</cp:lastModifiedBy>
  <cp:revision>95</cp:revision>
  <cp:lastPrinted>2022-07-05T07:32:58Z</cp:lastPrinted>
  <dcterms:created xsi:type="dcterms:W3CDTF">2023-04-17T13:19:25Z</dcterms:created>
  <dcterms:modified xsi:type="dcterms:W3CDTF">2024-02-14T10:06:04Z</dcterms:modified>
  <cp:category/>
</cp:coreProperties>
</file>