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7" r:id="rId2"/>
    <p:sldId id="332" r:id="rId3"/>
    <p:sldId id="337" r:id="rId4"/>
    <p:sldId id="338" r:id="rId5"/>
    <p:sldId id="351" r:id="rId6"/>
    <p:sldId id="346" r:id="rId7"/>
    <p:sldId id="334" r:id="rId8"/>
    <p:sldId id="347" r:id="rId9"/>
    <p:sldId id="335" r:id="rId10"/>
    <p:sldId id="340" r:id="rId11"/>
    <p:sldId id="348" r:id="rId12"/>
    <p:sldId id="349" r:id="rId13"/>
    <p:sldId id="353" r:id="rId14"/>
    <p:sldId id="352" r:id="rId15"/>
    <p:sldId id="345" r:id="rId16"/>
    <p:sldId id="327" r:id="rId17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640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63F"/>
    <a:srgbClr val="FFF215"/>
    <a:srgbClr val="EB6408"/>
    <a:srgbClr val="174195"/>
    <a:srgbClr val="F37336"/>
    <a:srgbClr val="2857A5"/>
    <a:srgbClr val="575759"/>
    <a:srgbClr val="00A54F"/>
    <a:srgbClr val="282626"/>
    <a:srgbClr val="4E65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57AC749-9FFA-4F77-931A-D5DACA538FF8}" v="13" dt="2024-11-13T15:03:55.716"/>
  </p1510:revLst>
</p1510:revInfo>
</file>

<file path=ppt/tableStyles.xml><?xml version="1.0" encoding="utf-8"?>
<a:tblStyleLst xmlns:a="http://schemas.openxmlformats.org/drawingml/2006/main" def="{5C22544A-7EE6-4342-B048-85BDC9FD1C3A}">
  <a:tblStyle styleId="{D113A9D2-9D6B-4929-AA2D-F23B5EE8CBE7}" styleName="Style à thème 2 - Accentuation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10" autoAdjust="0"/>
  </p:normalViewPr>
  <p:slideViewPr>
    <p:cSldViewPr snapToGrid="0">
      <p:cViewPr varScale="1">
        <p:scale>
          <a:sx n="63" d="100"/>
          <a:sy n="63" d="100"/>
        </p:scale>
        <p:origin x="1022" y="72"/>
      </p:cViewPr>
      <p:guideLst>
        <p:guide orient="horz" pos="64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errine RODIER - Le Nouveau Belier" userId="8d18d86c-7c03-4563-8894-8ee266adb6ca" providerId="ADAL" clId="{657AC749-9FFA-4F77-931A-D5DACA538FF8}"/>
    <pc:docChg chg="custSel addSld delSld modSld sldOrd">
      <pc:chgData name="Perrine RODIER - Le Nouveau Belier" userId="8d18d86c-7c03-4563-8894-8ee266adb6ca" providerId="ADAL" clId="{657AC749-9FFA-4F77-931A-D5DACA538FF8}" dt="2024-11-13T15:05:44.287" v="40" actId="1076"/>
      <pc:docMkLst>
        <pc:docMk/>
      </pc:docMkLst>
      <pc:sldChg chg="del">
        <pc:chgData name="Perrine RODIER - Le Nouveau Belier" userId="8d18d86c-7c03-4563-8894-8ee266adb6ca" providerId="ADAL" clId="{657AC749-9FFA-4F77-931A-D5DACA538FF8}" dt="2024-11-13T14:56:57.403" v="0" actId="47"/>
        <pc:sldMkLst>
          <pc:docMk/>
          <pc:sldMk cId="4039790661" sldId="261"/>
        </pc:sldMkLst>
      </pc:sldChg>
      <pc:sldChg chg="del">
        <pc:chgData name="Perrine RODIER - Le Nouveau Belier" userId="8d18d86c-7c03-4563-8894-8ee266adb6ca" providerId="ADAL" clId="{657AC749-9FFA-4F77-931A-D5DACA538FF8}" dt="2024-11-13T14:56:57.403" v="0" actId="47"/>
        <pc:sldMkLst>
          <pc:docMk/>
          <pc:sldMk cId="1690504762" sldId="311"/>
        </pc:sldMkLst>
      </pc:sldChg>
      <pc:sldChg chg="del">
        <pc:chgData name="Perrine RODIER - Le Nouveau Belier" userId="8d18d86c-7c03-4563-8894-8ee266adb6ca" providerId="ADAL" clId="{657AC749-9FFA-4F77-931A-D5DACA538FF8}" dt="2024-11-13T14:56:57.403" v="0" actId="47"/>
        <pc:sldMkLst>
          <pc:docMk/>
          <pc:sldMk cId="718133698" sldId="329"/>
        </pc:sldMkLst>
      </pc:sldChg>
      <pc:sldChg chg="del">
        <pc:chgData name="Perrine RODIER - Le Nouveau Belier" userId="8d18d86c-7c03-4563-8894-8ee266adb6ca" providerId="ADAL" clId="{657AC749-9FFA-4F77-931A-D5DACA538FF8}" dt="2024-11-13T14:56:57.403" v="0" actId="47"/>
        <pc:sldMkLst>
          <pc:docMk/>
          <pc:sldMk cId="1192746177" sldId="331"/>
        </pc:sldMkLst>
      </pc:sldChg>
      <pc:sldChg chg="modSp">
        <pc:chgData name="Perrine RODIER - Le Nouveau Belier" userId="8d18d86c-7c03-4563-8894-8ee266adb6ca" providerId="ADAL" clId="{657AC749-9FFA-4F77-931A-D5DACA538FF8}" dt="2024-11-13T15:02:46.914" v="9" actId="14826"/>
        <pc:sldMkLst>
          <pc:docMk/>
          <pc:sldMk cId="1919438102" sldId="335"/>
        </pc:sldMkLst>
        <pc:picChg chg="mod">
          <ac:chgData name="Perrine RODIER - Le Nouveau Belier" userId="8d18d86c-7c03-4563-8894-8ee266adb6ca" providerId="ADAL" clId="{657AC749-9FFA-4F77-931A-D5DACA538FF8}" dt="2024-11-13T15:02:46.914" v="9" actId="14826"/>
          <ac:picMkLst>
            <pc:docMk/>
            <pc:sldMk cId="1919438102" sldId="335"/>
            <ac:picMk id="2" creationId="{7B4BFE93-3B52-3CC4-033B-8895872E4EBB}"/>
          </ac:picMkLst>
        </pc:picChg>
      </pc:sldChg>
      <pc:sldChg chg="modSp">
        <pc:chgData name="Perrine RODIER - Le Nouveau Belier" userId="8d18d86c-7c03-4563-8894-8ee266adb6ca" providerId="ADAL" clId="{657AC749-9FFA-4F77-931A-D5DACA538FF8}" dt="2024-11-13T15:02:07.828" v="2" actId="14826"/>
        <pc:sldMkLst>
          <pc:docMk/>
          <pc:sldMk cId="82940917" sldId="338"/>
        </pc:sldMkLst>
        <pc:picChg chg="mod">
          <ac:chgData name="Perrine RODIER - Le Nouveau Belier" userId="8d18d86c-7c03-4563-8894-8ee266adb6ca" providerId="ADAL" clId="{657AC749-9FFA-4F77-931A-D5DACA538FF8}" dt="2024-11-13T15:02:07.828" v="2" actId="14826"/>
          <ac:picMkLst>
            <pc:docMk/>
            <pc:sldMk cId="82940917" sldId="338"/>
            <ac:picMk id="4" creationId="{DC523486-D9E1-5968-1C2C-F562D6128152}"/>
          </ac:picMkLst>
        </pc:picChg>
      </pc:sldChg>
      <pc:sldChg chg="delSp mod">
        <pc:chgData name="Perrine RODIER - Le Nouveau Belier" userId="8d18d86c-7c03-4563-8894-8ee266adb6ca" providerId="ADAL" clId="{657AC749-9FFA-4F77-931A-D5DACA538FF8}" dt="2024-11-13T15:03:00.390" v="11" actId="478"/>
        <pc:sldMkLst>
          <pc:docMk/>
          <pc:sldMk cId="4215147183" sldId="340"/>
        </pc:sldMkLst>
        <pc:spChg chg="del">
          <ac:chgData name="Perrine RODIER - Le Nouveau Belier" userId="8d18d86c-7c03-4563-8894-8ee266adb6ca" providerId="ADAL" clId="{657AC749-9FFA-4F77-931A-D5DACA538FF8}" dt="2024-11-13T15:03:00.390" v="11" actId="478"/>
          <ac:spMkLst>
            <pc:docMk/>
            <pc:sldMk cId="4215147183" sldId="340"/>
            <ac:spMk id="2" creationId="{64B53607-0173-45D5-24A3-17460E5256BC}"/>
          </ac:spMkLst>
        </pc:spChg>
        <pc:picChg chg="del">
          <ac:chgData name="Perrine RODIER - Le Nouveau Belier" userId="8d18d86c-7c03-4563-8894-8ee266adb6ca" providerId="ADAL" clId="{657AC749-9FFA-4F77-931A-D5DACA538FF8}" dt="2024-11-13T15:02:58.789" v="10" actId="478"/>
          <ac:picMkLst>
            <pc:docMk/>
            <pc:sldMk cId="4215147183" sldId="340"/>
            <ac:picMk id="1026" creationId="{8A121B1C-B475-1BDC-EB85-0F108F8F3A12}"/>
          </ac:picMkLst>
        </pc:picChg>
      </pc:sldChg>
      <pc:sldChg chg="addSp modSp mod">
        <pc:chgData name="Perrine RODIER - Le Nouveau Belier" userId="8d18d86c-7c03-4563-8894-8ee266adb6ca" providerId="ADAL" clId="{657AC749-9FFA-4F77-931A-D5DACA538FF8}" dt="2024-11-13T15:05:44.287" v="40" actId="1076"/>
        <pc:sldMkLst>
          <pc:docMk/>
          <pc:sldMk cId="1108997647" sldId="345"/>
        </pc:sldMkLst>
        <pc:spChg chg="mod">
          <ac:chgData name="Perrine RODIER - Le Nouveau Belier" userId="8d18d86c-7c03-4563-8894-8ee266adb6ca" providerId="ADAL" clId="{657AC749-9FFA-4F77-931A-D5DACA538FF8}" dt="2024-11-13T15:04:05.452" v="28" actId="404"/>
          <ac:spMkLst>
            <pc:docMk/>
            <pc:sldMk cId="1108997647" sldId="345"/>
            <ac:spMk id="7" creationId="{9BCBBCE1-7309-5558-9DA8-28D05F0A68FF}"/>
          </ac:spMkLst>
        </pc:spChg>
        <pc:spChg chg="mod">
          <ac:chgData name="Perrine RODIER - Le Nouveau Belier" userId="8d18d86c-7c03-4563-8894-8ee266adb6ca" providerId="ADAL" clId="{657AC749-9FFA-4F77-931A-D5DACA538FF8}" dt="2024-11-13T15:04:05.452" v="28" actId="404"/>
          <ac:spMkLst>
            <pc:docMk/>
            <pc:sldMk cId="1108997647" sldId="345"/>
            <ac:spMk id="8" creationId="{EF86CC2E-5B52-41AB-C79E-A82F8EEF2CAD}"/>
          </ac:spMkLst>
        </pc:spChg>
        <pc:spChg chg="mod">
          <ac:chgData name="Perrine RODIER - Le Nouveau Belier" userId="8d18d86c-7c03-4563-8894-8ee266adb6ca" providerId="ADAL" clId="{657AC749-9FFA-4F77-931A-D5DACA538FF8}" dt="2024-11-13T15:04:05.452" v="28" actId="404"/>
          <ac:spMkLst>
            <pc:docMk/>
            <pc:sldMk cId="1108997647" sldId="345"/>
            <ac:spMk id="9" creationId="{63A798DA-EBED-69CF-276A-D35379C346A5}"/>
          </ac:spMkLst>
        </pc:spChg>
        <pc:picChg chg="add mod">
          <ac:chgData name="Perrine RODIER - Le Nouveau Belier" userId="8d18d86c-7c03-4563-8894-8ee266adb6ca" providerId="ADAL" clId="{657AC749-9FFA-4F77-931A-D5DACA538FF8}" dt="2024-11-13T15:05:35.878" v="37" actId="1076"/>
          <ac:picMkLst>
            <pc:docMk/>
            <pc:sldMk cId="1108997647" sldId="345"/>
            <ac:picMk id="2" creationId="{7BE574D8-F9E5-23EE-FD20-0B64A1D4B3FC}"/>
          </ac:picMkLst>
        </pc:picChg>
        <pc:picChg chg="mod">
          <ac:chgData name="Perrine RODIER - Le Nouveau Belier" userId="8d18d86c-7c03-4563-8894-8ee266adb6ca" providerId="ADAL" clId="{657AC749-9FFA-4F77-931A-D5DACA538FF8}" dt="2024-11-13T15:05:35.878" v="37" actId="1076"/>
          <ac:picMkLst>
            <pc:docMk/>
            <pc:sldMk cId="1108997647" sldId="345"/>
            <ac:picMk id="3" creationId="{581BBD51-3403-BDC0-CF2E-A81AB776EE57}"/>
          </ac:picMkLst>
        </pc:picChg>
        <pc:picChg chg="add mod">
          <ac:chgData name="Perrine RODIER - Le Nouveau Belier" userId="8d18d86c-7c03-4563-8894-8ee266adb6ca" providerId="ADAL" clId="{657AC749-9FFA-4F77-931A-D5DACA538FF8}" dt="2024-11-13T15:05:35.878" v="37" actId="1076"/>
          <ac:picMkLst>
            <pc:docMk/>
            <pc:sldMk cId="1108997647" sldId="345"/>
            <ac:picMk id="4" creationId="{7935ADC5-499E-CB65-10D3-CAE558472DBF}"/>
          </ac:picMkLst>
        </pc:picChg>
        <pc:picChg chg="mod">
          <ac:chgData name="Perrine RODIER - Le Nouveau Belier" userId="8d18d86c-7c03-4563-8894-8ee266adb6ca" providerId="ADAL" clId="{657AC749-9FFA-4F77-931A-D5DACA538FF8}" dt="2024-11-13T15:05:44.287" v="40" actId="1076"/>
          <ac:picMkLst>
            <pc:docMk/>
            <pc:sldMk cId="1108997647" sldId="345"/>
            <ac:picMk id="12" creationId="{23C1E77E-B0D3-D400-B047-15C81EEB1E43}"/>
          </ac:picMkLst>
        </pc:picChg>
        <pc:picChg chg="mod">
          <ac:chgData name="Perrine RODIER - Le Nouveau Belier" userId="8d18d86c-7c03-4563-8894-8ee266adb6ca" providerId="ADAL" clId="{657AC749-9FFA-4F77-931A-D5DACA538FF8}" dt="2024-11-13T15:05:41.057" v="39" actId="1076"/>
          <ac:picMkLst>
            <pc:docMk/>
            <pc:sldMk cId="1108997647" sldId="345"/>
            <ac:picMk id="14" creationId="{BBB6B9EF-D855-7F80-4A37-D05E45143BD3}"/>
          </ac:picMkLst>
        </pc:picChg>
        <pc:picChg chg="mod">
          <ac:chgData name="Perrine RODIER - Le Nouveau Belier" userId="8d18d86c-7c03-4563-8894-8ee266adb6ca" providerId="ADAL" clId="{657AC749-9FFA-4F77-931A-D5DACA538FF8}" dt="2024-11-13T15:05:38.990" v="38" actId="1076"/>
          <ac:picMkLst>
            <pc:docMk/>
            <pc:sldMk cId="1108997647" sldId="345"/>
            <ac:picMk id="16" creationId="{9D3B5246-3FFF-EA74-4D21-C5B980BD9D14}"/>
          </ac:picMkLst>
        </pc:picChg>
        <pc:picChg chg="mod">
          <ac:chgData name="Perrine RODIER - Le Nouveau Belier" userId="8d18d86c-7c03-4563-8894-8ee266adb6ca" providerId="ADAL" clId="{657AC749-9FFA-4F77-931A-D5DACA538FF8}" dt="2024-11-13T15:05:35.878" v="37" actId="1076"/>
          <ac:picMkLst>
            <pc:docMk/>
            <pc:sldMk cId="1108997647" sldId="345"/>
            <ac:picMk id="18" creationId="{C25648C3-0338-11A8-00E5-CE259689B674}"/>
          </ac:picMkLst>
        </pc:picChg>
        <pc:picChg chg="mod">
          <ac:chgData name="Perrine RODIER - Le Nouveau Belier" userId="8d18d86c-7c03-4563-8894-8ee266adb6ca" providerId="ADAL" clId="{657AC749-9FFA-4F77-931A-D5DACA538FF8}" dt="2024-11-13T15:05:41.057" v="39" actId="1076"/>
          <ac:picMkLst>
            <pc:docMk/>
            <pc:sldMk cId="1108997647" sldId="345"/>
            <ac:picMk id="20" creationId="{2286300F-CA76-6A1C-C6A6-FACBCF3D7D57}"/>
          </ac:picMkLst>
        </pc:picChg>
        <pc:picChg chg="mod">
          <ac:chgData name="Perrine RODIER - Le Nouveau Belier" userId="8d18d86c-7c03-4563-8894-8ee266adb6ca" providerId="ADAL" clId="{657AC749-9FFA-4F77-931A-D5DACA538FF8}" dt="2024-11-13T15:05:38.990" v="38" actId="1076"/>
          <ac:picMkLst>
            <pc:docMk/>
            <pc:sldMk cId="1108997647" sldId="345"/>
            <ac:picMk id="22" creationId="{A10E6539-CCF9-D39A-12FA-444061E27F7E}"/>
          </ac:picMkLst>
        </pc:picChg>
      </pc:sldChg>
      <pc:sldChg chg="delSp modSp mod">
        <pc:chgData name="Perrine RODIER - Le Nouveau Belier" userId="8d18d86c-7c03-4563-8894-8ee266adb6ca" providerId="ADAL" clId="{657AC749-9FFA-4F77-931A-D5DACA538FF8}" dt="2024-11-13T15:02:30.297" v="7" actId="478"/>
        <pc:sldMkLst>
          <pc:docMk/>
          <pc:sldMk cId="3246723349" sldId="346"/>
        </pc:sldMkLst>
        <pc:spChg chg="del">
          <ac:chgData name="Perrine RODIER - Le Nouveau Belier" userId="8d18d86c-7c03-4563-8894-8ee266adb6ca" providerId="ADAL" clId="{657AC749-9FFA-4F77-931A-D5DACA538FF8}" dt="2024-11-13T15:02:30.297" v="7" actId="478"/>
          <ac:spMkLst>
            <pc:docMk/>
            <pc:sldMk cId="3246723349" sldId="346"/>
            <ac:spMk id="2" creationId="{EE4E1DA6-4875-D8D0-9033-5558E45DAFDA}"/>
          </ac:spMkLst>
        </pc:spChg>
        <pc:picChg chg="mod">
          <ac:chgData name="Perrine RODIER - Le Nouveau Belier" userId="8d18d86c-7c03-4563-8894-8ee266adb6ca" providerId="ADAL" clId="{657AC749-9FFA-4F77-931A-D5DACA538FF8}" dt="2024-11-13T15:02:18.291" v="3" actId="14826"/>
          <ac:picMkLst>
            <pc:docMk/>
            <pc:sldMk cId="3246723349" sldId="346"/>
            <ac:picMk id="4" creationId="{CC35228A-E9FC-BA5A-F2E8-6601FD275910}"/>
          </ac:picMkLst>
        </pc:picChg>
      </pc:sldChg>
      <pc:sldChg chg="modSp">
        <pc:chgData name="Perrine RODIER - Le Nouveau Belier" userId="8d18d86c-7c03-4563-8894-8ee266adb6ca" providerId="ADAL" clId="{657AC749-9FFA-4F77-931A-D5DACA538FF8}" dt="2024-11-13T15:02:38.838" v="8" actId="14826"/>
        <pc:sldMkLst>
          <pc:docMk/>
          <pc:sldMk cId="4290998060" sldId="347"/>
        </pc:sldMkLst>
        <pc:picChg chg="mod">
          <ac:chgData name="Perrine RODIER - Le Nouveau Belier" userId="8d18d86c-7c03-4563-8894-8ee266adb6ca" providerId="ADAL" clId="{657AC749-9FFA-4F77-931A-D5DACA538FF8}" dt="2024-11-13T15:02:38.838" v="8" actId="14826"/>
          <ac:picMkLst>
            <pc:docMk/>
            <pc:sldMk cId="4290998060" sldId="347"/>
            <ac:picMk id="4" creationId="{21E74F7E-715A-6816-E6CB-7A199B17404D}"/>
          </ac:picMkLst>
        </pc:picChg>
      </pc:sldChg>
      <pc:sldChg chg="modSp">
        <pc:chgData name="Perrine RODIER - Le Nouveau Belier" userId="8d18d86c-7c03-4563-8894-8ee266adb6ca" providerId="ADAL" clId="{657AC749-9FFA-4F77-931A-D5DACA538FF8}" dt="2024-11-13T15:03:11.018" v="12" actId="14826"/>
        <pc:sldMkLst>
          <pc:docMk/>
          <pc:sldMk cId="547705271" sldId="348"/>
        </pc:sldMkLst>
        <pc:picChg chg="mod">
          <ac:chgData name="Perrine RODIER - Le Nouveau Belier" userId="8d18d86c-7c03-4563-8894-8ee266adb6ca" providerId="ADAL" clId="{657AC749-9FFA-4F77-931A-D5DACA538FF8}" dt="2024-11-13T15:03:11.018" v="12" actId="14826"/>
          <ac:picMkLst>
            <pc:docMk/>
            <pc:sldMk cId="547705271" sldId="348"/>
            <ac:picMk id="4" creationId="{EF3D54C5-F53A-9D34-4AE8-87A8C1334762}"/>
          </ac:picMkLst>
        </pc:picChg>
      </pc:sldChg>
      <pc:sldChg chg="del">
        <pc:chgData name="Perrine RODIER - Le Nouveau Belier" userId="8d18d86c-7c03-4563-8894-8ee266adb6ca" providerId="ADAL" clId="{657AC749-9FFA-4F77-931A-D5DACA538FF8}" dt="2024-11-13T14:57:01.316" v="1" actId="47"/>
        <pc:sldMkLst>
          <pc:docMk/>
          <pc:sldMk cId="4008099186" sldId="350"/>
        </pc:sldMkLst>
      </pc:sldChg>
      <pc:sldChg chg="modSp ord">
        <pc:chgData name="Perrine RODIER - Le Nouveau Belier" userId="8d18d86c-7c03-4563-8894-8ee266adb6ca" providerId="ADAL" clId="{657AC749-9FFA-4F77-931A-D5DACA538FF8}" dt="2024-11-13T15:02:27.429" v="6"/>
        <pc:sldMkLst>
          <pc:docMk/>
          <pc:sldMk cId="4182928447" sldId="351"/>
        </pc:sldMkLst>
        <pc:picChg chg="mod">
          <ac:chgData name="Perrine RODIER - Le Nouveau Belier" userId="8d18d86c-7c03-4563-8894-8ee266adb6ca" providerId="ADAL" clId="{657AC749-9FFA-4F77-931A-D5DACA538FF8}" dt="2024-11-13T15:02:25.415" v="4" actId="14826"/>
          <ac:picMkLst>
            <pc:docMk/>
            <pc:sldMk cId="4182928447" sldId="351"/>
            <ac:picMk id="4" creationId="{65B7DB48-A040-B0E7-99C6-9ECC8B03B24A}"/>
          </ac:picMkLst>
        </pc:picChg>
      </pc:sldChg>
      <pc:sldChg chg="modSp add">
        <pc:chgData name="Perrine RODIER - Le Nouveau Belier" userId="8d18d86c-7c03-4563-8894-8ee266adb6ca" providerId="ADAL" clId="{657AC749-9FFA-4F77-931A-D5DACA538FF8}" dt="2024-11-13T15:03:32.328" v="14" actId="14826"/>
        <pc:sldMkLst>
          <pc:docMk/>
          <pc:sldMk cId="1405329455" sldId="352"/>
        </pc:sldMkLst>
        <pc:picChg chg="mod">
          <ac:chgData name="Perrine RODIER - Le Nouveau Belier" userId="8d18d86c-7c03-4563-8894-8ee266adb6ca" providerId="ADAL" clId="{657AC749-9FFA-4F77-931A-D5DACA538FF8}" dt="2024-11-13T15:03:32.328" v="14" actId="14826"/>
          <ac:picMkLst>
            <pc:docMk/>
            <pc:sldMk cId="1405329455" sldId="352"/>
            <ac:picMk id="2" creationId="{30B459AB-C9D7-DC8A-0C5B-FD4443485BE6}"/>
          </ac:picMkLst>
        </pc:picChg>
      </pc:sldChg>
      <pc:sldChg chg="modSp add ord">
        <pc:chgData name="Perrine RODIER - Le Nouveau Belier" userId="8d18d86c-7c03-4563-8894-8ee266adb6ca" providerId="ADAL" clId="{657AC749-9FFA-4F77-931A-D5DACA538FF8}" dt="2024-11-13T15:03:43.557" v="18"/>
        <pc:sldMkLst>
          <pc:docMk/>
          <pc:sldMk cId="273269668" sldId="353"/>
        </pc:sldMkLst>
        <pc:picChg chg="mod">
          <ac:chgData name="Perrine RODIER - Le Nouveau Belier" userId="8d18d86c-7c03-4563-8894-8ee266adb6ca" providerId="ADAL" clId="{657AC749-9FFA-4F77-931A-D5DACA538FF8}" dt="2024-11-13T15:03:40.571" v="16" actId="14826"/>
          <ac:picMkLst>
            <pc:docMk/>
            <pc:sldMk cId="273269668" sldId="353"/>
            <ac:picMk id="2" creationId="{09E76EFE-AE0F-C3AA-F33A-54DF7CB4121F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EF0F5D-3A29-4A8B-BD9F-1ABF40456D97}" type="datetimeFigureOut">
              <a:rPr lang="fr-FR" smtClean="0"/>
              <a:t>13/11/2024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D69A9C-7656-469B-804F-105B8A4EB65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70941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40385" marR="539750" algn="ctr"/>
            <a:r>
              <a:rPr lang="fr-FR" sz="1800" kern="100" dirty="0">
                <a:effectLst/>
                <a:latin typeface="Cambria" panose="02040503050406030204" pitchFamily="18" charset="0"/>
                <a:ea typeface="Aptos" panose="020B0004020202020204" pitchFamily="34" charset="0"/>
                <a:cs typeface="Times New Roman (Corps CS)"/>
              </a:rPr>
              <a:t>• veillez à votre sécurité et à celle des autres</a:t>
            </a:r>
          </a:p>
          <a:p>
            <a:pPr marL="540385" marR="539750" algn="ctr"/>
            <a:r>
              <a:rPr lang="fr-FR" sz="1800" kern="100" dirty="0">
                <a:effectLst/>
                <a:latin typeface="Cambria" panose="02040503050406030204" pitchFamily="18" charset="0"/>
                <a:ea typeface="Aptos" panose="020B0004020202020204" pitchFamily="34" charset="0"/>
                <a:cs typeface="Times New Roman (Corps CS)"/>
              </a:rPr>
              <a:t>• évitez les accidents</a:t>
            </a:r>
          </a:p>
          <a:p>
            <a:pPr marL="540385" marR="539750" algn="ctr"/>
            <a:r>
              <a:rPr lang="fr-FR" sz="1800" kern="100" dirty="0">
                <a:effectLst/>
                <a:latin typeface="Cambria" panose="02040503050406030204" pitchFamily="18" charset="0"/>
                <a:ea typeface="Aptos" panose="020B0004020202020204" pitchFamily="34" charset="0"/>
                <a:cs typeface="Times New Roman (Corps CS)"/>
              </a:rPr>
              <a:t>• remportez la victoire et de nombreuses dotations !</a:t>
            </a:r>
          </a:p>
          <a:p>
            <a:pPr marL="540385" marR="539750" algn="ctr"/>
            <a:r>
              <a:rPr lang="fr-FR" sz="1800" kern="100" dirty="0">
                <a:effectLst/>
                <a:latin typeface="Cambria" panose="02040503050406030204" pitchFamily="18" charset="0"/>
                <a:ea typeface="Aptos" panose="020B0004020202020204" pitchFamily="34" charset="0"/>
                <a:cs typeface="Times New Roman (Corps CS)"/>
              </a:rPr>
              <a:t> 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D69A9C-7656-469B-804F-105B8A4EB65F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358908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DFD6F3-7AD7-D1CB-0431-DF37BF8BA2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FA65D2F8-638D-3F5C-EB36-EF23061D8D7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62C5FE07-0594-7D63-C549-D6E4A34686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40385" marR="539750" algn="ctr"/>
            <a:r>
              <a:rPr lang="fr-FR" sz="1800" kern="100" dirty="0">
                <a:effectLst/>
                <a:latin typeface="Cambria" panose="02040503050406030204" pitchFamily="18" charset="0"/>
                <a:ea typeface="Aptos" panose="020B0004020202020204" pitchFamily="34" charset="0"/>
                <a:cs typeface="Times New Roman (Corps CS)"/>
              </a:rPr>
              <a:t>• veillez à votre sécurité et à celle des autres</a:t>
            </a:r>
          </a:p>
          <a:p>
            <a:pPr marL="540385" marR="539750" algn="ctr"/>
            <a:r>
              <a:rPr lang="fr-FR" sz="1800" kern="100" dirty="0">
                <a:effectLst/>
                <a:latin typeface="Cambria" panose="02040503050406030204" pitchFamily="18" charset="0"/>
                <a:ea typeface="Aptos" panose="020B0004020202020204" pitchFamily="34" charset="0"/>
                <a:cs typeface="Times New Roman (Corps CS)"/>
              </a:rPr>
              <a:t>• évitez les accidents</a:t>
            </a:r>
          </a:p>
          <a:p>
            <a:pPr marL="540385" marR="539750" algn="ctr"/>
            <a:r>
              <a:rPr lang="fr-FR" sz="1800" kern="100" dirty="0">
                <a:effectLst/>
                <a:latin typeface="Cambria" panose="02040503050406030204" pitchFamily="18" charset="0"/>
                <a:ea typeface="Aptos" panose="020B0004020202020204" pitchFamily="34" charset="0"/>
                <a:cs typeface="Times New Roman (Corps CS)"/>
              </a:rPr>
              <a:t>• remportez la victoire et de nombreuses dotations !</a:t>
            </a:r>
          </a:p>
          <a:p>
            <a:pPr marL="540385" marR="539750" algn="ctr"/>
            <a:r>
              <a:rPr lang="fr-FR" sz="1800" kern="100" dirty="0">
                <a:effectLst/>
                <a:latin typeface="Cambria" panose="02040503050406030204" pitchFamily="18" charset="0"/>
                <a:ea typeface="Aptos" panose="020B0004020202020204" pitchFamily="34" charset="0"/>
                <a:cs typeface="Times New Roman (Corps CS)"/>
              </a:rPr>
              <a:t> </a:t>
            </a:r>
          </a:p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3EFA3E7-E0C1-9142-DB7B-EC51A96E552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D69A9C-7656-469B-804F-105B8A4EB65F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250340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22EF6D-422A-2418-CB48-3CFF4572BF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A48E8814-A252-D2B2-472B-6ACCF823F7A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D58753A0-A427-65C6-D95B-F4823EDF27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40385" marR="539750" algn="ctr"/>
            <a:r>
              <a:rPr lang="fr-FR" sz="1800" kern="100" dirty="0">
                <a:effectLst/>
                <a:latin typeface="Cambria" panose="02040503050406030204" pitchFamily="18" charset="0"/>
                <a:ea typeface="Aptos" panose="020B0004020202020204" pitchFamily="34" charset="0"/>
                <a:cs typeface="Times New Roman (Corps CS)"/>
              </a:rPr>
              <a:t>• veillez à votre sécurité et à celle des autres</a:t>
            </a:r>
          </a:p>
          <a:p>
            <a:pPr marL="540385" marR="539750" algn="ctr"/>
            <a:r>
              <a:rPr lang="fr-FR" sz="1800" kern="100" dirty="0">
                <a:effectLst/>
                <a:latin typeface="Cambria" panose="02040503050406030204" pitchFamily="18" charset="0"/>
                <a:ea typeface="Aptos" panose="020B0004020202020204" pitchFamily="34" charset="0"/>
                <a:cs typeface="Times New Roman (Corps CS)"/>
              </a:rPr>
              <a:t>• évitez les accidents</a:t>
            </a:r>
          </a:p>
          <a:p>
            <a:pPr marL="540385" marR="539750" algn="ctr"/>
            <a:r>
              <a:rPr lang="fr-FR" sz="1800" kern="100" dirty="0">
                <a:effectLst/>
                <a:latin typeface="Cambria" panose="02040503050406030204" pitchFamily="18" charset="0"/>
                <a:ea typeface="Aptos" panose="020B0004020202020204" pitchFamily="34" charset="0"/>
                <a:cs typeface="Times New Roman (Corps CS)"/>
              </a:rPr>
              <a:t>• remportez la victoire et de nombreuses dotations !</a:t>
            </a:r>
          </a:p>
          <a:p>
            <a:pPr marL="540385" marR="539750" algn="ctr"/>
            <a:r>
              <a:rPr lang="fr-FR" sz="1800" kern="100" dirty="0">
                <a:effectLst/>
                <a:latin typeface="Cambria" panose="02040503050406030204" pitchFamily="18" charset="0"/>
                <a:ea typeface="Aptos" panose="020B0004020202020204" pitchFamily="34" charset="0"/>
                <a:cs typeface="Times New Roman (Corps CS)"/>
              </a:rPr>
              <a:t> </a:t>
            </a:r>
          </a:p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FB3FCC6-7198-2E35-C808-AE96052CA0C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D69A9C-7656-469B-804F-105B8A4EB65F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828280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EC3EAC-C881-4540-5C7F-68156BE375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381B3329-EDEF-C0F5-31FD-974CCA3EDD3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01C21F1F-12B8-DE55-998C-2BE40E49D7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40385" marR="539750" algn="ctr"/>
            <a:r>
              <a:rPr lang="fr-FR" sz="1800" kern="100" dirty="0">
                <a:effectLst/>
                <a:latin typeface="Cambria" panose="02040503050406030204" pitchFamily="18" charset="0"/>
                <a:ea typeface="Aptos" panose="020B0004020202020204" pitchFamily="34" charset="0"/>
                <a:cs typeface="Times New Roman (Corps CS)"/>
              </a:rPr>
              <a:t>• veillez à votre sécurité et à celle des autres</a:t>
            </a:r>
          </a:p>
          <a:p>
            <a:pPr marL="540385" marR="539750" algn="ctr"/>
            <a:r>
              <a:rPr lang="fr-FR" sz="1800" kern="100" dirty="0">
                <a:effectLst/>
                <a:latin typeface="Cambria" panose="02040503050406030204" pitchFamily="18" charset="0"/>
                <a:ea typeface="Aptos" panose="020B0004020202020204" pitchFamily="34" charset="0"/>
                <a:cs typeface="Times New Roman (Corps CS)"/>
              </a:rPr>
              <a:t>• évitez les accidents</a:t>
            </a:r>
          </a:p>
          <a:p>
            <a:pPr marL="540385" marR="539750" algn="ctr"/>
            <a:r>
              <a:rPr lang="fr-FR" sz="1800" kern="100" dirty="0">
                <a:effectLst/>
                <a:latin typeface="Cambria" panose="02040503050406030204" pitchFamily="18" charset="0"/>
                <a:ea typeface="Aptos" panose="020B0004020202020204" pitchFamily="34" charset="0"/>
                <a:cs typeface="Times New Roman (Corps CS)"/>
              </a:rPr>
              <a:t>• remportez la victoire et de nombreuses dotations !</a:t>
            </a:r>
          </a:p>
          <a:p>
            <a:pPr marL="540385" marR="539750" algn="ctr"/>
            <a:r>
              <a:rPr lang="fr-FR" sz="1800" kern="100" dirty="0">
                <a:effectLst/>
                <a:latin typeface="Cambria" panose="02040503050406030204" pitchFamily="18" charset="0"/>
                <a:ea typeface="Aptos" panose="020B0004020202020204" pitchFamily="34" charset="0"/>
                <a:cs typeface="Times New Roman (Corps CS)"/>
              </a:rPr>
              <a:t> </a:t>
            </a:r>
          </a:p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783A8F0-1A30-8FC9-8066-B80C501519F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D69A9C-7656-469B-804F-105B8A4EB65F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412502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0.jp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0.jp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1.jp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1.jp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1.jp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2.jp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2.jp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2.jp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4.jp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4.jp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4.jp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5.jp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6.jp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7.jp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8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9.jp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529D14F-1E48-7E4A-9B8D-0784DCEDB7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BC2ADBE-E2F9-8B6A-074F-2502331F6D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EF2AD88-6810-6947-2B10-A5A6D7F77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13/11/2024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B4D4586-B81A-717D-2EAD-18FE94C35B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AD9D8BB-5A70-AC80-B630-69E22F7EB2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398120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000F0D36-35B7-323C-BFDB-0F428CCD15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5088E2DB-6FC7-ECA0-563B-72EE9FC72FB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5927" y="1979523"/>
            <a:ext cx="5471880" cy="817285"/>
          </a:xfrm>
        </p:spPr>
        <p:txBody>
          <a:bodyPr anchor="b"/>
          <a:lstStyle>
            <a:lvl1pPr algn="ctr">
              <a:defRPr sz="6200" b="0" kern="1200" spc="-5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 PARTIE</a:t>
            </a:r>
          </a:p>
        </p:txBody>
      </p:sp>
    </p:spTree>
    <p:extLst>
      <p:ext uri="{BB962C8B-B14F-4D97-AF65-F5344CB8AC3E}">
        <p14:creationId xmlns:p14="http://schemas.microsoft.com/office/powerpoint/2010/main" val="36312589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D0F05EC4-72A3-D3B5-4844-E704CB31E52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" y="857"/>
            <a:ext cx="12188952" cy="685628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203DE88B-5973-C402-32E6-4CD2405EE88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5927" y="1979523"/>
            <a:ext cx="5471880" cy="817285"/>
          </a:xfrm>
        </p:spPr>
        <p:txBody>
          <a:bodyPr anchor="b"/>
          <a:lstStyle>
            <a:lvl1pPr algn="ctr">
              <a:defRPr sz="6200" b="0" kern="1200" spc="-5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 PARTIE</a:t>
            </a:r>
          </a:p>
        </p:txBody>
      </p:sp>
    </p:spTree>
    <p:extLst>
      <p:ext uri="{BB962C8B-B14F-4D97-AF65-F5344CB8AC3E}">
        <p14:creationId xmlns:p14="http://schemas.microsoft.com/office/powerpoint/2010/main" val="16742320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2419BB08-AC0E-C2D5-0426-A66285B28F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" y="857"/>
            <a:ext cx="12188952" cy="685628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5088E2DB-6FC7-ECA0-563B-72EE9FC72FB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5927" y="1979523"/>
            <a:ext cx="5471880" cy="817285"/>
          </a:xfrm>
        </p:spPr>
        <p:txBody>
          <a:bodyPr anchor="b"/>
          <a:lstStyle>
            <a:lvl1pPr algn="ctr">
              <a:defRPr sz="6200" b="0" kern="1200" spc="-5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 PARTIE</a:t>
            </a:r>
          </a:p>
        </p:txBody>
      </p:sp>
      <p:pic>
        <p:nvPicPr>
          <p:cNvPr id="2" name="Image 1" descr="Une image contenant roue, pneu, véhicule, Pièce auto&#10;&#10;Description générée automatiquement">
            <a:extLst>
              <a:ext uri="{FF2B5EF4-FFF2-40B4-BE49-F238E27FC236}">
                <a16:creationId xmlns:a16="http://schemas.microsoft.com/office/drawing/2014/main" id="{F6AF7F14-895D-5E5F-6B6C-C888A2F9DA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3761"/>
          <a:stretch/>
        </p:blipFill>
        <p:spPr>
          <a:xfrm>
            <a:off x="7804850" y="3289971"/>
            <a:ext cx="4387150" cy="356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6604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000F0D36-35B7-323C-BFDB-0F428CCD15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28"/>
            <a:ext cx="12191999" cy="6857143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5088E2DB-6FC7-ECA0-563B-72EE9FC72FB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5927" y="1979523"/>
            <a:ext cx="5471880" cy="817285"/>
          </a:xfrm>
        </p:spPr>
        <p:txBody>
          <a:bodyPr anchor="b"/>
          <a:lstStyle>
            <a:lvl1pPr algn="ctr">
              <a:defRPr sz="6200" b="0" kern="1200" spc="-50" baseline="0">
                <a:solidFill>
                  <a:srgbClr val="00963F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 PARTIE</a:t>
            </a:r>
          </a:p>
        </p:txBody>
      </p:sp>
    </p:spTree>
    <p:extLst>
      <p:ext uri="{BB962C8B-B14F-4D97-AF65-F5344CB8AC3E}">
        <p14:creationId xmlns:p14="http://schemas.microsoft.com/office/powerpoint/2010/main" val="17432393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000F0D36-35B7-323C-BFDB-0F428CCD15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74" t="25733"/>
          <a:stretch/>
        </p:blipFill>
        <p:spPr>
          <a:xfrm>
            <a:off x="8856921" y="4316689"/>
            <a:ext cx="3335078" cy="254088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EA2964A-E128-A017-F9BC-4D05B0D46B7F}"/>
              </a:ext>
            </a:extLst>
          </p:cNvPr>
          <p:cNvSpPr/>
          <p:nvPr userDrawn="1"/>
        </p:nvSpPr>
        <p:spPr>
          <a:xfrm>
            <a:off x="8771860" y="3721395"/>
            <a:ext cx="786810" cy="20733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560335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A6275B93-0DF8-CC35-80E6-14AF2955F01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28"/>
            <a:ext cx="12191999" cy="6857143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5088E2DB-6FC7-ECA0-563B-72EE9FC72FB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5927" y="1979523"/>
            <a:ext cx="5471880" cy="817285"/>
          </a:xfrm>
        </p:spPr>
        <p:txBody>
          <a:bodyPr anchor="b"/>
          <a:lstStyle>
            <a:lvl1pPr algn="ctr">
              <a:defRPr sz="6200" b="0" kern="1200" spc="-50" baseline="0">
                <a:solidFill>
                  <a:srgbClr val="00963F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 PARTIE</a:t>
            </a:r>
          </a:p>
        </p:txBody>
      </p:sp>
      <p:pic>
        <p:nvPicPr>
          <p:cNvPr id="6" name="Image 5" descr="Une image contenant véhicule, Véhicule terrestre, roue, texte&#10;&#10;Description générée automatiquement">
            <a:extLst>
              <a:ext uri="{FF2B5EF4-FFF2-40B4-BE49-F238E27FC236}">
                <a16:creationId xmlns:a16="http://schemas.microsoft.com/office/drawing/2014/main" id="{5D06B674-D3D9-D077-0010-457525D5BB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56"/>
          <a:stretch/>
        </p:blipFill>
        <p:spPr>
          <a:xfrm>
            <a:off x="7822856" y="3300260"/>
            <a:ext cx="4369144" cy="356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8953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000F0D36-35B7-323C-BFDB-0F428CCD15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28"/>
            <a:ext cx="12191999" cy="6857143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5088E2DB-6FC7-ECA0-563B-72EE9FC72FB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5927" y="1981428"/>
            <a:ext cx="5471880" cy="817285"/>
          </a:xfrm>
        </p:spPr>
        <p:txBody>
          <a:bodyPr anchor="b"/>
          <a:lstStyle>
            <a:lvl1pPr algn="ctr">
              <a:defRPr sz="6200" b="0" kern="1200" spc="-50" baseline="0">
                <a:solidFill>
                  <a:srgbClr val="174195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 PARTIE</a:t>
            </a:r>
          </a:p>
        </p:txBody>
      </p:sp>
    </p:spTree>
    <p:extLst>
      <p:ext uri="{BB962C8B-B14F-4D97-AF65-F5344CB8AC3E}">
        <p14:creationId xmlns:p14="http://schemas.microsoft.com/office/powerpoint/2010/main" val="10997197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01D94F95-9607-4C3C-824E-C29DC1540CF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28"/>
            <a:ext cx="12191999" cy="6857143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5088E2DB-6FC7-ECA0-563B-72EE9FC72FB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5927" y="1979523"/>
            <a:ext cx="5471880" cy="817285"/>
          </a:xfrm>
        </p:spPr>
        <p:txBody>
          <a:bodyPr anchor="b"/>
          <a:lstStyle>
            <a:lvl1pPr algn="ctr">
              <a:defRPr sz="6200" b="0" kern="1200" spc="-50" baseline="0">
                <a:solidFill>
                  <a:srgbClr val="174195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 PARTIE</a:t>
            </a:r>
          </a:p>
        </p:txBody>
      </p:sp>
      <p:pic>
        <p:nvPicPr>
          <p:cNvPr id="9" name="Image 8" descr="Une image contenant véhicule, Véhicule terrestre, roue, transport&#10;&#10;Description générée automatiquement">
            <a:extLst>
              <a:ext uri="{FF2B5EF4-FFF2-40B4-BE49-F238E27FC236}">
                <a16:creationId xmlns:a16="http://schemas.microsoft.com/office/drawing/2014/main" id="{3DEED400-AC78-E159-2977-535CC9C60C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56"/>
          <a:stretch/>
        </p:blipFill>
        <p:spPr>
          <a:xfrm>
            <a:off x="7822857" y="3298547"/>
            <a:ext cx="4369143" cy="356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7261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000F0D36-35B7-323C-BFDB-0F428CCD15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28"/>
            <a:ext cx="12191999" cy="6857143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5088E2DB-6FC7-ECA0-563B-72EE9FC72FB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5927" y="1980158"/>
            <a:ext cx="5471880" cy="817285"/>
          </a:xfrm>
        </p:spPr>
        <p:txBody>
          <a:bodyPr anchor="b"/>
          <a:lstStyle>
            <a:lvl1pPr algn="ctr">
              <a:defRPr sz="6200" b="0" kern="1200" spc="-50" baseline="0">
                <a:solidFill>
                  <a:srgbClr val="EB6408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 PARTIE</a:t>
            </a:r>
          </a:p>
        </p:txBody>
      </p:sp>
    </p:spTree>
    <p:extLst>
      <p:ext uri="{BB962C8B-B14F-4D97-AF65-F5344CB8AC3E}">
        <p14:creationId xmlns:p14="http://schemas.microsoft.com/office/powerpoint/2010/main" val="26069090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000F0D36-35B7-323C-BFDB-0F428CCD15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28"/>
            <a:ext cx="12191999" cy="6857143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5088E2DB-6FC7-ECA0-563B-72EE9FC72FB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5927" y="1980158"/>
            <a:ext cx="5471880" cy="817285"/>
          </a:xfrm>
        </p:spPr>
        <p:txBody>
          <a:bodyPr anchor="b"/>
          <a:lstStyle>
            <a:lvl1pPr algn="ctr">
              <a:defRPr sz="6200" b="0" kern="1200" spc="-50" baseline="0">
                <a:solidFill>
                  <a:srgbClr val="EB6408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 PARTIE</a:t>
            </a:r>
          </a:p>
        </p:txBody>
      </p:sp>
      <p:pic>
        <p:nvPicPr>
          <p:cNvPr id="5" name="Image 4" descr="Une image contenant véhicule, plein air, pneu, Véhicule terrestre&#10;&#10;Description générée automatiquement">
            <a:extLst>
              <a:ext uri="{FF2B5EF4-FFF2-40B4-BE49-F238E27FC236}">
                <a16:creationId xmlns:a16="http://schemas.microsoft.com/office/drawing/2014/main" id="{A74D4710-30D2-2792-4E6A-DC371B6931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60"/>
          <a:stretch/>
        </p:blipFill>
        <p:spPr>
          <a:xfrm>
            <a:off x="7804800" y="3290400"/>
            <a:ext cx="4387200" cy="356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5961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243691B5-4E07-8128-19B8-053A5BC32AF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" y="857"/>
            <a:ext cx="12188952" cy="6856286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7529D14F-1E48-7E4A-9B8D-0784DCEDB70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759" y="2049864"/>
            <a:ext cx="5833626" cy="984738"/>
          </a:xfrm>
        </p:spPr>
        <p:txBody>
          <a:bodyPr anchor="b"/>
          <a:lstStyle>
            <a:lvl1pPr algn="ctr">
              <a:defRPr sz="5400" b="0" kern="70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457E6BA7-F699-9158-AE28-2A09093F185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6137" y="2847624"/>
            <a:ext cx="5490871" cy="673291"/>
          </a:xfrm>
        </p:spPr>
        <p:txBody>
          <a:bodyPr/>
          <a:lstStyle>
            <a:lvl1pPr marL="0" indent="0" algn="ctr">
              <a:buNone/>
              <a:defRPr sz="680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PRÉSENTATION</a:t>
            </a:r>
          </a:p>
        </p:txBody>
      </p:sp>
      <p:pic>
        <p:nvPicPr>
          <p:cNvPr id="3" name="Imag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7" r="31619" b="802"/>
          <a:stretch/>
        </p:blipFill>
        <p:spPr>
          <a:xfrm>
            <a:off x="1361162" y="522318"/>
            <a:ext cx="3240819" cy="746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2675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000F0D36-35B7-323C-BFDB-0F428CCD15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28"/>
            <a:ext cx="12191999" cy="6857143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5088E2DB-6FC7-ECA0-563B-72EE9FC72FB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5927" y="1980158"/>
            <a:ext cx="5471880" cy="817285"/>
          </a:xfrm>
        </p:spPr>
        <p:txBody>
          <a:bodyPr anchor="b"/>
          <a:lstStyle>
            <a:lvl1pPr algn="ctr">
              <a:defRPr sz="6200" b="0" kern="1200" spc="-50" baseline="0">
                <a:solidFill>
                  <a:srgbClr val="EB6408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 PARTIE</a:t>
            </a:r>
          </a:p>
        </p:txBody>
      </p:sp>
      <p:pic>
        <p:nvPicPr>
          <p:cNvPr id="2" name="Image 1" descr="Une image contenant roue, pneu, véhicule, Pièce auto&#10;&#10;Description générée automatiquement">
            <a:extLst>
              <a:ext uri="{FF2B5EF4-FFF2-40B4-BE49-F238E27FC236}">
                <a16:creationId xmlns:a16="http://schemas.microsoft.com/office/drawing/2014/main" id="{0EFC32C4-7616-E64C-02F1-DCD5014B4E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3761"/>
          <a:stretch/>
        </p:blipFill>
        <p:spPr>
          <a:xfrm>
            <a:off x="7804850" y="3301546"/>
            <a:ext cx="4387150" cy="356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1536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000F0D36-35B7-323C-BFDB-0F428CCD15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683DD7CD-1F02-2A71-EB22-A9722BA861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50" t="11650"/>
          <a:stretch/>
        </p:blipFill>
        <p:spPr>
          <a:xfrm>
            <a:off x="6771895" y="808201"/>
            <a:ext cx="5419343" cy="6055993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5088E2DB-6FC7-ECA0-563B-72EE9FC72FB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14651" y="2249098"/>
            <a:ext cx="1603840" cy="817285"/>
          </a:xfrm>
        </p:spPr>
        <p:txBody>
          <a:bodyPr anchor="b"/>
          <a:lstStyle>
            <a:lvl1pPr algn="ctr">
              <a:defRPr sz="8000" b="0" kern="1200" spc="-50" baseline="0">
                <a:solidFill>
                  <a:srgbClr val="00963F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01</a:t>
            </a:r>
          </a:p>
        </p:txBody>
      </p:sp>
      <p:sp>
        <p:nvSpPr>
          <p:cNvPr id="9" name="Espace réservé du texte 6">
            <a:extLst>
              <a:ext uri="{FF2B5EF4-FFF2-40B4-BE49-F238E27FC236}">
                <a16:creationId xmlns:a16="http://schemas.microsoft.com/office/drawing/2014/main" id="{916B643F-4B71-AE27-F3CA-90FBF21D197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84873" y="3221836"/>
            <a:ext cx="3486150" cy="614362"/>
          </a:xfrm>
        </p:spPr>
        <p:txBody>
          <a:bodyPr/>
          <a:lstStyle>
            <a:lvl1pPr marL="0" indent="0">
              <a:buNone/>
              <a:defRPr sz="2200" spc="70" baseline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10" name="Espace réservé du texte 6">
            <a:extLst>
              <a:ext uri="{FF2B5EF4-FFF2-40B4-BE49-F238E27FC236}">
                <a16:creationId xmlns:a16="http://schemas.microsoft.com/office/drawing/2014/main" id="{42C71839-1F60-F3A2-602B-9BE515BA32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88683" y="2040241"/>
            <a:ext cx="3486150" cy="614362"/>
          </a:xfrm>
        </p:spPr>
        <p:txBody>
          <a:bodyPr/>
          <a:lstStyle>
            <a:lvl1pPr marL="0" indent="0">
              <a:buNone/>
              <a:defRPr sz="2200" spc="70" baseline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11" name="Espace réservé du texte 6">
            <a:extLst>
              <a:ext uri="{FF2B5EF4-FFF2-40B4-BE49-F238E27FC236}">
                <a16:creationId xmlns:a16="http://schemas.microsoft.com/office/drawing/2014/main" id="{043B23F9-1625-2CCD-3C24-4DA3169ADA4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84873" y="4417078"/>
            <a:ext cx="3486150" cy="614362"/>
          </a:xfrm>
        </p:spPr>
        <p:txBody>
          <a:bodyPr/>
          <a:lstStyle>
            <a:lvl1pPr marL="0" indent="0">
              <a:buNone/>
              <a:defRPr sz="2200" spc="70" baseline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2841B297-71A8-5727-4E5D-5F8DA33D7C4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29031" y="4267200"/>
            <a:ext cx="1257066" cy="1106662"/>
          </a:xfrm>
        </p:spPr>
        <p:txBody>
          <a:bodyPr/>
          <a:lstStyle>
            <a:lvl1pPr marL="0" indent="0">
              <a:buNone/>
              <a:defRPr sz="8000">
                <a:solidFill>
                  <a:srgbClr val="00963F"/>
                </a:solidFill>
                <a:latin typeface="Franklin Gothic Demi Cond" panose="020B0706030402020204" pitchFamily="34" charset="0"/>
              </a:defRPr>
            </a:lvl1pPr>
          </a:lstStyle>
          <a:p>
            <a:pPr lvl="0"/>
            <a:r>
              <a:rPr lang="fr-FR" dirty="0"/>
              <a:t>03</a:t>
            </a:r>
          </a:p>
        </p:txBody>
      </p:sp>
      <p:pic>
        <p:nvPicPr>
          <p:cNvPr id="6" name="Image 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996" y="6411668"/>
            <a:ext cx="2069327" cy="329530"/>
          </a:xfrm>
          <a:prstGeom prst="rect">
            <a:avLst/>
          </a:prstGeom>
        </p:spPr>
      </p:pic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287A05AB-4932-A81E-FC8A-BF684C49BA3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27132" y="3046628"/>
            <a:ext cx="1432877" cy="734830"/>
          </a:xfrm>
        </p:spPr>
        <p:txBody>
          <a:bodyPr/>
          <a:lstStyle>
            <a:lvl1pPr marL="0" indent="0">
              <a:buNone/>
              <a:defRPr sz="8000">
                <a:solidFill>
                  <a:srgbClr val="00963F"/>
                </a:solidFill>
                <a:latin typeface="Franklin Gothic Demi Cond" panose="020B0706030402020204" pitchFamily="34" charset="0"/>
              </a:defRPr>
            </a:lvl1pPr>
          </a:lstStyle>
          <a:p>
            <a:pPr lvl="0"/>
            <a:r>
              <a:rPr lang="fr-FR" dirty="0"/>
              <a:t>02</a:t>
            </a:r>
          </a:p>
        </p:txBody>
      </p:sp>
    </p:spTree>
    <p:extLst>
      <p:ext uri="{BB962C8B-B14F-4D97-AF65-F5344CB8AC3E}">
        <p14:creationId xmlns:p14="http://schemas.microsoft.com/office/powerpoint/2010/main" val="20435093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4316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000F0D36-35B7-323C-BFDB-0F428CCD15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" y="-2336"/>
            <a:ext cx="12190476" cy="6857142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2644A13B-1041-E03A-F872-B6412CF8C5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50" t="11650"/>
          <a:stretch/>
        </p:blipFill>
        <p:spPr>
          <a:xfrm>
            <a:off x="6771895" y="808201"/>
            <a:ext cx="5419343" cy="6055993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5088E2DB-6FC7-ECA0-563B-72EE9FC72FB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14651" y="2249098"/>
            <a:ext cx="1603840" cy="817285"/>
          </a:xfrm>
        </p:spPr>
        <p:txBody>
          <a:bodyPr anchor="b"/>
          <a:lstStyle>
            <a:lvl1pPr algn="ctr">
              <a:defRPr sz="8000" b="0" kern="1200" spc="-50" baseline="0">
                <a:solidFill>
                  <a:srgbClr val="174195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01</a:t>
            </a:r>
          </a:p>
        </p:txBody>
      </p:sp>
      <p:sp>
        <p:nvSpPr>
          <p:cNvPr id="9" name="Espace réservé du texte 6">
            <a:extLst>
              <a:ext uri="{FF2B5EF4-FFF2-40B4-BE49-F238E27FC236}">
                <a16:creationId xmlns:a16="http://schemas.microsoft.com/office/drawing/2014/main" id="{916B643F-4B71-AE27-F3CA-90FBF21D197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84873" y="3221836"/>
            <a:ext cx="3486150" cy="614362"/>
          </a:xfrm>
        </p:spPr>
        <p:txBody>
          <a:bodyPr/>
          <a:lstStyle>
            <a:lvl1pPr marL="0" indent="0">
              <a:buNone/>
              <a:defRPr sz="2200" spc="70" baseline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10" name="Espace réservé du texte 6">
            <a:extLst>
              <a:ext uri="{FF2B5EF4-FFF2-40B4-BE49-F238E27FC236}">
                <a16:creationId xmlns:a16="http://schemas.microsoft.com/office/drawing/2014/main" id="{42C71839-1F60-F3A2-602B-9BE515BA32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88683" y="2040241"/>
            <a:ext cx="3486150" cy="614362"/>
          </a:xfrm>
        </p:spPr>
        <p:txBody>
          <a:bodyPr/>
          <a:lstStyle>
            <a:lvl1pPr marL="0" indent="0">
              <a:buNone/>
              <a:defRPr sz="2200" spc="70" baseline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11" name="Espace réservé du texte 6">
            <a:extLst>
              <a:ext uri="{FF2B5EF4-FFF2-40B4-BE49-F238E27FC236}">
                <a16:creationId xmlns:a16="http://schemas.microsoft.com/office/drawing/2014/main" id="{043B23F9-1625-2CCD-3C24-4DA3169ADA4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84873" y="4417078"/>
            <a:ext cx="3486150" cy="614362"/>
          </a:xfrm>
        </p:spPr>
        <p:txBody>
          <a:bodyPr/>
          <a:lstStyle>
            <a:lvl1pPr marL="0" indent="0">
              <a:buNone/>
              <a:defRPr sz="2200" spc="70" baseline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2841B297-71A8-5727-4E5D-5F8DA33D7C4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29031" y="4267200"/>
            <a:ext cx="1257066" cy="1106662"/>
          </a:xfrm>
        </p:spPr>
        <p:txBody>
          <a:bodyPr/>
          <a:lstStyle>
            <a:lvl1pPr marL="0" indent="0">
              <a:buNone/>
              <a:defRPr sz="8000">
                <a:solidFill>
                  <a:srgbClr val="174195"/>
                </a:solidFill>
                <a:latin typeface="Franklin Gothic Demi Cond" panose="020B0706030402020204" pitchFamily="34" charset="0"/>
              </a:defRPr>
            </a:lvl1pPr>
          </a:lstStyle>
          <a:p>
            <a:pPr lvl="0"/>
            <a:r>
              <a:rPr lang="fr-FR" dirty="0"/>
              <a:t>03</a:t>
            </a:r>
          </a:p>
        </p:txBody>
      </p:sp>
      <p:pic>
        <p:nvPicPr>
          <p:cNvPr id="6" name="Image 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996" y="6411668"/>
            <a:ext cx="2069327" cy="329530"/>
          </a:xfrm>
          <a:prstGeom prst="rect">
            <a:avLst/>
          </a:prstGeom>
        </p:spPr>
      </p:pic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287A05AB-4932-A81E-FC8A-BF684C49BA3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27132" y="3046628"/>
            <a:ext cx="1432877" cy="734830"/>
          </a:xfrm>
        </p:spPr>
        <p:txBody>
          <a:bodyPr/>
          <a:lstStyle>
            <a:lvl1pPr marL="0" indent="0">
              <a:buNone/>
              <a:defRPr sz="8000">
                <a:solidFill>
                  <a:srgbClr val="174195"/>
                </a:solidFill>
                <a:latin typeface="Franklin Gothic Demi Cond" panose="020B0706030402020204" pitchFamily="34" charset="0"/>
              </a:defRPr>
            </a:lvl1pPr>
          </a:lstStyle>
          <a:p>
            <a:pPr lvl="0"/>
            <a:r>
              <a:rPr lang="fr-FR" dirty="0"/>
              <a:t>02</a:t>
            </a:r>
          </a:p>
        </p:txBody>
      </p:sp>
    </p:spTree>
    <p:extLst>
      <p:ext uri="{BB962C8B-B14F-4D97-AF65-F5344CB8AC3E}">
        <p14:creationId xmlns:p14="http://schemas.microsoft.com/office/powerpoint/2010/main" val="36261214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000F0D36-35B7-323C-BFDB-0F428CCD15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809" y="-2336"/>
            <a:ext cx="12190474" cy="6857142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0CCB7872-55F1-C504-86D2-3437B6085B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50" t="11650"/>
          <a:stretch/>
        </p:blipFill>
        <p:spPr>
          <a:xfrm>
            <a:off x="6764274" y="802007"/>
            <a:ext cx="5419343" cy="6055993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5088E2DB-6FC7-ECA0-563B-72EE9FC72FB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14651" y="2249098"/>
            <a:ext cx="1603840" cy="817285"/>
          </a:xfrm>
        </p:spPr>
        <p:txBody>
          <a:bodyPr anchor="b"/>
          <a:lstStyle>
            <a:lvl1pPr algn="ctr">
              <a:defRPr sz="8000" b="0" kern="1200" spc="-50" baseline="0">
                <a:solidFill>
                  <a:srgbClr val="EB6408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01</a:t>
            </a:r>
          </a:p>
        </p:txBody>
      </p:sp>
      <p:sp>
        <p:nvSpPr>
          <p:cNvPr id="9" name="Espace réservé du texte 6">
            <a:extLst>
              <a:ext uri="{FF2B5EF4-FFF2-40B4-BE49-F238E27FC236}">
                <a16:creationId xmlns:a16="http://schemas.microsoft.com/office/drawing/2014/main" id="{916B643F-4B71-AE27-F3CA-90FBF21D197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84873" y="3221836"/>
            <a:ext cx="3486150" cy="614362"/>
          </a:xfrm>
        </p:spPr>
        <p:txBody>
          <a:bodyPr/>
          <a:lstStyle>
            <a:lvl1pPr marL="0" indent="0">
              <a:buNone/>
              <a:defRPr sz="2200" spc="70" baseline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10" name="Espace réservé du texte 6">
            <a:extLst>
              <a:ext uri="{FF2B5EF4-FFF2-40B4-BE49-F238E27FC236}">
                <a16:creationId xmlns:a16="http://schemas.microsoft.com/office/drawing/2014/main" id="{42C71839-1F60-F3A2-602B-9BE515BA32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88683" y="2040241"/>
            <a:ext cx="3486150" cy="614362"/>
          </a:xfrm>
        </p:spPr>
        <p:txBody>
          <a:bodyPr/>
          <a:lstStyle>
            <a:lvl1pPr marL="0" indent="0">
              <a:buNone/>
              <a:defRPr sz="2200" spc="70" baseline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11" name="Espace réservé du texte 6">
            <a:extLst>
              <a:ext uri="{FF2B5EF4-FFF2-40B4-BE49-F238E27FC236}">
                <a16:creationId xmlns:a16="http://schemas.microsoft.com/office/drawing/2014/main" id="{043B23F9-1625-2CCD-3C24-4DA3169ADA4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84873" y="4417078"/>
            <a:ext cx="3486150" cy="614362"/>
          </a:xfrm>
        </p:spPr>
        <p:txBody>
          <a:bodyPr/>
          <a:lstStyle>
            <a:lvl1pPr marL="0" indent="0">
              <a:buNone/>
              <a:defRPr sz="2200" spc="70" baseline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2841B297-71A8-5727-4E5D-5F8DA33D7C4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29031" y="4267200"/>
            <a:ext cx="1257066" cy="1106662"/>
          </a:xfrm>
        </p:spPr>
        <p:txBody>
          <a:bodyPr/>
          <a:lstStyle>
            <a:lvl1pPr marL="0" indent="0">
              <a:buNone/>
              <a:defRPr sz="8000">
                <a:solidFill>
                  <a:srgbClr val="EB6408"/>
                </a:solidFill>
                <a:latin typeface="Franklin Gothic Demi Cond" panose="020B0706030402020204" pitchFamily="34" charset="0"/>
              </a:defRPr>
            </a:lvl1pPr>
          </a:lstStyle>
          <a:p>
            <a:pPr lvl="0"/>
            <a:r>
              <a:rPr lang="fr-FR" dirty="0"/>
              <a:t>03</a:t>
            </a:r>
          </a:p>
        </p:txBody>
      </p:sp>
      <p:pic>
        <p:nvPicPr>
          <p:cNvPr id="6" name="Image 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996" y="6411668"/>
            <a:ext cx="2069327" cy="329530"/>
          </a:xfrm>
          <a:prstGeom prst="rect">
            <a:avLst/>
          </a:prstGeom>
        </p:spPr>
      </p:pic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287A05AB-4932-A81E-FC8A-BF684C49BA3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27132" y="3046628"/>
            <a:ext cx="1432877" cy="734830"/>
          </a:xfrm>
        </p:spPr>
        <p:txBody>
          <a:bodyPr/>
          <a:lstStyle>
            <a:lvl1pPr marL="0" indent="0">
              <a:buNone/>
              <a:defRPr sz="8000">
                <a:solidFill>
                  <a:srgbClr val="EB6408"/>
                </a:solidFill>
                <a:latin typeface="Franklin Gothic Demi Cond" panose="020B0706030402020204" pitchFamily="34" charset="0"/>
              </a:defRPr>
            </a:lvl1pPr>
          </a:lstStyle>
          <a:p>
            <a:pPr lvl="0"/>
            <a:r>
              <a:rPr lang="fr-FR" dirty="0"/>
              <a:t>02</a:t>
            </a:r>
          </a:p>
        </p:txBody>
      </p:sp>
    </p:spTree>
    <p:extLst>
      <p:ext uri="{BB962C8B-B14F-4D97-AF65-F5344CB8AC3E}">
        <p14:creationId xmlns:p14="http://schemas.microsoft.com/office/powerpoint/2010/main" val="10808346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316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000F0D36-35B7-323C-BFDB-0F428CCD15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" y="428"/>
            <a:ext cx="12190476" cy="6857142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C6A205F4-A659-AD45-BBCE-78C1A6E383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50" t="11650"/>
          <a:stretch/>
        </p:blipFill>
        <p:spPr>
          <a:xfrm>
            <a:off x="6772657" y="808201"/>
            <a:ext cx="5419343" cy="6055993"/>
          </a:xfrm>
          <a:prstGeom prst="rect">
            <a:avLst/>
          </a:prstGeom>
        </p:spPr>
      </p:pic>
      <p:sp>
        <p:nvSpPr>
          <p:cNvPr id="9" name="Espace réservé du texte 6">
            <a:extLst>
              <a:ext uri="{FF2B5EF4-FFF2-40B4-BE49-F238E27FC236}">
                <a16:creationId xmlns:a16="http://schemas.microsoft.com/office/drawing/2014/main" id="{916B643F-4B71-AE27-F3CA-90FBF21D197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84873" y="3221836"/>
            <a:ext cx="3486150" cy="614362"/>
          </a:xfrm>
        </p:spPr>
        <p:txBody>
          <a:bodyPr/>
          <a:lstStyle>
            <a:lvl1pPr marL="0" indent="0">
              <a:buNone/>
              <a:defRPr sz="2200" spc="70" baseline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10" name="Espace réservé du texte 6">
            <a:extLst>
              <a:ext uri="{FF2B5EF4-FFF2-40B4-BE49-F238E27FC236}">
                <a16:creationId xmlns:a16="http://schemas.microsoft.com/office/drawing/2014/main" id="{42C71839-1F60-F3A2-602B-9BE515BA32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88683" y="2040241"/>
            <a:ext cx="3486150" cy="614362"/>
          </a:xfrm>
        </p:spPr>
        <p:txBody>
          <a:bodyPr/>
          <a:lstStyle>
            <a:lvl1pPr marL="0" indent="0">
              <a:buNone/>
              <a:defRPr sz="2200" spc="70" baseline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11" name="Espace réservé du texte 6">
            <a:extLst>
              <a:ext uri="{FF2B5EF4-FFF2-40B4-BE49-F238E27FC236}">
                <a16:creationId xmlns:a16="http://schemas.microsoft.com/office/drawing/2014/main" id="{043B23F9-1625-2CCD-3C24-4DA3169ADA4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84873" y="4417078"/>
            <a:ext cx="3486150" cy="614362"/>
          </a:xfrm>
        </p:spPr>
        <p:txBody>
          <a:bodyPr/>
          <a:lstStyle>
            <a:lvl1pPr marL="0" indent="0">
              <a:buNone/>
              <a:defRPr sz="2200" spc="70" baseline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pic>
        <p:nvPicPr>
          <p:cNvPr id="6" name="Image 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996" y="6411668"/>
            <a:ext cx="2069327" cy="329530"/>
          </a:xfrm>
          <a:prstGeom prst="rect">
            <a:avLst/>
          </a:prstGeom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7E33D66E-A38F-104F-ADCB-0A70627516C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14651" y="2249098"/>
            <a:ext cx="1603840" cy="817285"/>
          </a:xfrm>
        </p:spPr>
        <p:txBody>
          <a:bodyPr anchor="b"/>
          <a:lstStyle>
            <a:lvl1pPr algn="ctr">
              <a:defRPr sz="8000" b="0" kern="1200" spc="-50" baseline="0">
                <a:solidFill>
                  <a:srgbClr val="00963F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01</a:t>
            </a:r>
          </a:p>
        </p:txBody>
      </p:sp>
      <p:sp>
        <p:nvSpPr>
          <p:cNvPr id="7" name="Espace réservé du texte 15">
            <a:extLst>
              <a:ext uri="{FF2B5EF4-FFF2-40B4-BE49-F238E27FC236}">
                <a16:creationId xmlns:a16="http://schemas.microsoft.com/office/drawing/2014/main" id="{3173C853-E02F-B1CB-E732-2BF301CE234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29031" y="4267200"/>
            <a:ext cx="1257066" cy="1106662"/>
          </a:xfrm>
        </p:spPr>
        <p:txBody>
          <a:bodyPr/>
          <a:lstStyle>
            <a:lvl1pPr marL="0" indent="0">
              <a:buNone/>
              <a:defRPr sz="8000">
                <a:solidFill>
                  <a:srgbClr val="00963F"/>
                </a:solidFill>
                <a:latin typeface="Franklin Gothic Demi Cond" panose="020B0706030402020204" pitchFamily="34" charset="0"/>
              </a:defRPr>
            </a:lvl1pPr>
          </a:lstStyle>
          <a:p>
            <a:pPr lvl="0"/>
            <a:r>
              <a:rPr lang="fr-FR" dirty="0"/>
              <a:t>03</a:t>
            </a:r>
          </a:p>
        </p:txBody>
      </p:sp>
      <p:sp>
        <p:nvSpPr>
          <p:cNvPr id="8" name="Espace réservé du texte 13">
            <a:extLst>
              <a:ext uri="{FF2B5EF4-FFF2-40B4-BE49-F238E27FC236}">
                <a16:creationId xmlns:a16="http://schemas.microsoft.com/office/drawing/2014/main" id="{B87E71C3-A783-3438-C5D8-08B2A4833DA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27132" y="3046628"/>
            <a:ext cx="1432877" cy="734830"/>
          </a:xfrm>
        </p:spPr>
        <p:txBody>
          <a:bodyPr/>
          <a:lstStyle>
            <a:lvl1pPr marL="0" indent="0">
              <a:buNone/>
              <a:defRPr sz="8000">
                <a:solidFill>
                  <a:srgbClr val="00963F"/>
                </a:solidFill>
                <a:latin typeface="Franklin Gothic Demi Cond" panose="020B0706030402020204" pitchFamily="34" charset="0"/>
              </a:defRPr>
            </a:lvl1pPr>
          </a:lstStyle>
          <a:p>
            <a:pPr lvl="0"/>
            <a:r>
              <a:rPr lang="fr-FR" dirty="0"/>
              <a:t>02</a:t>
            </a:r>
          </a:p>
        </p:txBody>
      </p:sp>
    </p:spTree>
    <p:extLst>
      <p:ext uri="{BB962C8B-B14F-4D97-AF65-F5344CB8AC3E}">
        <p14:creationId xmlns:p14="http://schemas.microsoft.com/office/powerpoint/2010/main" val="31809450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000F0D36-35B7-323C-BFDB-0F428CCD15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3" y="428"/>
            <a:ext cx="12190474" cy="6857142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C7231CC0-E0E8-362C-9A4C-BE0AFFDF74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50" t="11650"/>
          <a:stretch/>
        </p:blipFill>
        <p:spPr>
          <a:xfrm>
            <a:off x="6772657" y="808201"/>
            <a:ext cx="5419343" cy="6055993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5088E2DB-6FC7-ECA0-563B-72EE9FC72FB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14651" y="2249098"/>
            <a:ext cx="1603840" cy="817285"/>
          </a:xfrm>
        </p:spPr>
        <p:txBody>
          <a:bodyPr anchor="b"/>
          <a:lstStyle>
            <a:lvl1pPr algn="ctr">
              <a:defRPr sz="8000" b="0" kern="1200" spc="-50" baseline="0">
                <a:solidFill>
                  <a:srgbClr val="174195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01</a:t>
            </a:r>
          </a:p>
        </p:txBody>
      </p:sp>
      <p:sp>
        <p:nvSpPr>
          <p:cNvPr id="9" name="Espace réservé du texte 6">
            <a:extLst>
              <a:ext uri="{FF2B5EF4-FFF2-40B4-BE49-F238E27FC236}">
                <a16:creationId xmlns:a16="http://schemas.microsoft.com/office/drawing/2014/main" id="{916B643F-4B71-AE27-F3CA-90FBF21D197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84873" y="3221836"/>
            <a:ext cx="3486150" cy="614362"/>
          </a:xfrm>
        </p:spPr>
        <p:txBody>
          <a:bodyPr/>
          <a:lstStyle>
            <a:lvl1pPr marL="0" indent="0">
              <a:buNone/>
              <a:defRPr sz="2200" spc="70" baseline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10" name="Espace réservé du texte 6">
            <a:extLst>
              <a:ext uri="{FF2B5EF4-FFF2-40B4-BE49-F238E27FC236}">
                <a16:creationId xmlns:a16="http://schemas.microsoft.com/office/drawing/2014/main" id="{42C71839-1F60-F3A2-602B-9BE515BA32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88683" y="2040241"/>
            <a:ext cx="3486150" cy="614362"/>
          </a:xfrm>
        </p:spPr>
        <p:txBody>
          <a:bodyPr/>
          <a:lstStyle>
            <a:lvl1pPr marL="0" indent="0">
              <a:buNone/>
              <a:defRPr sz="2200" spc="70" baseline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11" name="Espace réservé du texte 6">
            <a:extLst>
              <a:ext uri="{FF2B5EF4-FFF2-40B4-BE49-F238E27FC236}">
                <a16:creationId xmlns:a16="http://schemas.microsoft.com/office/drawing/2014/main" id="{043B23F9-1625-2CCD-3C24-4DA3169ADA4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84873" y="4417078"/>
            <a:ext cx="3486150" cy="614362"/>
          </a:xfrm>
        </p:spPr>
        <p:txBody>
          <a:bodyPr/>
          <a:lstStyle>
            <a:lvl1pPr marL="0" indent="0">
              <a:buNone/>
              <a:defRPr sz="2200" spc="70" baseline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2841B297-71A8-5727-4E5D-5F8DA33D7C4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29031" y="4267200"/>
            <a:ext cx="1257066" cy="1106662"/>
          </a:xfrm>
        </p:spPr>
        <p:txBody>
          <a:bodyPr/>
          <a:lstStyle>
            <a:lvl1pPr marL="0" indent="0">
              <a:buNone/>
              <a:defRPr sz="8000">
                <a:solidFill>
                  <a:srgbClr val="174195"/>
                </a:solidFill>
                <a:latin typeface="Franklin Gothic Demi Cond" panose="020B0706030402020204" pitchFamily="34" charset="0"/>
              </a:defRPr>
            </a:lvl1pPr>
          </a:lstStyle>
          <a:p>
            <a:pPr lvl="0"/>
            <a:r>
              <a:rPr lang="fr-FR" dirty="0"/>
              <a:t>03</a:t>
            </a:r>
          </a:p>
        </p:txBody>
      </p:sp>
      <p:pic>
        <p:nvPicPr>
          <p:cNvPr id="6" name="Image 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996" y="6411668"/>
            <a:ext cx="2069327" cy="329530"/>
          </a:xfrm>
          <a:prstGeom prst="rect">
            <a:avLst/>
          </a:prstGeom>
        </p:spPr>
      </p:pic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287A05AB-4932-A81E-FC8A-BF684C49BA3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27132" y="3046628"/>
            <a:ext cx="1432877" cy="734830"/>
          </a:xfrm>
        </p:spPr>
        <p:txBody>
          <a:bodyPr/>
          <a:lstStyle>
            <a:lvl1pPr marL="0" indent="0">
              <a:buNone/>
              <a:defRPr sz="8000">
                <a:solidFill>
                  <a:srgbClr val="174195"/>
                </a:solidFill>
                <a:latin typeface="Franklin Gothic Demi Cond" panose="020B0706030402020204" pitchFamily="34" charset="0"/>
              </a:defRPr>
            </a:lvl1pPr>
          </a:lstStyle>
          <a:p>
            <a:pPr lvl="0"/>
            <a:r>
              <a:rPr lang="fr-FR" dirty="0"/>
              <a:t>02</a:t>
            </a:r>
          </a:p>
        </p:txBody>
      </p:sp>
    </p:spTree>
    <p:extLst>
      <p:ext uri="{BB962C8B-B14F-4D97-AF65-F5344CB8AC3E}">
        <p14:creationId xmlns:p14="http://schemas.microsoft.com/office/powerpoint/2010/main" val="30765717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000F0D36-35B7-323C-BFDB-0F428CCD15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" y="0"/>
            <a:ext cx="12191992" cy="6854569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FB231345-7F71-C02F-F41F-717FC963C0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50" t="11650"/>
          <a:stretch/>
        </p:blipFill>
        <p:spPr>
          <a:xfrm>
            <a:off x="6772657" y="808201"/>
            <a:ext cx="5419343" cy="6055993"/>
          </a:xfrm>
          <a:prstGeom prst="rect">
            <a:avLst/>
          </a:prstGeom>
        </p:spPr>
      </p:pic>
      <p:sp>
        <p:nvSpPr>
          <p:cNvPr id="9" name="Espace réservé du texte 6">
            <a:extLst>
              <a:ext uri="{FF2B5EF4-FFF2-40B4-BE49-F238E27FC236}">
                <a16:creationId xmlns:a16="http://schemas.microsoft.com/office/drawing/2014/main" id="{916B643F-4B71-AE27-F3CA-90FBF21D197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84873" y="3221836"/>
            <a:ext cx="3486150" cy="614362"/>
          </a:xfrm>
        </p:spPr>
        <p:txBody>
          <a:bodyPr/>
          <a:lstStyle>
            <a:lvl1pPr marL="0" indent="0">
              <a:buNone/>
              <a:defRPr sz="2200" spc="70" baseline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10" name="Espace réservé du texte 6">
            <a:extLst>
              <a:ext uri="{FF2B5EF4-FFF2-40B4-BE49-F238E27FC236}">
                <a16:creationId xmlns:a16="http://schemas.microsoft.com/office/drawing/2014/main" id="{42C71839-1F60-F3A2-602B-9BE515BA32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88683" y="2040241"/>
            <a:ext cx="3486150" cy="614362"/>
          </a:xfrm>
        </p:spPr>
        <p:txBody>
          <a:bodyPr/>
          <a:lstStyle>
            <a:lvl1pPr marL="0" indent="0">
              <a:buNone/>
              <a:defRPr sz="2200" spc="70" baseline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11" name="Espace réservé du texte 6">
            <a:extLst>
              <a:ext uri="{FF2B5EF4-FFF2-40B4-BE49-F238E27FC236}">
                <a16:creationId xmlns:a16="http://schemas.microsoft.com/office/drawing/2014/main" id="{043B23F9-1625-2CCD-3C24-4DA3169ADA4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84873" y="4417078"/>
            <a:ext cx="3486150" cy="614362"/>
          </a:xfrm>
        </p:spPr>
        <p:txBody>
          <a:bodyPr/>
          <a:lstStyle>
            <a:lvl1pPr marL="0" indent="0">
              <a:buNone/>
              <a:defRPr sz="2200" spc="70" baseline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pic>
        <p:nvPicPr>
          <p:cNvPr id="12" name="Image 1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996" y="6411668"/>
            <a:ext cx="2069327" cy="329530"/>
          </a:xfrm>
          <a:prstGeom prst="rect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BBDB5E70-C5EF-DAD5-7491-99ED46AB636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14651" y="2249098"/>
            <a:ext cx="1603840" cy="817285"/>
          </a:xfrm>
        </p:spPr>
        <p:txBody>
          <a:bodyPr anchor="b"/>
          <a:lstStyle>
            <a:lvl1pPr algn="ctr">
              <a:defRPr sz="8000" b="0" kern="1200" spc="-50" baseline="0">
                <a:solidFill>
                  <a:srgbClr val="EB6408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01</a:t>
            </a:r>
          </a:p>
        </p:txBody>
      </p:sp>
      <p:sp>
        <p:nvSpPr>
          <p:cNvPr id="7" name="Espace réservé du texte 15">
            <a:extLst>
              <a:ext uri="{FF2B5EF4-FFF2-40B4-BE49-F238E27FC236}">
                <a16:creationId xmlns:a16="http://schemas.microsoft.com/office/drawing/2014/main" id="{86DE2BF3-0107-B878-3B85-4C96A105CA6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29031" y="4267200"/>
            <a:ext cx="1257066" cy="1106662"/>
          </a:xfrm>
        </p:spPr>
        <p:txBody>
          <a:bodyPr/>
          <a:lstStyle>
            <a:lvl1pPr marL="0" indent="0">
              <a:buNone/>
              <a:defRPr sz="8000">
                <a:solidFill>
                  <a:srgbClr val="EB6408"/>
                </a:solidFill>
                <a:latin typeface="Franklin Gothic Demi Cond" panose="020B0706030402020204" pitchFamily="34" charset="0"/>
              </a:defRPr>
            </a:lvl1pPr>
          </a:lstStyle>
          <a:p>
            <a:pPr lvl="0"/>
            <a:r>
              <a:rPr lang="fr-FR" dirty="0"/>
              <a:t>03</a:t>
            </a:r>
          </a:p>
        </p:txBody>
      </p:sp>
      <p:sp>
        <p:nvSpPr>
          <p:cNvPr id="8" name="Espace réservé du texte 13">
            <a:extLst>
              <a:ext uri="{FF2B5EF4-FFF2-40B4-BE49-F238E27FC236}">
                <a16:creationId xmlns:a16="http://schemas.microsoft.com/office/drawing/2014/main" id="{DDCB0C79-1688-3A17-8CF3-1F8BFC1850C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27132" y="3046628"/>
            <a:ext cx="1432877" cy="734830"/>
          </a:xfrm>
        </p:spPr>
        <p:txBody>
          <a:bodyPr/>
          <a:lstStyle>
            <a:lvl1pPr marL="0" indent="0">
              <a:buNone/>
              <a:defRPr sz="8000">
                <a:solidFill>
                  <a:srgbClr val="EB6408"/>
                </a:solidFill>
                <a:latin typeface="Franklin Gothic Demi Cond" panose="020B0706030402020204" pitchFamily="34" charset="0"/>
              </a:defRPr>
            </a:lvl1pPr>
          </a:lstStyle>
          <a:p>
            <a:pPr lvl="0"/>
            <a:r>
              <a:rPr lang="fr-FR" dirty="0"/>
              <a:t>02</a:t>
            </a:r>
          </a:p>
        </p:txBody>
      </p:sp>
    </p:spTree>
    <p:extLst>
      <p:ext uri="{BB962C8B-B14F-4D97-AF65-F5344CB8AC3E}">
        <p14:creationId xmlns:p14="http://schemas.microsoft.com/office/powerpoint/2010/main" val="19187178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000F0D36-35B7-323C-BFDB-0F428CCD15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53" y="0"/>
            <a:ext cx="12185900" cy="6854569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FC2510B6-6062-41FA-4ED1-35BBB03160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50" t="11650"/>
          <a:stretch/>
        </p:blipFill>
        <p:spPr>
          <a:xfrm>
            <a:off x="6772657" y="808201"/>
            <a:ext cx="5419343" cy="6055993"/>
          </a:xfrm>
          <a:prstGeom prst="rect">
            <a:avLst/>
          </a:prstGeom>
        </p:spPr>
      </p:pic>
      <p:sp>
        <p:nvSpPr>
          <p:cNvPr id="9" name="Espace réservé du texte 6">
            <a:extLst>
              <a:ext uri="{FF2B5EF4-FFF2-40B4-BE49-F238E27FC236}">
                <a16:creationId xmlns:a16="http://schemas.microsoft.com/office/drawing/2014/main" id="{916B643F-4B71-AE27-F3CA-90FBF21D197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84873" y="3221836"/>
            <a:ext cx="3486150" cy="614362"/>
          </a:xfrm>
        </p:spPr>
        <p:txBody>
          <a:bodyPr/>
          <a:lstStyle>
            <a:lvl1pPr marL="0" indent="0">
              <a:buNone/>
              <a:defRPr sz="2200" spc="70" baseline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10" name="Espace réservé du texte 6">
            <a:extLst>
              <a:ext uri="{FF2B5EF4-FFF2-40B4-BE49-F238E27FC236}">
                <a16:creationId xmlns:a16="http://schemas.microsoft.com/office/drawing/2014/main" id="{42C71839-1F60-F3A2-602B-9BE515BA32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88683" y="2040241"/>
            <a:ext cx="3486150" cy="614362"/>
          </a:xfrm>
        </p:spPr>
        <p:txBody>
          <a:bodyPr/>
          <a:lstStyle>
            <a:lvl1pPr marL="0" indent="0">
              <a:buNone/>
              <a:defRPr sz="2200" spc="70" baseline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11" name="Espace réservé du texte 6">
            <a:extLst>
              <a:ext uri="{FF2B5EF4-FFF2-40B4-BE49-F238E27FC236}">
                <a16:creationId xmlns:a16="http://schemas.microsoft.com/office/drawing/2014/main" id="{043B23F9-1625-2CCD-3C24-4DA3169ADA4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84873" y="4417078"/>
            <a:ext cx="3486150" cy="614362"/>
          </a:xfrm>
        </p:spPr>
        <p:txBody>
          <a:bodyPr/>
          <a:lstStyle>
            <a:lvl1pPr marL="0" indent="0">
              <a:buNone/>
              <a:defRPr sz="2200" spc="70" baseline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pic>
        <p:nvPicPr>
          <p:cNvPr id="12" name="Image 1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996" y="6411668"/>
            <a:ext cx="2069327" cy="329530"/>
          </a:xfrm>
          <a:prstGeom prst="rect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BBDB5E70-C5EF-DAD5-7491-99ED46AB636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14651" y="2249098"/>
            <a:ext cx="1603840" cy="817285"/>
          </a:xfrm>
        </p:spPr>
        <p:txBody>
          <a:bodyPr anchor="b"/>
          <a:lstStyle>
            <a:lvl1pPr algn="ctr">
              <a:defRPr sz="8000" b="0" kern="1200" spc="-50" baseline="0">
                <a:solidFill>
                  <a:srgbClr val="EB6408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01</a:t>
            </a:r>
          </a:p>
        </p:txBody>
      </p:sp>
      <p:sp>
        <p:nvSpPr>
          <p:cNvPr id="7" name="Espace réservé du texte 15">
            <a:extLst>
              <a:ext uri="{FF2B5EF4-FFF2-40B4-BE49-F238E27FC236}">
                <a16:creationId xmlns:a16="http://schemas.microsoft.com/office/drawing/2014/main" id="{86DE2BF3-0107-B878-3B85-4C96A105CA6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29031" y="4267200"/>
            <a:ext cx="1257066" cy="1106662"/>
          </a:xfrm>
        </p:spPr>
        <p:txBody>
          <a:bodyPr/>
          <a:lstStyle>
            <a:lvl1pPr marL="0" indent="0">
              <a:buNone/>
              <a:defRPr sz="8000">
                <a:solidFill>
                  <a:srgbClr val="EB6408"/>
                </a:solidFill>
                <a:latin typeface="Franklin Gothic Demi Cond" panose="020B0706030402020204" pitchFamily="34" charset="0"/>
              </a:defRPr>
            </a:lvl1pPr>
          </a:lstStyle>
          <a:p>
            <a:pPr lvl="0"/>
            <a:r>
              <a:rPr lang="fr-FR" dirty="0"/>
              <a:t>03</a:t>
            </a:r>
          </a:p>
        </p:txBody>
      </p:sp>
      <p:sp>
        <p:nvSpPr>
          <p:cNvPr id="8" name="Espace réservé du texte 13">
            <a:extLst>
              <a:ext uri="{FF2B5EF4-FFF2-40B4-BE49-F238E27FC236}">
                <a16:creationId xmlns:a16="http://schemas.microsoft.com/office/drawing/2014/main" id="{DDCB0C79-1688-3A17-8CF3-1F8BFC1850C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27132" y="3046628"/>
            <a:ext cx="1432877" cy="734830"/>
          </a:xfrm>
        </p:spPr>
        <p:txBody>
          <a:bodyPr/>
          <a:lstStyle>
            <a:lvl1pPr marL="0" indent="0">
              <a:buNone/>
              <a:defRPr sz="8000">
                <a:solidFill>
                  <a:srgbClr val="EB6408"/>
                </a:solidFill>
                <a:latin typeface="Franklin Gothic Demi Cond" panose="020B0706030402020204" pitchFamily="34" charset="0"/>
              </a:defRPr>
            </a:lvl1pPr>
          </a:lstStyle>
          <a:p>
            <a:pPr lvl="0"/>
            <a:r>
              <a:rPr lang="fr-FR" dirty="0"/>
              <a:t>02</a:t>
            </a:r>
          </a:p>
        </p:txBody>
      </p:sp>
    </p:spTree>
    <p:extLst>
      <p:ext uri="{BB962C8B-B14F-4D97-AF65-F5344CB8AC3E}">
        <p14:creationId xmlns:p14="http://schemas.microsoft.com/office/powerpoint/2010/main" val="3320827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FD78B327-2001-3E73-BE81-26D8E7D491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3" y="195"/>
            <a:ext cx="12191653" cy="6857805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FE4FCA5-0AD1-496B-5271-DCBEB9024B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76600" y="72762"/>
            <a:ext cx="7882467" cy="554436"/>
          </a:xfrm>
        </p:spPr>
        <p:txBody>
          <a:bodyPr>
            <a:noAutofit/>
          </a:bodyPr>
          <a:lstStyle>
            <a:lvl1pPr>
              <a:defRPr sz="3200" b="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LONG DE SLIDE SUR UNE LIGNE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21ABFC6-5E0E-2EA2-68EC-4912F43837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496" y="1825625"/>
            <a:ext cx="10165080" cy="4351338"/>
          </a:xfrm>
        </p:spPr>
        <p:txBody>
          <a:bodyPr/>
          <a:lstStyle>
            <a:lvl1pPr marL="0" indent="0">
              <a:buNone/>
              <a:defRPr sz="1800">
                <a:solidFill>
                  <a:srgbClr val="575759"/>
                </a:solidFill>
                <a:latin typeface="Franklin Gothic Book" panose="020B0503020102020204" pitchFamily="34" charset="0"/>
              </a:defRPr>
            </a:lvl1pPr>
            <a:lvl2pPr>
              <a:defRPr sz="1600">
                <a:solidFill>
                  <a:srgbClr val="575759"/>
                </a:solidFill>
                <a:latin typeface="Franklin Gothic Book" panose="020B0503020102020204" pitchFamily="34" charset="0"/>
              </a:defRPr>
            </a:lvl2pPr>
            <a:lvl3pPr>
              <a:defRPr sz="1400">
                <a:solidFill>
                  <a:srgbClr val="575759"/>
                </a:solidFill>
                <a:latin typeface="Franklin Gothic Book" panose="020B0503020102020204" pitchFamily="34" charset="0"/>
              </a:defRPr>
            </a:lvl3pPr>
            <a:lvl4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4pPr>
            <a:lvl5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88461F-B2F1-E953-F506-148DE4B10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13/11/2024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2B4FAF-CBF5-BF1E-AB23-80EECAEFC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6C7FF4-3939-065D-D491-678675B16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2A74C9E7-C739-B44A-91EC-7CB91F75D40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88792" y="511693"/>
            <a:ext cx="6492430" cy="554436"/>
          </a:xfrm>
        </p:spPr>
        <p:txBody>
          <a:bodyPr/>
          <a:lstStyle>
            <a:lvl1pPr marL="0" indent="0">
              <a:buNone/>
              <a:defRPr sz="320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pPr lvl="0"/>
            <a:r>
              <a:rPr lang="fr-FR" dirty="0"/>
              <a:t>OU SUR DEUX LIGNES</a:t>
            </a:r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4E6E5363-5C8D-8E9B-0AA6-3E23A4AE31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2124" y="1215884"/>
            <a:ext cx="4950832" cy="393827"/>
          </a:xfrm>
        </p:spPr>
        <p:txBody>
          <a:bodyPr/>
          <a:lstStyle>
            <a:lvl1pPr marL="0" indent="0">
              <a:buNone/>
              <a:defRPr sz="2200">
                <a:solidFill>
                  <a:srgbClr val="00963F"/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fr-FR" dirty="0"/>
              <a:t>SOUS-TITRE</a:t>
            </a:r>
          </a:p>
        </p:txBody>
      </p:sp>
      <p:pic>
        <p:nvPicPr>
          <p:cNvPr id="10" name="Imag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996" y="6411668"/>
            <a:ext cx="2069327" cy="329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94568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FD78B327-2001-3E73-BE81-26D8E7D491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910"/>
          <a:stretch/>
        </p:blipFill>
        <p:spPr>
          <a:xfrm>
            <a:off x="173" y="195"/>
            <a:ext cx="12191653" cy="1103391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21ABFC6-5E0E-2EA2-68EC-4912F43837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496" y="1440000"/>
            <a:ext cx="10165080" cy="4725604"/>
          </a:xfrm>
        </p:spPr>
        <p:txBody>
          <a:bodyPr/>
          <a:lstStyle>
            <a:lvl1pPr marL="0" indent="0">
              <a:buNone/>
              <a:defRPr sz="1800">
                <a:solidFill>
                  <a:srgbClr val="575759"/>
                </a:solidFill>
                <a:latin typeface="Franklin Gothic Book" panose="020B0503020102020204" pitchFamily="34" charset="0"/>
              </a:defRPr>
            </a:lvl1pPr>
            <a:lvl2pPr>
              <a:defRPr sz="1600">
                <a:solidFill>
                  <a:srgbClr val="575759"/>
                </a:solidFill>
                <a:latin typeface="Franklin Gothic Book" panose="020B0503020102020204" pitchFamily="34" charset="0"/>
              </a:defRPr>
            </a:lvl2pPr>
            <a:lvl3pPr>
              <a:defRPr sz="1400">
                <a:solidFill>
                  <a:srgbClr val="575759"/>
                </a:solidFill>
                <a:latin typeface="Franklin Gothic Book" panose="020B0503020102020204" pitchFamily="34" charset="0"/>
              </a:defRPr>
            </a:lvl3pPr>
            <a:lvl4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4pPr>
            <a:lvl5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88461F-B2F1-E953-F506-148DE4B10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13/11/2024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2B4FAF-CBF5-BF1E-AB23-80EECAEFC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6C7FF4-3939-065D-D491-678675B16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  <p:pic>
        <p:nvPicPr>
          <p:cNvPr id="10" name="Imag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996" y="6411668"/>
            <a:ext cx="2069327" cy="329530"/>
          </a:xfrm>
          <a:prstGeom prst="rect">
            <a:avLst/>
          </a:prstGeom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id="{B7EB1E6C-64EB-19DE-3C5C-13B70D1C7C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76600" y="72762"/>
            <a:ext cx="7882467" cy="554436"/>
          </a:xfrm>
        </p:spPr>
        <p:txBody>
          <a:bodyPr>
            <a:noAutofit/>
          </a:bodyPr>
          <a:lstStyle>
            <a:lvl1pPr>
              <a:defRPr sz="3200" b="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LONG DE SLIDE SUR UNE LIGNE</a:t>
            </a:r>
          </a:p>
        </p:txBody>
      </p:sp>
      <p:sp>
        <p:nvSpPr>
          <p:cNvPr id="9" name="Espace réservé du texte 11">
            <a:extLst>
              <a:ext uri="{FF2B5EF4-FFF2-40B4-BE49-F238E27FC236}">
                <a16:creationId xmlns:a16="http://schemas.microsoft.com/office/drawing/2014/main" id="{2CF9824F-69A6-675C-4458-6B67D8EB20E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88792" y="511693"/>
            <a:ext cx="6492430" cy="554436"/>
          </a:xfrm>
        </p:spPr>
        <p:txBody>
          <a:bodyPr/>
          <a:lstStyle>
            <a:lvl1pPr marL="0" indent="0">
              <a:buNone/>
              <a:defRPr sz="320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pPr lvl="0"/>
            <a:r>
              <a:rPr lang="fr-FR" dirty="0"/>
              <a:t>OU SUR DEUX LIGNES</a:t>
            </a:r>
          </a:p>
        </p:txBody>
      </p:sp>
    </p:spTree>
    <p:extLst>
      <p:ext uri="{BB962C8B-B14F-4D97-AF65-F5344CB8AC3E}">
        <p14:creationId xmlns:p14="http://schemas.microsoft.com/office/powerpoint/2010/main" val="31224130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orient="horz" pos="913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969D9F5F-1857-68B4-40C2-2A4F250C02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" y="857"/>
            <a:ext cx="12188952" cy="6856286"/>
          </a:xfrm>
          <a:prstGeom prst="rect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7206D14A-F564-8988-8469-B82B26E9A53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759" y="2049864"/>
            <a:ext cx="5833626" cy="984738"/>
          </a:xfrm>
        </p:spPr>
        <p:txBody>
          <a:bodyPr anchor="b"/>
          <a:lstStyle>
            <a:lvl1pPr algn="ctr">
              <a:defRPr sz="5400" b="0" kern="70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</a:t>
            </a:r>
          </a:p>
        </p:txBody>
      </p:sp>
      <p:sp>
        <p:nvSpPr>
          <p:cNvPr id="7" name="Espace réservé du texte 8">
            <a:extLst>
              <a:ext uri="{FF2B5EF4-FFF2-40B4-BE49-F238E27FC236}">
                <a16:creationId xmlns:a16="http://schemas.microsoft.com/office/drawing/2014/main" id="{84F21891-0F07-AA38-5CB3-EB9530B8E30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6137" y="2847624"/>
            <a:ext cx="5490871" cy="673291"/>
          </a:xfrm>
        </p:spPr>
        <p:txBody>
          <a:bodyPr/>
          <a:lstStyle>
            <a:lvl1pPr marL="0" indent="0" algn="ctr">
              <a:buNone/>
              <a:defRPr sz="680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PRÉSENTATION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47021174-632A-7550-218B-A6D06F193B5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7" r="31619" b="802"/>
          <a:stretch/>
        </p:blipFill>
        <p:spPr>
          <a:xfrm>
            <a:off x="1361162" y="522318"/>
            <a:ext cx="3240819" cy="746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8745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Une image contenant capture d’écran, vert, conception&#10;&#10;Description générée automatiquement">
            <a:extLst>
              <a:ext uri="{FF2B5EF4-FFF2-40B4-BE49-F238E27FC236}">
                <a16:creationId xmlns:a16="http://schemas.microsoft.com/office/drawing/2014/main" id="{B742EBEB-8F99-FE16-444F-5F57752C6C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82652"/>
          <a:stretch/>
        </p:blipFill>
        <p:spPr>
          <a:xfrm>
            <a:off x="0" y="428"/>
            <a:ext cx="12192000" cy="1189545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BF66CD2-BBD3-9934-F481-105241B00A1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6" y="1713"/>
            <a:ext cx="12185907" cy="6854573"/>
          </a:xfrm>
          <a:prstGeom prst="rect">
            <a:avLst/>
          </a:prstGeom>
        </p:spPr>
      </p:pic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88461F-B2F1-E953-F506-148DE4B10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13/11/2024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2B4FAF-CBF5-BF1E-AB23-80EECAEFC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6C7FF4-3939-065D-D491-678675B16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  <p:sp>
        <p:nvSpPr>
          <p:cNvPr id="14" name="Espace réservé du contenu 2">
            <a:extLst>
              <a:ext uri="{FF2B5EF4-FFF2-40B4-BE49-F238E27FC236}">
                <a16:creationId xmlns:a16="http://schemas.microsoft.com/office/drawing/2014/main" id="{4DCAFD17-C0B4-6A96-1D23-9C86EA4D19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496" y="1825625"/>
            <a:ext cx="10165080" cy="4351338"/>
          </a:xfrm>
        </p:spPr>
        <p:txBody>
          <a:bodyPr/>
          <a:lstStyle>
            <a:lvl1pPr marL="0" indent="0">
              <a:buNone/>
              <a:defRPr sz="1800">
                <a:solidFill>
                  <a:srgbClr val="575759"/>
                </a:solidFill>
                <a:latin typeface="Franklin Gothic Book" panose="020B0503020102020204" pitchFamily="34" charset="0"/>
              </a:defRPr>
            </a:lvl1pPr>
            <a:lvl2pPr>
              <a:defRPr sz="1600">
                <a:solidFill>
                  <a:srgbClr val="575759"/>
                </a:solidFill>
                <a:latin typeface="Franklin Gothic Book" panose="020B0503020102020204" pitchFamily="34" charset="0"/>
              </a:defRPr>
            </a:lvl2pPr>
            <a:lvl3pPr>
              <a:defRPr sz="1400">
                <a:solidFill>
                  <a:srgbClr val="575759"/>
                </a:solidFill>
                <a:latin typeface="Franklin Gothic Book" panose="020B0503020102020204" pitchFamily="34" charset="0"/>
              </a:defRPr>
            </a:lvl3pPr>
            <a:lvl4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4pPr>
            <a:lvl5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202697D2-3783-4E2E-6B75-69FDA113BD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3853" y="50072"/>
            <a:ext cx="7732300" cy="921545"/>
          </a:xfrm>
        </p:spPr>
        <p:txBody>
          <a:bodyPr>
            <a:normAutofit/>
          </a:bodyPr>
          <a:lstStyle>
            <a:lvl1pPr>
              <a:defRPr sz="3800" b="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 SLIDE SUR UNE LIGNE</a:t>
            </a:r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id="{593C15BF-3AD8-C69B-4C78-633652E18BF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2124" y="1215884"/>
            <a:ext cx="4950832" cy="393827"/>
          </a:xfrm>
        </p:spPr>
        <p:txBody>
          <a:bodyPr/>
          <a:lstStyle>
            <a:lvl1pPr marL="0" indent="0">
              <a:buNone/>
              <a:defRPr sz="2200">
                <a:solidFill>
                  <a:srgbClr val="00963F"/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fr-FR" dirty="0"/>
              <a:t>SOUS-TITRE</a:t>
            </a:r>
          </a:p>
        </p:txBody>
      </p:sp>
      <p:pic>
        <p:nvPicPr>
          <p:cNvPr id="11" name="Image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996" y="6411668"/>
            <a:ext cx="2069327" cy="329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41313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Une image contenant capture d’écran, vert, conception&#10;&#10;Description générée automatiquement">
            <a:extLst>
              <a:ext uri="{FF2B5EF4-FFF2-40B4-BE49-F238E27FC236}">
                <a16:creationId xmlns:a16="http://schemas.microsoft.com/office/drawing/2014/main" id="{B742EBEB-8F99-FE16-444F-5F57752C6C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 b="84481"/>
          <a:stretch/>
        </p:blipFill>
        <p:spPr>
          <a:xfrm>
            <a:off x="0" y="428"/>
            <a:ext cx="12192000" cy="1064195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BF66CD2-BBD3-9934-F481-105241B00A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772"/>
          <a:stretch/>
        </p:blipFill>
        <p:spPr>
          <a:xfrm>
            <a:off x="3046" y="1714"/>
            <a:ext cx="12185907" cy="1112384"/>
          </a:xfrm>
          <a:prstGeom prst="rect">
            <a:avLst/>
          </a:prstGeom>
        </p:spPr>
      </p:pic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88461F-B2F1-E953-F506-148DE4B10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13/11/2024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2B4FAF-CBF5-BF1E-AB23-80EECAEFC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6C7FF4-3939-065D-D491-678675B16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  <p:sp>
        <p:nvSpPr>
          <p:cNvPr id="14" name="Espace réservé du contenu 2">
            <a:extLst>
              <a:ext uri="{FF2B5EF4-FFF2-40B4-BE49-F238E27FC236}">
                <a16:creationId xmlns:a16="http://schemas.microsoft.com/office/drawing/2014/main" id="{4DCAFD17-C0B4-6A96-1D23-9C86EA4D19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496" y="1440000"/>
            <a:ext cx="10165080" cy="4759643"/>
          </a:xfrm>
        </p:spPr>
        <p:txBody>
          <a:bodyPr/>
          <a:lstStyle>
            <a:lvl1pPr marL="0" indent="0">
              <a:buNone/>
              <a:defRPr sz="1800">
                <a:solidFill>
                  <a:srgbClr val="575759"/>
                </a:solidFill>
                <a:latin typeface="Franklin Gothic Book" panose="020B0503020102020204" pitchFamily="34" charset="0"/>
              </a:defRPr>
            </a:lvl1pPr>
            <a:lvl2pPr>
              <a:defRPr sz="1600">
                <a:solidFill>
                  <a:srgbClr val="575759"/>
                </a:solidFill>
                <a:latin typeface="Franklin Gothic Book" panose="020B0503020102020204" pitchFamily="34" charset="0"/>
              </a:defRPr>
            </a:lvl2pPr>
            <a:lvl3pPr>
              <a:defRPr sz="1400">
                <a:solidFill>
                  <a:srgbClr val="575759"/>
                </a:solidFill>
                <a:latin typeface="Franklin Gothic Book" panose="020B0503020102020204" pitchFamily="34" charset="0"/>
              </a:defRPr>
            </a:lvl3pPr>
            <a:lvl4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4pPr>
            <a:lvl5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202697D2-3783-4E2E-6B75-69FDA113BD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3853" y="50072"/>
            <a:ext cx="7732300" cy="921545"/>
          </a:xfrm>
        </p:spPr>
        <p:txBody>
          <a:bodyPr>
            <a:normAutofit/>
          </a:bodyPr>
          <a:lstStyle>
            <a:lvl1pPr>
              <a:defRPr sz="3800" b="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 SLIDE SUR UNE LIGNE</a:t>
            </a:r>
          </a:p>
        </p:txBody>
      </p:sp>
      <p:pic>
        <p:nvPicPr>
          <p:cNvPr id="11" name="Image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996" y="6411668"/>
            <a:ext cx="2069327" cy="329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49380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FD78B327-2001-3E73-BE81-26D8E7D491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7" y="1811"/>
            <a:ext cx="12185905" cy="6854572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21ABFC6-5E0E-2EA2-68EC-4912F43837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496" y="1825625"/>
            <a:ext cx="10165080" cy="4351338"/>
          </a:xfrm>
        </p:spPr>
        <p:txBody>
          <a:bodyPr/>
          <a:lstStyle>
            <a:lvl1pPr marL="0" indent="0">
              <a:buNone/>
              <a:defRPr sz="1800">
                <a:solidFill>
                  <a:srgbClr val="575759"/>
                </a:solidFill>
                <a:latin typeface="Franklin Gothic Book" panose="020B0503020102020204" pitchFamily="34" charset="0"/>
              </a:defRPr>
            </a:lvl1pPr>
            <a:lvl2pPr>
              <a:defRPr sz="1600">
                <a:solidFill>
                  <a:srgbClr val="575759"/>
                </a:solidFill>
                <a:latin typeface="Franklin Gothic Book" panose="020B0503020102020204" pitchFamily="34" charset="0"/>
              </a:defRPr>
            </a:lvl2pPr>
            <a:lvl3pPr>
              <a:defRPr sz="1400">
                <a:solidFill>
                  <a:srgbClr val="575759"/>
                </a:solidFill>
                <a:latin typeface="Franklin Gothic Book" panose="020B0503020102020204" pitchFamily="34" charset="0"/>
              </a:defRPr>
            </a:lvl3pPr>
            <a:lvl4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4pPr>
            <a:lvl5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88461F-B2F1-E953-F506-148DE4B10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13/11/2024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2B4FAF-CBF5-BF1E-AB23-80EECAEFC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6C7FF4-3939-065D-D491-678675B16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Espace réservé du texte 13">
            <a:extLst>
              <a:ext uri="{FF2B5EF4-FFF2-40B4-BE49-F238E27FC236}">
                <a16:creationId xmlns:a16="http://schemas.microsoft.com/office/drawing/2014/main" id="{3B08ECCF-CB4F-9A5D-FF24-9F85EEDA607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2124" y="1215884"/>
            <a:ext cx="4950832" cy="393827"/>
          </a:xfrm>
        </p:spPr>
        <p:txBody>
          <a:bodyPr/>
          <a:lstStyle>
            <a:lvl1pPr marL="0" indent="0">
              <a:buNone/>
              <a:defRPr sz="2200">
                <a:solidFill>
                  <a:srgbClr val="00963F"/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fr-FR" dirty="0"/>
              <a:t>SOUS-TITRE</a:t>
            </a:r>
          </a:p>
        </p:txBody>
      </p:sp>
      <p:pic>
        <p:nvPicPr>
          <p:cNvPr id="10" name="Imag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996" y="6411668"/>
            <a:ext cx="2069327" cy="329530"/>
          </a:xfrm>
          <a:prstGeom prst="rect">
            <a:avLst/>
          </a:prstGeom>
        </p:spPr>
      </p:pic>
      <p:sp>
        <p:nvSpPr>
          <p:cNvPr id="9" name="Titre 1">
            <a:extLst>
              <a:ext uri="{FF2B5EF4-FFF2-40B4-BE49-F238E27FC236}">
                <a16:creationId xmlns:a16="http://schemas.microsoft.com/office/drawing/2014/main" id="{ECC13566-111F-A397-AF29-9C14BB65B3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2124" y="72762"/>
            <a:ext cx="7882467" cy="554436"/>
          </a:xfrm>
        </p:spPr>
        <p:txBody>
          <a:bodyPr>
            <a:noAutofit/>
          </a:bodyPr>
          <a:lstStyle>
            <a:lvl1pPr>
              <a:defRPr sz="3200" b="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LONG DE SLIDE SUR UNE LIGNE</a:t>
            </a:r>
          </a:p>
        </p:txBody>
      </p:sp>
      <p:sp>
        <p:nvSpPr>
          <p:cNvPr id="11" name="Espace réservé du texte 11">
            <a:extLst>
              <a:ext uri="{FF2B5EF4-FFF2-40B4-BE49-F238E27FC236}">
                <a16:creationId xmlns:a16="http://schemas.microsoft.com/office/drawing/2014/main" id="{60164A2E-9570-8835-AC44-001C08DEE51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4316" y="511693"/>
            <a:ext cx="6492430" cy="554436"/>
          </a:xfrm>
        </p:spPr>
        <p:txBody>
          <a:bodyPr/>
          <a:lstStyle>
            <a:lvl1pPr marL="0" indent="0">
              <a:buNone/>
              <a:defRPr sz="320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pPr lvl="0"/>
            <a:r>
              <a:rPr lang="fr-FR" dirty="0"/>
              <a:t>OU SUR DEUX LIGNES</a:t>
            </a:r>
          </a:p>
        </p:txBody>
      </p:sp>
    </p:spTree>
    <p:extLst>
      <p:ext uri="{BB962C8B-B14F-4D97-AF65-F5344CB8AC3E}">
        <p14:creationId xmlns:p14="http://schemas.microsoft.com/office/powerpoint/2010/main" val="38052115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FD78B327-2001-3E73-BE81-26D8E7D491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887"/>
          <a:stretch/>
        </p:blipFill>
        <p:spPr>
          <a:xfrm>
            <a:off x="3047" y="1811"/>
            <a:ext cx="12185905" cy="1104500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21ABFC6-5E0E-2EA2-68EC-4912F43837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496" y="1440000"/>
            <a:ext cx="10165080" cy="4722879"/>
          </a:xfrm>
        </p:spPr>
        <p:txBody>
          <a:bodyPr/>
          <a:lstStyle>
            <a:lvl1pPr marL="0" indent="0">
              <a:buNone/>
              <a:defRPr sz="1800">
                <a:solidFill>
                  <a:srgbClr val="575759"/>
                </a:solidFill>
                <a:latin typeface="Franklin Gothic Book" panose="020B0503020102020204" pitchFamily="34" charset="0"/>
              </a:defRPr>
            </a:lvl1pPr>
            <a:lvl2pPr>
              <a:defRPr sz="1600">
                <a:solidFill>
                  <a:srgbClr val="575759"/>
                </a:solidFill>
                <a:latin typeface="Franklin Gothic Book" panose="020B0503020102020204" pitchFamily="34" charset="0"/>
              </a:defRPr>
            </a:lvl2pPr>
            <a:lvl3pPr>
              <a:defRPr sz="1400">
                <a:solidFill>
                  <a:srgbClr val="575759"/>
                </a:solidFill>
                <a:latin typeface="Franklin Gothic Book" panose="020B0503020102020204" pitchFamily="34" charset="0"/>
              </a:defRPr>
            </a:lvl3pPr>
            <a:lvl4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4pPr>
            <a:lvl5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88461F-B2F1-E953-F506-148DE4B10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13/11/2024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2B4FAF-CBF5-BF1E-AB23-80EECAEFC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6C7FF4-3939-065D-D491-678675B16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  <p:pic>
        <p:nvPicPr>
          <p:cNvPr id="10" name="Imag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996" y="6411668"/>
            <a:ext cx="2069327" cy="329530"/>
          </a:xfrm>
          <a:prstGeom prst="rect">
            <a:avLst/>
          </a:prstGeom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id="{A354A06B-1B08-6161-1964-23D038F558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2124" y="72762"/>
            <a:ext cx="7882467" cy="554436"/>
          </a:xfrm>
        </p:spPr>
        <p:txBody>
          <a:bodyPr>
            <a:noAutofit/>
          </a:bodyPr>
          <a:lstStyle>
            <a:lvl1pPr>
              <a:defRPr sz="3200" b="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LONG DE SLIDE SUR UNE LIGNE</a:t>
            </a:r>
          </a:p>
        </p:txBody>
      </p:sp>
      <p:sp>
        <p:nvSpPr>
          <p:cNvPr id="9" name="Espace réservé du texte 11">
            <a:extLst>
              <a:ext uri="{FF2B5EF4-FFF2-40B4-BE49-F238E27FC236}">
                <a16:creationId xmlns:a16="http://schemas.microsoft.com/office/drawing/2014/main" id="{E5C1619E-EF8F-2281-6AAC-852EB878F59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4316" y="511693"/>
            <a:ext cx="6492430" cy="554436"/>
          </a:xfrm>
        </p:spPr>
        <p:txBody>
          <a:bodyPr/>
          <a:lstStyle>
            <a:lvl1pPr marL="0" indent="0">
              <a:buNone/>
              <a:defRPr sz="320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pPr lvl="0"/>
            <a:r>
              <a:rPr lang="fr-FR" dirty="0"/>
              <a:t>OU SUR DEUX LIGNES</a:t>
            </a:r>
          </a:p>
        </p:txBody>
      </p:sp>
    </p:spTree>
    <p:extLst>
      <p:ext uri="{BB962C8B-B14F-4D97-AF65-F5344CB8AC3E}">
        <p14:creationId xmlns:p14="http://schemas.microsoft.com/office/powerpoint/2010/main" val="230309808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Une image contenant capture d’écran, vert, conception&#10;&#10;Description générée automatiquement">
            <a:extLst>
              <a:ext uri="{FF2B5EF4-FFF2-40B4-BE49-F238E27FC236}">
                <a16:creationId xmlns:a16="http://schemas.microsoft.com/office/drawing/2014/main" id="{B742EBEB-8F99-FE16-444F-5F57752C6C9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914B85E3-2520-8ED9-6866-6EB78DC02B9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FE4FCA5-0AD1-496B-5271-DCBEB9024B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7100" y="60705"/>
            <a:ext cx="10515600" cy="921545"/>
          </a:xfrm>
        </p:spPr>
        <p:txBody>
          <a:bodyPr>
            <a:normAutofit/>
          </a:bodyPr>
          <a:lstStyle>
            <a:lvl1pPr>
              <a:defRPr sz="3800" b="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 SLIDE SUR UNE LIGNE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88461F-B2F1-E953-F506-148DE4B10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13/11/2024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2B4FAF-CBF5-BF1E-AB23-80EECAEFC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6C7FF4-3939-065D-D491-678675B16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  <p:sp>
        <p:nvSpPr>
          <p:cNvPr id="12" name="Espace réservé du contenu 2">
            <a:extLst>
              <a:ext uri="{FF2B5EF4-FFF2-40B4-BE49-F238E27FC236}">
                <a16:creationId xmlns:a16="http://schemas.microsoft.com/office/drawing/2014/main" id="{1F225B62-90AA-D061-89D3-7E607E21E3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496" y="1825625"/>
            <a:ext cx="10165080" cy="4351338"/>
          </a:xfrm>
        </p:spPr>
        <p:txBody>
          <a:bodyPr/>
          <a:lstStyle>
            <a:lvl1pPr marL="0" indent="0">
              <a:buNone/>
              <a:defRPr sz="1800">
                <a:solidFill>
                  <a:srgbClr val="575759"/>
                </a:solidFill>
                <a:latin typeface="Franklin Gothic Book" panose="020B0503020102020204" pitchFamily="34" charset="0"/>
              </a:defRPr>
            </a:lvl1pPr>
            <a:lvl2pPr>
              <a:defRPr sz="1600">
                <a:solidFill>
                  <a:srgbClr val="575759"/>
                </a:solidFill>
                <a:latin typeface="Franklin Gothic Book" panose="020B0503020102020204" pitchFamily="34" charset="0"/>
              </a:defRPr>
            </a:lvl2pPr>
            <a:lvl3pPr>
              <a:defRPr sz="1400">
                <a:solidFill>
                  <a:srgbClr val="575759"/>
                </a:solidFill>
                <a:latin typeface="Franklin Gothic Book" panose="020B0503020102020204" pitchFamily="34" charset="0"/>
              </a:defRPr>
            </a:lvl3pPr>
            <a:lvl4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4pPr>
            <a:lvl5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id="{F25EBA34-A728-2F7C-EE2A-02D114CDE1C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2124" y="1215884"/>
            <a:ext cx="4950832" cy="393827"/>
          </a:xfrm>
        </p:spPr>
        <p:txBody>
          <a:bodyPr/>
          <a:lstStyle>
            <a:lvl1pPr marL="0" indent="0">
              <a:buNone/>
              <a:defRPr sz="2200">
                <a:solidFill>
                  <a:srgbClr val="00963F"/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fr-FR" dirty="0"/>
              <a:t>SOUS-TITRE</a:t>
            </a:r>
          </a:p>
        </p:txBody>
      </p:sp>
      <p:pic>
        <p:nvPicPr>
          <p:cNvPr id="11" name="Image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996" y="6411668"/>
            <a:ext cx="2069327" cy="329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58078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914B85E3-2520-8ED9-6866-6EB78DC02B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308"/>
          <a:stretch/>
        </p:blipFill>
        <p:spPr>
          <a:xfrm>
            <a:off x="762" y="428"/>
            <a:ext cx="12190476" cy="114458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FE4FCA5-0AD1-496B-5271-DCBEB9024B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7100" y="60705"/>
            <a:ext cx="10515600" cy="921545"/>
          </a:xfrm>
        </p:spPr>
        <p:txBody>
          <a:bodyPr>
            <a:normAutofit/>
          </a:bodyPr>
          <a:lstStyle>
            <a:lvl1pPr>
              <a:defRPr sz="3800" b="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 SLIDE SUR UNE LIGNE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88461F-B2F1-E953-F506-148DE4B10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13/11/2024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2B4FAF-CBF5-BF1E-AB23-80EECAEFC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6C7FF4-3939-065D-D491-678675B16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  <p:sp>
        <p:nvSpPr>
          <p:cNvPr id="12" name="Espace réservé du contenu 2">
            <a:extLst>
              <a:ext uri="{FF2B5EF4-FFF2-40B4-BE49-F238E27FC236}">
                <a16:creationId xmlns:a16="http://schemas.microsoft.com/office/drawing/2014/main" id="{1F225B62-90AA-D061-89D3-7E607E21E3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496" y="1440000"/>
            <a:ext cx="10165080" cy="4709407"/>
          </a:xfrm>
        </p:spPr>
        <p:txBody>
          <a:bodyPr/>
          <a:lstStyle>
            <a:lvl1pPr marL="0" indent="0">
              <a:buNone/>
              <a:defRPr sz="1800">
                <a:solidFill>
                  <a:srgbClr val="575759"/>
                </a:solidFill>
                <a:latin typeface="Franklin Gothic Book" panose="020B0503020102020204" pitchFamily="34" charset="0"/>
              </a:defRPr>
            </a:lvl1pPr>
            <a:lvl2pPr>
              <a:defRPr sz="1600">
                <a:solidFill>
                  <a:srgbClr val="575759"/>
                </a:solidFill>
                <a:latin typeface="Franklin Gothic Book" panose="020B0503020102020204" pitchFamily="34" charset="0"/>
              </a:defRPr>
            </a:lvl2pPr>
            <a:lvl3pPr>
              <a:defRPr sz="1400">
                <a:solidFill>
                  <a:srgbClr val="575759"/>
                </a:solidFill>
                <a:latin typeface="Franklin Gothic Book" panose="020B0503020102020204" pitchFamily="34" charset="0"/>
              </a:defRPr>
            </a:lvl3pPr>
            <a:lvl4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4pPr>
            <a:lvl5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pic>
        <p:nvPicPr>
          <p:cNvPr id="11" name="Imag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996" y="6411668"/>
            <a:ext cx="2069327" cy="329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05038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824AA7B3-68AF-CB4D-C9F6-8016F9A886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47" y="15"/>
            <a:ext cx="12185853" cy="6854542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21ABFC6-5E0E-2EA2-68EC-4912F43837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496" y="1825625"/>
            <a:ext cx="10165080" cy="4351338"/>
          </a:xfrm>
        </p:spPr>
        <p:txBody>
          <a:bodyPr/>
          <a:lstStyle>
            <a:lvl1pPr marL="0" indent="0">
              <a:buNone/>
              <a:defRPr sz="1800">
                <a:solidFill>
                  <a:srgbClr val="575759"/>
                </a:solidFill>
                <a:latin typeface="Franklin Gothic Book" panose="020B0503020102020204" pitchFamily="34" charset="0"/>
              </a:defRPr>
            </a:lvl1pPr>
            <a:lvl2pPr>
              <a:defRPr sz="1600">
                <a:solidFill>
                  <a:srgbClr val="575759"/>
                </a:solidFill>
                <a:latin typeface="Franklin Gothic Book" panose="020B0503020102020204" pitchFamily="34" charset="0"/>
              </a:defRPr>
            </a:lvl2pPr>
            <a:lvl3pPr>
              <a:defRPr sz="1400">
                <a:solidFill>
                  <a:srgbClr val="575759"/>
                </a:solidFill>
                <a:latin typeface="Franklin Gothic Book" panose="020B0503020102020204" pitchFamily="34" charset="0"/>
              </a:defRPr>
            </a:lvl3pPr>
            <a:lvl4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4pPr>
            <a:lvl5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88461F-B2F1-E953-F506-148DE4B10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13/11/2024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2B4FAF-CBF5-BF1E-AB23-80EECAEFC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6C7FF4-3939-065D-D491-678675B16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4E6E5363-5C8D-8E9B-0AA6-3E23A4AE31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2124" y="1215884"/>
            <a:ext cx="4950832" cy="393827"/>
          </a:xfrm>
        </p:spPr>
        <p:txBody>
          <a:bodyPr/>
          <a:lstStyle>
            <a:lvl1pPr marL="0" indent="0">
              <a:buNone/>
              <a:defRPr sz="2200">
                <a:solidFill>
                  <a:srgbClr val="174195"/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fr-FR" dirty="0"/>
              <a:t>SOUS-TITRE</a:t>
            </a:r>
          </a:p>
        </p:txBody>
      </p:sp>
      <p:pic>
        <p:nvPicPr>
          <p:cNvPr id="10" name="Imag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996" y="6411668"/>
            <a:ext cx="2069327" cy="329530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12BABBC2-C262-A5A6-DE09-B891CDD493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76600" y="72762"/>
            <a:ext cx="7882467" cy="554436"/>
          </a:xfrm>
        </p:spPr>
        <p:txBody>
          <a:bodyPr>
            <a:noAutofit/>
          </a:bodyPr>
          <a:lstStyle>
            <a:lvl1pPr>
              <a:defRPr sz="3200" b="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LONG DE SLIDE SUR UNE LIGNE</a:t>
            </a:r>
          </a:p>
        </p:txBody>
      </p:sp>
      <p:sp>
        <p:nvSpPr>
          <p:cNvPr id="9" name="Espace réservé du texte 11">
            <a:extLst>
              <a:ext uri="{FF2B5EF4-FFF2-40B4-BE49-F238E27FC236}">
                <a16:creationId xmlns:a16="http://schemas.microsoft.com/office/drawing/2014/main" id="{CE7078EB-B529-FC48-0073-ABA0CA9C3E6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88792" y="511693"/>
            <a:ext cx="6492430" cy="554436"/>
          </a:xfrm>
        </p:spPr>
        <p:txBody>
          <a:bodyPr/>
          <a:lstStyle>
            <a:lvl1pPr marL="0" indent="0">
              <a:buNone/>
              <a:defRPr sz="320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pPr lvl="0"/>
            <a:r>
              <a:rPr lang="fr-FR" dirty="0"/>
              <a:t>OU SUR DEUX LIGNES</a:t>
            </a:r>
          </a:p>
        </p:txBody>
      </p:sp>
    </p:spTree>
    <p:extLst>
      <p:ext uri="{BB962C8B-B14F-4D97-AF65-F5344CB8AC3E}">
        <p14:creationId xmlns:p14="http://schemas.microsoft.com/office/powerpoint/2010/main" val="10194161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824AA7B3-68AF-CB4D-C9F6-8016F9A886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860"/>
          <a:stretch/>
        </p:blipFill>
        <p:spPr>
          <a:xfrm>
            <a:off x="6147" y="15"/>
            <a:ext cx="12185853" cy="1106296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21ABFC6-5E0E-2EA2-68EC-4912F43837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496" y="1440000"/>
            <a:ext cx="10165080" cy="4722879"/>
          </a:xfrm>
        </p:spPr>
        <p:txBody>
          <a:bodyPr/>
          <a:lstStyle>
            <a:lvl1pPr marL="0" indent="0">
              <a:buNone/>
              <a:defRPr sz="1800">
                <a:solidFill>
                  <a:srgbClr val="575759"/>
                </a:solidFill>
                <a:latin typeface="Franklin Gothic Book" panose="020B0503020102020204" pitchFamily="34" charset="0"/>
              </a:defRPr>
            </a:lvl1pPr>
            <a:lvl2pPr>
              <a:defRPr sz="1600">
                <a:solidFill>
                  <a:srgbClr val="575759"/>
                </a:solidFill>
                <a:latin typeface="Franklin Gothic Book" panose="020B0503020102020204" pitchFamily="34" charset="0"/>
              </a:defRPr>
            </a:lvl2pPr>
            <a:lvl3pPr>
              <a:defRPr sz="1400">
                <a:solidFill>
                  <a:srgbClr val="575759"/>
                </a:solidFill>
                <a:latin typeface="Franklin Gothic Book" panose="020B0503020102020204" pitchFamily="34" charset="0"/>
              </a:defRPr>
            </a:lvl3pPr>
            <a:lvl4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4pPr>
            <a:lvl5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88461F-B2F1-E953-F506-148DE4B10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13/11/2024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2B4FAF-CBF5-BF1E-AB23-80EECAEFC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6C7FF4-3939-065D-D491-678675B16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  <p:pic>
        <p:nvPicPr>
          <p:cNvPr id="10" name="Imag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996" y="6411668"/>
            <a:ext cx="2069327" cy="329530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772B3960-C3FA-49FB-4672-C2B06508F3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76600" y="72762"/>
            <a:ext cx="7882467" cy="554436"/>
          </a:xfrm>
        </p:spPr>
        <p:txBody>
          <a:bodyPr>
            <a:noAutofit/>
          </a:bodyPr>
          <a:lstStyle>
            <a:lvl1pPr>
              <a:defRPr sz="3200" b="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LONG DE SLIDE SUR UNE LIGNE</a:t>
            </a:r>
          </a:p>
        </p:txBody>
      </p:sp>
      <p:sp>
        <p:nvSpPr>
          <p:cNvPr id="9" name="Espace réservé du texte 11">
            <a:extLst>
              <a:ext uri="{FF2B5EF4-FFF2-40B4-BE49-F238E27FC236}">
                <a16:creationId xmlns:a16="http://schemas.microsoft.com/office/drawing/2014/main" id="{AC32D31E-DDF7-3791-07FD-668E4770C72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88792" y="511693"/>
            <a:ext cx="6492430" cy="554436"/>
          </a:xfrm>
        </p:spPr>
        <p:txBody>
          <a:bodyPr/>
          <a:lstStyle>
            <a:lvl1pPr marL="0" indent="0">
              <a:buNone/>
              <a:defRPr sz="320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pPr lvl="0"/>
            <a:r>
              <a:rPr lang="fr-FR" dirty="0"/>
              <a:t>OU SUR DEUX LIGNES</a:t>
            </a:r>
          </a:p>
        </p:txBody>
      </p:sp>
    </p:spTree>
    <p:extLst>
      <p:ext uri="{BB962C8B-B14F-4D97-AF65-F5344CB8AC3E}">
        <p14:creationId xmlns:p14="http://schemas.microsoft.com/office/powerpoint/2010/main" val="362608578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Une image contenant capture d’écran, vert, conception&#10;&#10;Description générée automatiquement">
            <a:extLst>
              <a:ext uri="{FF2B5EF4-FFF2-40B4-BE49-F238E27FC236}">
                <a16:creationId xmlns:a16="http://schemas.microsoft.com/office/drawing/2014/main" id="{B742EBEB-8F99-FE16-444F-5F57752C6C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82652"/>
          <a:stretch/>
        </p:blipFill>
        <p:spPr>
          <a:xfrm>
            <a:off x="0" y="428"/>
            <a:ext cx="12192000" cy="1189545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BF66CD2-BBD3-9934-F481-105241B00A1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21" y="0"/>
            <a:ext cx="12185905" cy="6854572"/>
          </a:xfrm>
          <a:prstGeom prst="rect">
            <a:avLst/>
          </a:prstGeom>
        </p:spPr>
      </p:pic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88461F-B2F1-E953-F506-148DE4B10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13/11/2024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2B4FAF-CBF5-BF1E-AB23-80EECAEFC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6C7FF4-3939-065D-D491-678675B16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  <p:sp>
        <p:nvSpPr>
          <p:cNvPr id="14" name="Espace réservé du contenu 2">
            <a:extLst>
              <a:ext uri="{FF2B5EF4-FFF2-40B4-BE49-F238E27FC236}">
                <a16:creationId xmlns:a16="http://schemas.microsoft.com/office/drawing/2014/main" id="{4DCAFD17-C0B4-6A96-1D23-9C86EA4D19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496" y="1825625"/>
            <a:ext cx="10165080" cy="4351338"/>
          </a:xfrm>
        </p:spPr>
        <p:txBody>
          <a:bodyPr/>
          <a:lstStyle>
            <a:lvl1pPr marL="0" indent="0">
              <a:buNone/>
              <a:defRPr sz="1800">
                <a:solidFill>
                  <a:srgbClr val="575759"/>
                </a:solidFill>
                <a:latin typeface="Franklin Gothic Book" panose="020B0503020102020204" pitchFamily="34" charset="0"/>
              </a:defRPr>
            </a:lvl1pPr>
            <a:lvl2pPr>
              <a:defRPr sz="1600">
                <a:solidFill>
                  <a:srgbClr val="575759"/>
                </a:solidFill>
                <a:latin typeface="Franklin Gothic Book" panose="020B0503020102020204" pitchFamily="34" charset="0"/>
              </a:defRPr>
            </a:lvl2pPr>
            <a:lvl3pPr>
              <a:defRPr sz="1400">
                <a:solidFill>
                  <a:srgbClr val="575759"/>
                </a:solidFill>
                <a:latin typeface="Franklin Gothic Book" panose="020B0503020102020204" pitchFamily="34" charset="0"/>
              </a:defRPr>
            </a:lvl3pPr>
            <a:lvl4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4pPr>
            <a:lvl5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202697D2-3783-4E2E-6B75-69FDA113BD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3853" y="50072"/>
            <a:ext cx="7732300" cy="921545"/>
          </a:xfrm>
        </p:spPr>
        <p:txBody>
          <a:bodyPr>
            <a:normAutofit/>
          </a:bodyPr>
          <a:lstStyle>
            <a:lvl1pPr>
              <a:defRPr sz="3800" b="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 SLIDE SUR UNE LIGNE</a:t>
            </a:r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id="{593C15BF-3AD8-C69B-4C78-633652E18BF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2124" y="1215884"/>
            <a:ext cx="4950832" cy="393827"/>
          </a:xfrm>
        </p:spPr>
        <p:txBody>
          <a:bodyPr/>
          <a:lstStyle>
            <a:lvl1pPr marL="0" indent="0">
              <a:buNone/>
              <a:defRPr sz="2200">
                <a:solidFill>
                  <a:srgbClr val="174195"/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fr-FR" dirty="0"/>
              <a:t>SOUS-TITRE</a:t>
            </a:r>
          </a:p>
        </p:txBody>
      </p:sp>
      <p:pic>
        <p:nvPicPr>
          <p:cNvPr id="11" name="Image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996" y="6411668"/>
            <a:ext cx="2069327" cy="329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09094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Une image contenant capture d’écran, vert, conception&#10;&#10;Description générée automatiquement">
            <a:extLst>
              <a:ext uri="{FF2B5EF4-FFF2-40B4-BE49-F238E27FC236}">
                <a16:creationId xmlns:a16="http://schemas.microsoft.com/office/drawing/2014/main" id="{B742EBEB-8F99-FE16-444F-5F57752C6C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82652"/>
          <a:stretch/>
        </p:blipFill>
        <p:spPr>
          <a:xfrm>
            <a:off x="0" y="428"/>
            <a:ext cx="12192000" cy="1189545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BF66CD2-BBD3-9934-F481-105241B00A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646"/>
          <a:stretch/>
        </p:blipFill>
        <p:spPr>
          <a:xfrm>
            <a:off x="6121" y="0"/>
            <a:ext cx="12185905" cy="1189545"/>
          </a:xfrm>
          <a:prstGeom prst="rect">
            <a:avLst/>
          </a:prstGeom>
        </p:spPr>
      </p:pic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88461F-B2F1-E953-F506-148DE4B10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13/11/2024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2B4FAF-CBF5-BF1E-AB23-80EECAEFC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6C7FF4-3939-065D-D491-678675B16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  <p:sp>
        <p:nvSpPr>
          <p:cNvPr id="14" name="Espace réservé du contenu 2">
            <a:extLst>
              <a:ext uri="{FF2B5EF4-FFF2-40B4-BE49-F238E27FC236}">
                <a16:creationId xmlns:a16="http://schemas.microsoft.com/office/drawing/2014/main" id="{4DCAFD17-C0B4-6A96-1D23-9C86EA4D19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496" y="1440000"/>
            <a:ext cx="10165080" cy="4686830"/>
          </a:xfrm>
        </p:spPr>
        <p:txBody>
          <a:bodyPr/>
          <a:lstStyle>
            <a:lvl1pPr marL="0" indent="0">
              <a:buNone/>
              <a:defRPr sz="1800">
                <a:solidFill>
                  <a:srgbClr val="575759"/>
                </a:solidFill>
                <a:latin typeface="Franklin Gothic Book" panose="020B0503020102020204" pitchFamily="34" charset="0"/>
              </a:defRPr>
            </a:lvl1pPr>
            <a:lvl2pPr>
              <a:defRPr sz="1600">
                <a:solidFill>
                  <a:srgbClr val="575759"/>
                </a:solidFill>
                <a:latin typeface="Franklin Gothic Book" panose="020B0503020102020204" pitchFamily="34" charset="0"/>
              </a:defRPr>
            </a:lvl2pPr>
            <a:lvl3pPr>
              <a:defRPr sz="1400">
                <a:solidFill>
                  <a:srgbClr val="575759"/>
                </a:solidFill>
                <a:latin typeface="Franklin Gothic Book" panose="020B0503020102020204" pitchFamily="34" charset="0"/>
              </a:defRPr>
            </a:lvl3pPr>
            <a:lvl4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4pPr>
            <a:lvl5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202697D2-3783-4E2E-6B75-69FDA113BD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3853" y="50072"/>
            <a:ext cx="7732300" cy="921545"/>
          </a:xfrm>
        </p:spPr>
        <p:txBody>
          <a:bodyPr>
            <a:normAutofit/>
          </a:bodyPr>
          <a:lstStyle>
            <a:lvl1pPr>
              <a:defRPr sz="3800" b="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 SLIDE SUR UNE LIGNE</a:t>
            </a:r>
          </a:p>
        </p:txBody>
      </p:sp>
      <p:pic>
        <p:nvPicPr>
          <p:cNvPr id="11" name="Image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996" y="6411668"/>
            <a:ext cx="2069327" cy="329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2900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AA548C3-CAA4-CFDE-E730-2086DAF76E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" y="857"/>
            <a:ext cx="12188952" cy="6856285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2D1A5A5F-581E-1B2E-0FBC-98AA8598C23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759" y="2049864"/>
            <a:ext cx="5833626" cy="984738"/>
          </a:xfrm>
        </p:spPr>
        <p:txBody>
          <a:bodyPr anchor="b"/>
          <a:lstStyle>
            <a:lvl1pPr algn="ctr">
              <a:defRPr sz="5400" b="0" kern="70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</a:t>
            </a:r>
          </a:p>
        </p:txBody>
      </p:sp>
      <p:sp>
        <p:nvSpPr>
          <p:cNvPr id="4" name="Espace réservé du texte 8">
            <a:extLst>
              <a:ext uri="{FF2B5EF4-FFF2-40B4-BE49-F238E27FC236}">
                <a16:creationId xmlns:a16="http://schemas.microsoft.com/office/drawing/2014/main" id="{6D5D1CEA-4615-3497-EA54-EBEB974ABDF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6137" y="2847624"/>
            <a:ext cx="5490871" cy="673291"/>
          </a:xfrm>
        </p:spPr>
        <p:txBody>
          <a:bodyPr/>
          <a:lstStyle>
            <a:lvl1pPr marL="0" indent="0" algn="ctr">
              <a:buNone/>
              <a:defRPr sz="680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PRÉSENTATION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457A0D1-ACD2-90D2-36EE-9D8D502B74F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7" r="31619" b="802"/>
          <a:stretch/>
        </p:blipFill>
        <p:spPr>
          <a:xfrm>
            <a:off x="1361162" y="522318"/>
            <a:ext cx="3240819" cy="746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0293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FD78B327-2001-3E73-BE81-26D8E7D491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7" y="1811"/>
            <a:ext cx="12185905" cy="6854572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21ABFC6-5E0E-2EA2-68EC-4912F43837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496" y="1825625"/>
            <a:ext cx="10165080" cy="4351338"/>
          </a:xfrm>
        </p:spPr>
        <p:txBody>
          <a:bodyPr/>
          <a:lstStyle>
            <a:lvl1pPr marL="0" indent="0">
              <a:buNone/>
              <a:defRPr sz="1800">
                <a:solidFill>
                  <a:srgbClr val="575759"/>
                </a:solidFill>
                <a:latin typeface="Franklin Gothic Book" panose="020B0503020102020204" pitchFamily="34" charset="0"/>
              </a:defRPr>
            </a:lvl1pPr>
            <a:lvl2pPr>
              <a:defRPr sz="1600">
                <a:solidFill>
                  <a:srgbClr val="575759"/>
                </a:solidFill>
                <a:latin typeface="Franklin Gothic Book" panose="020B0503020102020204" pitchFamily="34" charset="0"/>
              </a:defRPr>
            </a:lvl2pPr>
            <a:lvl3pPr>
              <a:defRPr sz="1400">
                <a:solidFill>
                  <a:srgbClr val="575759"/>
                </a:solidFill>
                <a:latin typeface="Franklin Gothic Book" panose="020B0503020102020204" pitchFamily="34" charset="0"/>
              </a:defRPr>
            </a:lvl3pPr>
            <a:lvl4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4pPr>
            <a:lvl5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88461F-B2F1-E953-F506-148DE4B10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13/11/2024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2B4FAF-CBF5-BF1E-AB23-80EECAEFC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6C7FF4-3939-065D-D491-678675B16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Espace réservé du texte 13">
            <a:extLst>
              <a:ext uri="{FF2B5EF4-FFF2-40B4-BE49-F238E27FC236}">
                <a16:creationId xmlns:a16="http://schemas.microsoft.com/office/drawing/2014/main" id="{3B08ECCF-CB4F-9A5D-FF24-9F85EEDA607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2124" y="1215884"/>
            <a:ext cx="4950832" cy="393827"/>
          </a:xfrm>
        </p:spPr>
        <p:txBody>
          <a:bodyPr/>
          <a:lstStyle>
            <a:lvl1pPr marL="0" indent="0">
              <a:buNone/>
              <a:defRPr sz="2200">
                <a:solidFill>
                  <a:srgbClr val="174195"/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fr-FR" dirty="0"/>
              <a:t>SOUS-TITRE</a:t>
            </a:r>
          </a:p>
        </p:txBody>
      </p:sp>
      <p:pic>
        <p:nvPicPr>
          <p:cNvPr id="10" name="Imag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996" y="6411668"/>
            <a:ext cx="2069327" cy="329530"/>
          </a:xfrm>
          <a:prstGeom prst="rect">
            <a:avLst/>
          </a:prstGeom>
        </p:spPr>
      </p:pic>
      <p:sp>
        <p:nvSpPr>
          <p:cNvPr id="9" name="Titre 1">
            <a:extLst>
              <a:ext uri="{FF2B5EF4-FFF2-40B4-BE49-F238E27FC236}">
                <a16:creationId xmlns:a16="http://schemas.microsoft.com/office/drawing/2014/main" id="{3C4A10D6-F8EB-F845-3010-D25682D997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2124" y="72762"/>
            <a:ext cx="7882467" cy="554436"/>
          </a:xfrm>
        </p:spPr>
        <p:txBody>
          <a:bodyPr>
            <a:noAutofit/>
          </a:bodyPr>
          <a:lstStyle>
            <a:lvl1pPr>
              <a:defRPr sz="3200" b="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LONG DE SLIDE SUR UNE LIGNE</a:t>
            </a:r>
          </a:p>
        </p:txBody>
      </p:sp>
      <p:sp>
        <p:nvSpPr>
          <p:cNvPr id="11" name="Espace réservé du texte 11">
            <a:extLst>
              <a:ext uri="{FF2B5EF4-FFF2-40B4-BE49-F238E27FC236}">
                <a16:creationId xmlns:a16="http://schemas.microsoft.com/office/drawing/2014/main" id="{0CBE07D1-A3CF-1DA3-7D1C-E72B9740F55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4316" y="511693"/>
            <a:ext cx="6492430" cy="554436"/>
          </a:xfrm>
        </p:spPr>
        <p:txBody>
          <a:bodyPr/>
          <a:lstStyle>
            <a:lvl1pPr marL="0" indent="0">
              <a:buNone/>
              <a:defRPr sz="320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pPr lvl="0"/>
            <a:r>
              <a:rPr lang="fr-FR" dirty="0"/>
              <a:t>OU SUR DEUX LIGNES</a:t>
            </a:r>
          </a:p>
        </p:txBody>
      </p:sp>
    </p:spTree>
    <p:extLst>
      <p:ext uri="{BB962C8B-B14F-4D97-AF65-F5344CB8AC3E}">
        <p14:creationId xmlns:p14="http://schemas.microsoft.com/office/powerpoint/2010/main" val="304992657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FD78B327-2001-3E73-BE81-26D8E7D491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887"/>
          <a:stretch/>
        </p:blipFill>
        <p:spPr>
          <a:xfrm>
            <a:off x="3047" y="1811"/>
            <a:ext cx="12185905" cy="1104500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21ABFC6-5E0E-2EA2-68EC-4912F43837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496" y="1825625"/>
            <a:ext cx="10165080" cy="4351338"/>
          </a:xfrm>
        </p:spPr>
        <p:txBody>
          <a:bodyPr/>
          <a:lstStyle>
            <a:lvl1pPr marL="0" indent="0">
              <a:buNone/>
              <a:defRPr sz="1800">
                <a:solidFill>
                  <a:srgbClr val="575759"/>
                </a:solidFill>
                <a:latin typeface="Franklin Gothic Book" panose="020B0503020102020204" pitchFamily="34" charset="0"/>
              </a:defRPr>
            </a:lvl1pPr>
            <a:lvl2pPr>
              <a:defRPr sz="1600">
                <a:solidFill>
                  <a:srgbClr val="575759"/>
                </a:solidFill>
                <a:latin typeface="Franklin Gothic Book" panose="020B0503020102020204" pitchFamily="34" charset="0"/>
              </a:defRPr>
            </a:lvl2pPr>
            <a:lvl3pPr>
              <a:defRPr sz="1400">
                <a:solidFill>
                  <a:srgbClr val="575759"/>
                </a:solidFill>
                <a:latin typeface="Franklin Gothic Book" panose="020B0503020102020204" pitchFamily="34" charset="0"/>
              </a:defRPr>
            </a:lvl3pPr>
            <a:lvl4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4pPr>
            <a:lvl5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88461F-B2F1-E953-F506-148DE4B10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13/11/2024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2B4FAF-CBF5-BF1E-AB23-80EECAEFC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6C7FF4-3939-065D-D491-678675B16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  <p:pic>
        <p:nvPicPr>
          <p:cNvPr id="10" name="Imag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996" y="6411668"/>
            <a:ext cx="2069327" cy="329530"/>
          </a:xfrm>
          <a:prstGeom prst="rect">
            <a:avLst/>
          </a:prstGeom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id="{E09EB003-4880-B190-4149-C409782888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2124" y="72762"/>
            <a:ext cx="7882467" cy="554436"/>
          </a:xfrm>
        </p:spPr>
        <p:txBody>
          <a:bodyPr>
            <a:noAutofit/>
          </a:bodyPr>
          <a:lstStyle>
            <a:lvl1pPr>
              <a:defRPr sz="3200" b="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LONG DE SLIDE SUR UNE LIGNE</a:t>
            </a:r>
          </a:p>
        </p:txBody>
      </p:sp>
      <p:sp>
        <p:nvSpPr>
          <p:cNvPr id="9" name="Espace réservé du texte 11">
            <a:extLst>
              <a:ext uri="{FF2B5EF4-FFF2-40B4-BE49-F238E27FC236}">
                <a16:creationId xmlns:a16="http://schemas.microsoft.com/office/drawing/2014/main" id="{F68A848F-2472-48E4-8D90-4A40D04D299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4316" y="511693"/>
            <a:ext cx="6492430" cy="554436"/>
          </a:xfrm>
        </p:spPr>
        <p:txBody>
          <a:bodyPr/>
          <a:lstStyle>
            <a:lvl1pPr marL="0" indent="0">
              <a:buNone/>
              <a:defRPr sz="320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pPr lvl="0"/>
            <a:r>
              <a:rPr lang="fr-FR" dirty="0"/>
              <a:t>OU SUR DEUX LIGNES</a:t>
            </a:r>
          </a:p>
        </p:txBody>
      </p:sp>
    </p:spTree>
    <p:extLst>
      <p:ext uri="{BB962C8B-B14F-4D97-AF65-F5344CB8AC3E}">
        <p14:creationId xmlns:p14="http://schemas.microsoft.com/office/powerpoint/2010/main" val="102162490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Une image contenant capture d’écran, vert, conception&#10;&#10;Description générée automatiquement">
            <a:extLst>
              <a:ext uri="{FF2B5EF4-FFF2-40B4-BE49-F238E27FC236}">
                <a16:creationId xmlns:a16="http://schemas.microsoft.com/office/drawing/2014/main" id="{B742EBEB-8F99-FE16-444F-5F57752C6C9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914B85E3-2520-8ED9-6866-6EB78DC02B9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FE4FCA5-0AD1-496B-5271-DCBEB9024B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7100" y="60705"/>
            <a:ext cx="10515600" cy="921545"/>
          </a:xfrm>
        </p:spPr>
        <p:txBody>
          <a:bodyPr>
            <a:normAutofit/>
          </a:bodyPr>
          <a:lstStyle>
            <a:lvl1pPr>
              <a:defRPr sz="3800" b="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 SLIDE SUR UNE LIGNE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88461F-B2F1-E953-F506-148DE4B10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13/11/2024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2B4FAF-CBF5-BF1E-AB23-80EECAEFC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6C7FF4-3939-065D-D491-678675B16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  <p:sp>
        <p:nvSpPr>
          <p:cNvPr id="12" name="Espace réservé du contenu 2">
            <a:extLst>
              <a:ext uri="{FF2B5EF4-FFF2-40B4-BE49-F238E27FC236}">
                <a16:creationId xmlns:a16="http://schemas.microsoft.com/office/drawing/2014/main" id="{1F225B62-90AA-D061-89D3-7E607E21E3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496" y="1825625"/>
            <a:ext cx="10165080" cy="4351338"/>
          </a:xfrm>
        </p:spPr>
        <p:txBody>
          <a:bodyPr/>
          <a:lstStyle>
            <a:lvl1pPr marL="0" indent="0">
              <a:buNone/>
              <a:defRPr sz="1800">
                <a:solidFill>
                  <a:srgbClr val="575759"/>
                </a:solidFill>
                <a:latin typeface="Franklin Gothic Book" panose="020B0503020102020204" pitchFamily="34" charset="0"/>
              </a:defRPr>
            </a:lvl1pPr>
            <a:lvl2pPr>
              <a:defRPr sz="1600">
                <a:solidFill>
                  <a:srgbClr val="575759"/>
                </a:solidFill>
                <a:latin typeface="Franklin Gothic Book" panose="020B0503020102020204" pitchFamily="34" charset="0"/>
              </a:defRPr>
            </a:lvl2pPr>
            <a:lvl3pPr>
              <a:defRPr sz="1400">
                <a:solidFill>
                  <a:srgbClr val="575759"/>
                </a:solidFill>
                <a:latin typeface="Franklin Gothic Book" panose="020B0503020102020204" pitchFamily="34" charset="0"/>
              </a:defRPr>
            </a:lvl3pPr>
            <a:lvl4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4pPr>
            <a:lvl5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id="{F25EBA34-A728-2F7C-EE2A-02D114CDE1C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2124" y="1215884"/>
            <a:ext cx="4950832" cy="393827"/>
          </a:xfrm>
        </p:spPr>
        <p:txBody>
          <a:bodyPr/>
          <a:lstStyle>
            <a:lvl1pPr marL="0" indent="0">
              <a:buNone/>
              <a:defRPr sz="2200">
                <a:solidFill>
                  <a:srgbClr val="174195"/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fr-FR" dirty="0"/>
              <a:t>SOUS-TITRE</a:t>
            </a:r>
          </a:p>
        </p:txBody>
      </p:sp>
      <p:pic>
        <p:nvPicPr>
          <p:cNvPr id="11" name="Image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996" y="6411668"/>
            <a:ext cx="2069327" cy="329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68948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914B85E3-2520-8ED9-6866-6EB78DC02B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308"/>
          <a:stretch/>
        </p:blipFill>
        <p:spPr>
          <a:xfrm>
            <a:off x="762" y="428"/>
            <a:ext cx="12190476" cy="114458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FE4FCA5-0AD1-496B-5271-DCBEB9024B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7100" y="60705"/>
            <a:ext cx="10515600" cy="921545"/>
          </a:xfrm>
        </p:spPr>
        <p:txBody>
          <a:bodyPr>
            <a:normAutofit/>
          </a:bodyPr>
          <a:lstStyle>
            <a:lvl1pPr>
              <a:defRPr sz="3800" b="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 SLIDE SUR UNE LIGNE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88461F-B2F1-E953-F506-148DE4B10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13/11/2024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2B4FAF-CBF5-BF1E-AB23-80EECAEFC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6C7FF4-3939-065D-D491-678675B16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  <p:sp>
        <p:nvSpPr>
          <p:cNvPr id="12" name="Espace réservé du contenu 2">
            <a:extLst>
              <a:ext uri="{FF2B5EF4-FFF2-40B4-BE49-F238E27FC236}">
                <a16:creationId xmlns:a16="http://schemas.microsoft.com/office/drawing/2014/main" id="{1F225B62-90AA-D061-89D3-7E607E21E3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496" y="1440000"/>
            <a:ext cx="10165080" cy="4754563"/>
          </a:xfrm>
        </p:spPr>
        <p:txBody>
          <a:bodyPr/>
          <a:lstStyle>
            <a:lvl1pPr marL="0" indent="0">
              <a:buNone/>
              <a:defRPr sz="1800">
                <a:solidFill>
                  <a:srgbClr val="575759"/>
                </a:solidFill>
                <a:latin typeface="Franklin Gothic Book" panose="020B0503020102020204" pitchFamily="34" charset="0"/>
              </a:defRPr>
            </a:lvl1pPr>
            <a:lvl2pPr>
              <a:defRPr sz="1600">
                <a:solidFill>
                  <a:srgbClr val="575759"/>
                </a:solidFill>
                <a:latin typeface="Franklin Gothic Book" panose="020B0503020102020204" pitchFamily="34" charset="0"/>
              </a:defRPr>
            </a:lvl2pPr>
            <a:lvl3pPr>
              <a:defRPr sz="1400">
                <a:solidFill>
                  <a:srgbClr val="575759"/>
                </a:solidFill>
                <a:latin typeface="Franklin Gothic Book" panose="020B0503020102020204" pitchFamily="34" charset="0"/>
              </a:defRPr>
            </a:lvl3pPr>
            <a:lvl4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4pPr>
            <a:lvl5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pic>
        <p:nvPicPr>
          <p:cNvPr id="11" name="Imag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996" y="6411668"/>
            <a:ext cx="2069327" cy="329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06735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824AA7B3-68AF-CB4D-C9F6-8016F9A886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142" y="14"/>
            <a:ext cx="12185853" cy="6854542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21ABFC6-5E0E-2EA2-68EC-4912F43837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496" y="1825625"/>
            <a:ext cx="10165080" cy="4351338"/>
          </a:xfrm>
        </p:spPr>
        <p:txBody>
          <a:bodyPr/>
          <a:lstStyle>
            <a:lvl1pPr marL="0" indent="0">
              <a:buNone/>
              <a:defRPr sz="1800">
                <a:solidFill>
                  <a:srgbClr val="575759"/>
                </a:solidFill>
                <a:latin typeface="Franklin Gothic Book" panose="020B0503020102020204" pitchFamily="34" charset="0"/>
              </a:defRPr>
            </a:lvl1pPr>
            <a:lvl2pPr>
              <a:defRPr sz="1600">
                <a:solidFill>
                  <a:srgbClr val="575759"/>
                </a:solidFill>
                <a:latin typeface="Franklin Gothic Book" panose="020B0503020102020204" pitchFamily="34" charset="0"/>
              </a:defRPr>
            </a:lvl2pPr>
            <a:lvl3pPr>
              <a:defRPr sz="1400">
                <a:solidFill>
                  <a:srgbClr val="575759"/>
                </a:solidFill>
                <a:latin typeface="Franklin Gothic Book" panose="020B0503020102020204" pitchFamily="34" charset="0"/>
              </a:defRPr>
            </a:lvl3pPr>
            <a:lvl4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4pPr>
            <a:lvl5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88461F-B2F1-E953-F506-148DE4B10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13/11/2024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2B4FAF-CBF5-BF1E-AB23-80EECAEFC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6C7FF4-3939-065D-D491-678675B16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4E6E5363-5C8D-8E9B-0AA6-3E23A4AE31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2124" y="1215884"/>
            <a:ext cx="4950832" cy="393827"/>
          </a:xfrm>
        </p:spPr>
        <p:txBody>
          <a:bodyPr/>
          <a:lstStyle>
            <a:lvl1pPr marL="0" indent="0">
              <a:buNone/>
              <a:defRPr sz="2200">
                <a:solidFill>
                  <a:srgbClr val="EB6408"/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fr-FR" dirty="0"/>
              <a:t>SOUS-TITRE</a:t>
            </a:r>
          </a:p>
        </p:txBody>
      </p:sp>
      <p:pic>
        <p:nvPicPr>
          <p:cNvPr id="10" name="Imag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996" y="6411668"/>
            <a:ext cx="2069327" cy="329530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AD2055D5-1D9D-4816-5F5B-B3887D3DB9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76600" y="72762"/>
            <a:ext cx="7882467" cy="554436"/>
          </a:xfrm>
        </p:spPr>
        <p:txBody>
          <a:bodyPr>
            <a:noAutofit/>
          </a:bodyPr>
          <a:lstStyle>
            <a:lvl1pPr>
              <a:defRPr sz="3200" b="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LONG DE SLIDE SUR UNE LIGNE</a:t>
            </a:r>
          </a:p>
        </p:txBody>
      </p:sp>
      <p:sp>
        <p:nvSpPr>
          <p:cNvPr id="9" name="Espace réservé du texte 11">
            <a:extLst>
              <a:ext uri="{FF2B5EF4-FFF2-40B4-BE49-F238E27FC236}">
                <a16:creationId xmlns:a16="http://schemas.microsoft.com/office/drawing/2014/main" id="{50782D15-DD2C-6A5D-3591-063A874ED7E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88792" y="511693"/>
            <a:ext cx="6492430" cy="554436"/>
          </a:xfrm>
        </p:spPr>
        <p:txBody>
          <a:bodyPr/>
          <a:lstStyle>
            <a:lvl1pPr marL="0" indent="0">
              <a:buNone/>
              <a:defRPr sz="320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pPr lvl="0"/>
            <a:r>
              <a:rPr lang="fr-FR" dirty="0"/>
              <a:t>OU SUR DEUX LIGNES</a:t>
            </a:r>
          </a:p>
        </p:txBody>
      </p:sp>
    </p:spTree>
    <p:extLst>
      <p:ext uri="{BB962C8B-B14F-4D97-AF65-F5344CB8AC3E}">
        <p14:creationId xmlns:p14="http://schemas.microsoft.com/office/powerpoint/2010/main" val="275580145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824AA7B3-68AF-CB4D-C9F6-8016F9A886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860"/>
          <a:stretch/>
        </p:blipFill>
        <p:spPr>
          <a:xfrm>
            <a:off x="-5142" y="14"/>
            <a:ext cx="12185853" cy="1106297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21ABFC6-5E0E-2EA2-68EC-4912F43837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496" y="1440000"/>
            <a:ext cx="10165080" cy="4722879"/>
          </a:xfrm>
        </p:spPr>
        <p:txBody>
          <a:bodyPr/>
          <a:lstStyle>
            <a:lvl1pPr marL="0" indent="0">
              <a:buNone/>
              <a:defRPr sz="1800">
                <a:solidFill>
                  <a:srgbClr val="575759"/>
                </a:solidFill>
                <a:latin typeface="Franklin Gothic Book" panose="020B0503020102020204" pitchFamily="34" charset="0"/>
              </a:defRPr>
            </a:lvl1pPr>
            <a:lvl2pPr>
              <a:defRPr sz="1600">
                <a:solidFill>
                  <a:srgbClr val="575759"/>
                </a:solidFill>
                <a:latin typeface="Franklin Gothic Book" panose="020B0503020102020204" pitchFamily="34" charset="0"/>
              </a:defRPr>
            </a:lvl2pPr>
            <a:lvl3pPr>
              <a:defRPr sz="1400">
                <a:solidFill>
                  <a:srgbClr val="575759"/>
                </a:solidFill>
                <a:latin typeface="Franklin Gothic Book" panose="020B0503020102020204" pitchFamily="34" charset="0"/>
              </a:defRPr>
            </a:lvl3pPr>
            <a:lvl4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4pPr>
            <a:lvl5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88461F-B2F1-E953-F506-148DE4B10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13/11/2024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2B4FAF-CBF5-BF1E-AB23-80EECAEFC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6C7FF4-3939-065D-D491-678675B16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  <p:pic>
        <p:nvPicPr>
          <p:cNvPr id="10" name="Imag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996" y="6411668"/>
            <a:ext cx="2069327" cy="329530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B8B65D49-FC75-ECAA-AD58-4CAF7E46D3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76600" y="72762"/>
            <a:ext cx="7882467" cy="554436"/>
          </a:xfrm>
        </p:spPr>
        <p:txBody>
          <a:bodyPr>
            <a:noAutofit/>
          </a:bodyPr>
          <a:lstStyle>
            <a:lvl1pPr>
              <a:defRPr sz="3200" b="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LONG DE SLIDE SUR UNE LIGNE</a:t>
            </a:r>
          </a:p>
        </p:txBody>
      </p:sp>
      <p:sp>
        <p:nvSpPr>
          <p:cNvPr id="9" name="Espace réservé du texte 11">
            <a:extLst>
              <a:ext uri="{FF2B5EF4-FFF2-40B4-BE49-F238E27FC236}">
                <a16:creationId xmlns:a16="http://schemas.microsoft.com/office/drawing/2014/main" id="{D74BA507-55D3-F92B-0513-C4FB39E8BD3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88792" y="511693"/>
            <a:ext cx="6492430" cy="554436"/>
          </a:xfrm>
        </p:spPr>
        <p:txBody>
          <a:bodyPr/>
          <a:lstStyle>
            <a:lvl1pPr marL="0" indent="0">
              <a:buNone/>
              <a:defRPr sz="320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pPr lvl="0"/>
            <a:r>
              <a:rPr lang="fr-FR" dirty="0"/>
              <a:t>OU SUR DEUX LIGNES</a:t>
            </a:r>
          </a:p>
        </p:txBody>
      </p:sp>
    </p:spTree>
    <p:extLst>
      <p:ext uri="{BB962C8B-B14F-4D97-AF65-F5344CB8AC3E}">
        <p14:creationId xmlns:p14="http://schemas.microsoft.com/office/powerpoint/2010/main" val="291424823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Une image contenant capture d’écran, vert, conception&#10;&#10;Description générée automatiquement">
            <a:extLst>
              <a:ext uri="{FF2B5EF4-FFF2-40B4-BE49-F238E27FC236}">
                <a16:creationId xmlns:a16="http://schemas.microsoft.com/office/drawing/2014/main" id="{B742EBEB-8F99-FE16-444F-5F57752C6C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82652"/>
          <a:stretch/>
        </p:blipFill>
        <p:spPr>
          <a:xfrm>
            <a:off x="0" y="428"/>
            <a:ext cx="12192000" cy="1189545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BF66CD2-BBD3-9934-F481-105241B00A1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142" y="14"/>
            <a:ext cx="12185853" cy="6854542"/>
          </a:xfrm>
          <a:prstGeom prst="rect">
            <a:avLst/>
          </a:prstGeom>
        </p:spPr>
      </p:pic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88461F-B2F1-E953-F506-148DE4B10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13/11/2024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2B4FAF-CBF5-BF1E-AB23-80EECAEFC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6C7FF4-3939-065D-D491-678675B16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  <p:sp>
        <p:nvSpPr>
          <p:cNvPr id="14" name="Espace réservé du contenu 2">
            <a:extLst>
              <a:ext uri="{FF2B5EF4-FFF2-40B4-BE49-F238E27FC236}">
                <a16:creationId xmlns:a16="http://schemas.microsoft.com/office/drawing/2014/main" id="{4DCAFD17-C0B4-6A96-1D23-9C86EA4D19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496" y="1825625"/>
            <a:ext cx="10165080" cy="4351338"/>
          </a:xfrm>
        </p:spPr>
        <p:txBody>
          <a:bodyPr/>
          <a:lstStyle>
            <a:lvl1pPr marL="0" indent="0">
              <a:buNone/>
              <a:defRPr sz="1800">
                <a:solidFill>
                  <a:srgbClr val="575759"/>
                </a:solidFill>
                <a:latin typeface="Franklin Gothic Book" panose="020B0503020102020204" pitchFamily="34" charset="0"/>
              </a:defRPr>
            </a:lvl1pPr>
            <a:lvl2pPr>
              <a:defRPr sz="1600">
                <a:solidFill>
                  <a:srgbClr val="575759"/>
                </a:solidFill>
                <a:latin typeface="Franklin Gothic Book" panose="020B0503020102020204" pitchFamily="34" charset="0"/>
              </a:defRPr>
            </a:lvl2pPr>
            <a:lvl3pPr>
              <a:defRPr sz="1400">
                <a:solidFill>
                  <a:srgbClr val="575759"/>
                </a:solidFill>
                <a:latin typeface="Franklin Gothic Book" panose="020B0503020102020204" pitchFamily="34" charset="0"/>
              </a:defRPr>
            </a:lvl3pPr>
            <a:lvl4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4pPr>
            <a:lvl5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202697D2-3783-4E2E-6B75-69FDA113BD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3853" y="50072"/>
            <a:ext cx="7732300" cy="921545"/>
          </a:xfrm>
        </p:spPr>
        <p:txBody>
          <a:bodyPr>
            <a:normAutofit/>
          </a:bodyPr>
          <a:lstStyle>
            <a:lvl1pPr>
              <a:defRPr sz="3800" b="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 SLIDE SUR UNE LIGNE</a:t>
            </a:r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id="{593C15BF-3AD8-C69B-4C78-633652E18BF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2124" y="1215884"/>
            <a:ext cx="4950832" cy="393827"/>
          </a:xfrm>
        </p:spPr>
        <p:txBody>
          <a:bodyPr/>
          <a:lstStyle>
            <a:lvl1pPr marL="0" indent="0">
              <a:buNone/>
              <a:defRPr sz="2200">
                <a:solidFill>
                  <a:srgbClr val="EB6408"/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fr-FR" dirty="0"/>
              <a:t>SOUS-TITRE</a:t>
            </a:r>
          </a:p>
        </p:txBody>
      </p:sp>
      <p:pic>
        <p:nvPicPr>
          <p:cNvPr id="11" name="Image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996" y="6411668"/>
            <a:ext cx="2069327" cy="329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85575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9BF66CD2-BBD3-9934-F481-105241B00A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026"/>
          <a:stretch/>
        </p:blipFill>
        <p:spPr>
          <a:xfrm>
            <a:off x="-5142" y="14"/>
            <a:ext cx="12185853" cy="1095008"/>
          </a:xfrm>
          <a:prstGeom prst="rect">
            <a:avLst/>
          </a:prstGeom>
        </p:spPr>
      </p:pic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88461F-B2F1-E953-F506-148DE4B10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13/11/2024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2B4FAF-CBF5-BF1E-AB23-80EECAEFC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6C7FF4-3939-065D-D491-678675B16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  <p:sp>
        <p:nvSpPr>
          <p:cNvPr id="14" name="Espace réservé du contenu 2">
            <a:extLst>
              <a:ext uri="{FF2B5EF4-FFF2-40B4-BE49-F238E27FC236}">
                <a16:creationId xmlns:a16="http://schemas.microsoft.com/office/drawing/2014/main" id="{4DCAFD17-C0B4-6A96-1D23-9C86EA4D19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496" y="1440000"/>
            <a:ext cx="10165080" cy="4754563"/>
          </a:xfrm>
        </p:spPr>
        <p:txBody>
          <a:bodyPr/>
          <a:lstStyle>
            <a:lvl1pPr marL="0" indent="0">
              <a:buNone/>
              <a:defRPr sz="1800">
                <a:solidFill>
                  <a:srgbClr val="575759"/>
                </a:solidFill>
                <a:latin typeface="Franklin Gothic Book" panose="020B0503020102020204" pitchFamily="34" charset="0"/>
              </a:defRPr>
            </a:lvl1pPr>
            <a:lvl2pPr>
              <a:defRPr sz="1600">
                <a:solidFill>
                  <a:srgbClr val="575759"/>
                </a:solidFill>
                <a:latin typeface="Franklin Gothic Book" panose="020B0503020102020204" pitchFamily="34" charset="0"/>
              </a:defRPr>
            </a:lvl2pPr>
            <a:lvl3pPr>
              <a:defRPr sz="1400">
                <a:solidFill>
                  <a:srgbClr val="575759"/>
                </a:solidFill>
                <a:latin typeface="Franklin Gothic Book" panose="020B0503020102020204" pitchFamily="34" charset="0"/>
              </a:defRPr>
            </a:lvl3pPr>
            <a:lvl4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4pPr>
            <a:lvl5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202697D2-3783-4E2E-6B75-69FDA113BD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3853" y="50072"/>
            <a:ext cx="7732300" cy="921545"/>
          </a:xfrm>
        </p:spPr>
        <p:txBody>
          <a:bodyPr>
            <a:normAutofit/>
          </a:bodyPr>
          <a:lstStyle>
            <a:lvl1pPr>
              <a:defRPr sz="3800" b="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 SLIDE SUR UNE LIGNE</a:t>
            </a:r>
          </a:p>
        </p:txBody>
      </p:sp>
      <p:pic>
        <p:nvPicPr>
          <p:cNvPr id="11" name="Imag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996" y="6411668"/>
            <a:ext cx="2069327" cy="329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88651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>
            <a:extLst>
              <a:ext uri="{FF2B5EF4-FFF2-40B4-BE49-F238E27FC236}">
                <a16:creationId xmlns:a16="http://schemas.microsoft.com/office/drawing/2014/main" id="{BE2E05F0-A1F0-8AFF-3C55-212677A35F9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142" y="14"/>
            <a:ext cx="12185853" cy="6854542"/>
          </a:xfrm>
          <a:prstGeom prst="rect">
            <a:avLst/>
          </a:prstGeom>
        </p:spPr>
      </p:pic>
      <p:pic>
        <p:nvPicPr>
          <p:cNvPr id="11" name="Image 10" descr="Une image contenant Véhicule terrestre, pneu, roue, ciel&#10;&#10;Description générée automatiquement">
            <a:extLst>
              <a:ext uri="{FF2B5EF4-FFF2-40B4-BE49-F238E27FC236}">
                <a16:creationId xmlns:a16="http://schemas.microsoft.com/office/drawing/2014/main" id="{F49F2192-D3C2-BEEE-E653-4CC760ECB28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25450" y="0"/>
            <a:ext cx="2968000" cy="1016000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21ABFC6-5E0E-2EA2-68EC-4912F43837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496" y="1825625"/>
            <a:ext cx="10165080" cy="4351338"/>
          </a:xfrm>
        </p:spPr>
        <p:txBody>
          <a:bodyPr/>
          <a:lstStyle>
            <a:lvl1pPr marL="0" indent="0">
              <a:buNone/>
              <a:defRPr sz="1800">
                <a:solidFill>
                  <a:srgbClr val="575759"/>
                </a:solidFill>
                <a:latin typeface="Franklin Gothic Book" panose="020B0503020102020204" pitchFamily="34" charset="0"/>
              </a:defRPr>
            </a:lvl1pPr>
            <a:lvl2pPr>
              <a:defRPr sz="1600">
                <a:solidFill>
                  <a:srgbClr val="575759"/>
                </a:solidFill>
                <a:latin typeface="Franklin Gothic Book" panose="020B0503020102020204" pitchFamily="34" charset="0"/>
              </a:defRPr>
            </a:lvl2pPr>
            <a:lvl3pPr>
              <a:defRPr sz="1400">
                <a:solidFill>
                  <a:srgbClr val="575759"/>
                </a:solidFill>
                <a:latin typeface="Franklin Gothic Book" panose="020B0503020102020204" pitchFamily="34" charset="0"/>
              </a:defRPr>
            </a:lvl3pPr>
            <a:lvl4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4pPr>
            <a:lvl5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88461F-B2F1-E953-F506-148DE4B10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13/11/2024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2B4FAF-CBF5-BF1E-AB23-80EECAEFC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6C7FF4-3939-065D-D491-678675B16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4E6E5363-5C8D-8E9B-0AA6-3E23A4AE31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2124" y="1215884"/>
            <a:ext cx="4950832" cy="393827"/>
          </a:xfrm>
        </p:spPr>
        <p:txBody>
          <a:bodyPr/>
          <a:lstStyle>
            <a:lvl1pPr marL="0" indent="0">
              <a:buNone/>
              <a:defRPr sz="2200">
                <a:solidFill>
                  <a:srgbClr val="EB6408"/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fr-FR" dirty="0"/>
              <a:t>SOUS-TITRE</a:t>
            </a:r>
          </a:p>
        </p:txBody>
      </p:sp>
      <p:pic>
        <p:nvPicPr>
          <p:cNvPr id="10" name="Imag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996" y="6411668"/>
            <a:ext cx="2069327" cy="329530"/>
          </a:xfrm>
          <a:prstGeom prst="rect">
            <a:avLst/>
          </a:prstGeom>
        </p:spPr>
      </p:pic>
      <p:sp>
        <p:nvSpPr>
          <p:cNvPr id="19" name="Titre 1">
            <a:extLst>
              <a:ext uri="{FF2B5EF4-FFF2-40B4-BE49-F238E27FC236}">
                <a16:creationId xmlns:a16="http://schemas.microsoft.com/office/drawing/2014/main" id="{F5631E4C-13FE-27AD-96EC-A934DA7DEA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76600" y="72762"/>
            <a:ext cx="7882467" cy="554436"/>
          </a:xfrm>
        </p:spPr>
        <p:txBody>
          <a:bodyPr>
            <a:noAutofit/>
          </a:bodyPr>
          <a:lstStyle>
            <a:lvl1pPr>
              <a:defRPr sz="3200" b="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LONG DE SLIDE SUR UNE LIGNE</a:t>
            </a:r>
          </a:p>
        </p:txBody>
      </p:sp>
      <p:sp>
        <p:nvSpPr>
          <p:cNvPr id="20" name="Espace réservé du texte 11">
            <a:extLst>
              <a:ext uri="{FF2B5EF4-FFF2-40B4-BE49-F238E27FC236}">
                <a16:creationId xmlns:a16="http://schemas.microsoft.com/office/drawing/2014/main" id="{6BA0A397-0499-8DE1-B1B7-F31391DB21C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88792" y="511693"/>
            <a:ext cx="6492430" cy="554436"/>
          </a:xfrm>
        </p:spPr>
        <p:txBody>
          <a:bodyPr/>
          <a:lstStyle>
            <a:lvl1pPr marL="0" indent="0">
              <a:buNone/>
              <a:defRPr sz="320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pPr lvl="0"/>
            <a:r>
              <a:rPr lang="fr-FR" dirty="0"/>
              <a:t>OU SUR DEUX LIGNES</a:t>
            </a:r>
          </a:p>
        </p:txBody>
      </p:sp>
    </p:spTree>
    <p:extLst>
      <p:ext uri="{BB962C8B-B14F-4D97-AF65-F5344CB8AC3E}">
        <p14:creationId xmlns:p14="http://schemas.microsoft.com/office/powerpoint/2010/main" val="45173820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extLst>
              <a:ext uri="{FF2B5EF4-FFF2-40B4-BE49-F238E27FC236}">
                <a16:creationId xmlns:a16="http://schemas.microsoft.com/office/drawing/2014/main" id="{8A1E542F-157D-4FCD-12EF-2615CC97E4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437"/>
          <a:stretch/>
        </p:blipFill>
        <p:spPr>
          <a:xfrm>
            <a:off x="-5142" y="14"/>
            <a:ext cx="12185853" cy="1135366"/>
          </a:xfrm>
          <a:prstGeom prst="rect">
            <a:avLst/>
          </a:prstGeom>
        </p:spPr>
      </p:pic>
      <p:pic>
        <p:nvPicPr>
          <p:cNvPr id="11" name="Image 10" descr="Une image contenant Véhicule terrestre, pneu, roue, ciel&#10;&#10;Description générée automatiquement">
            <a:extLst>
              <a:ext uri="{FF2B5EF4-FFF2-40B4-BE49-F238E27FC236}">
                <a16:creationId xmlns:a16="http://schemas.microsoft.com/office/drawing/2014/main" id="{766DBC6E-7088-E252-E1C8-19762D5BFC1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25450" y="0"/>
            <a:ext cx="2968000" cy="1016000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21ABFC6-5E0E-2EA2-68EC-4912F43837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496" y="1440000"/>
            <a:ext cx="10165080" cy="4722879"/>
          </a:xfrm>
        </p:spPr>
        <p:txBody>
          <a:bodyPr/>
          <a:lstStyle>
            <a:lvl1pPr marL="0" indent="0">
              <a:buNone/>
              <a:defRPr sz="1800">
                <a:solidFill>
                  <a:srgbClr val="575759"/>
                </a:solidFill>
                <a:latin typeface="Franklin Gothic Book" panose="020B0503020102020204" pitchFamily="34" charset="0"/>
              </a:defRPr>
            </a:lvl1pPr>
            <a:lvl2pPr>
              <a:defRPr sz="1600">
                <a:solidFill>
                  <a:srgbClr val="575759"/>
                </a:solidFill>
                <a:latin typeface="Franklin Gothic Book" panose="020B0503020102020204" pitchFamily="34" charset="0"/>
              </a:defRPr>
            </a:lvl2pPr>
            <a:lvl3pPr>
              <a:defRPr sz="1400">
                <a:solidFill>
                  <a:srgbClr val="575759"/>
                </a:solidFill>
                <a:latin typeface="Franklin Gothic Book" panose="020B0503020102020204" pitchFamily="34" charset="0"/>
              </a:defRPr>
            </a:lvl3pPr>
            <a:lvl4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4pPr>
            <a:lvl5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88461F-B2F1-E953-F506-148DE4B10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13/11/2024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2B4FAF-CBF5-BF1E-AB23-80EECAEFC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6C7FF4-3939-065D-D491-678675B16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  <p:pic>
        <p:nvPicPr>
          <p:cNvPr id="10" name="Imag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996" y="6411668"/>
            <a:ext cx="2069327" cy="329530"/>
          </a:xfrm>
          <a:prstGeom prst="rect">
            <a:avLst/>
          </a:prstGeom>
        </p:spPr>
      </p:pic>
      <p:sp>
        <p:nvSpPr>
          <p:cNvPr id="14" name="Titre 1">
            <a:extLst>
              <a:ext uri="{FF2B5EF4-FFF2-40B4-BE49-F238E27FC236}">
                <a16:creationId xmlns:a16="http://schemas.microsoft.com/office/drawing/2014/main" id="{87E53447-B745-C5E5-8B07-B6DEB19856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76600" y="72762"/>
            <a:ext cx="7882467" cy="554436"/>
          </a:xfrm>
        </p:spPr>
        <p:txBody>
          <a:bodyPr>
            <a:noAutofit/>
          </a:bodyPr>
          <a:lstStyle>
            <a:lvl1pPr>
              <a:defRPr sz="3200" b="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LONG DE SLIDE SUR UNE LIGNE</a:t>
            </a:r>
          </a:p>
        </p:txBody>
      </p:sp>
      <p:sp>
        <p:nvSpPr>
          <p:cNvPr id="15" name="Espace réservé du texte 11">
            <a:extLst>
              <a:ext uri="{FF2B5EF4-FFF2-40B4-BE49-F238E27FC236}">
                <a16:creationId xmlns:a16="http://schemas.microsoft.com/office/drawing/2014/main" id="{602D7564-1B5E-FC1B-8D45-8CBC9EFECD7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88792" y="511693"/>
            <a:ext cx="6492430" cy="554436"/>
          </a:xfrm>
        </p:spPr>
        <p:txBody>
          <a:bodyPr/>
          <a:lstStyle>
            <a:lvl1pPr marL="0" indent="0">
              <a:buNone/>
              <a:defRPr sz="320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pPr lvl="0"/>
            <a:r>
              <a:rPr lang="fr-FR" dirty="0"/>
              <a:t>OU SUR DEUX LIGNES</a:t>
            </a:r>
          </a:p>
        </p:txBody>
      </p:sp>
    </p:spTree>
    <p:extLst>
      <p:ext uri="{BB962C8B-B14F-4D97-AF65-F5344CB8AC3E}">
        <p14:creationId xmlns:p14="http://schemas.microsoft.com/office/powerpoint/2010/main" val="18187769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EB19A0A5-BB23-BCCA-A322-85040FFBD7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" y="857"/>
            <a:ext cx="12188951" cy="6856285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F4776F5D-E649-BCEF-164E-F0C3B4DC17F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759" y="2049864"/>
            <a:ext cx="5833626" cy="984738"/>
          </a:xfrm>
        </p:spPr>
        <p:txBody>
          <a:bodyPr anchor="b"/>
          <a:lstStyle>
            <a:lvl1pPr algn="ctr">
              <a:defRPr sz="5400" b="0" kern="70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</a:t>
            </a:r>
          </a:p>
        </p:txBody>
      </p:sp>
      <p:sp>
        <p:nvSpPr>
          <p:cNvPr id="4" name="Espace réservé du texte 8">
            <a:extLst>
              <a:ext uri="{FF2B5EF4-FFF2-40B4-BE49-F238E27FC236}">
                <a16:creationId xmlns:a16="http://schemas.microsoft.com/office/drawing/2014/main" id="{384B8598-880A-E1A9-CAC0-A38A1A95177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6137" y="2847624"/>
            <a:ext cx="5490871" cy="673291"/>
          </a:xfrm>
        </p:spPr>
        <p:txBody>
          <a:bodyPr/>
          <a:lstStyle>
            <a:lvl1pPr marL="0" indent="0" algn="ctr">
              <a:buNone/>
              <a:defRPr sz="680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PRÉSENTATION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444C4322-74A9-06F9-1D2B-015122F981B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7" r="31619" b="802"/>
          <a:stretch/>
        </p:blipFill>
        <p:spPr>
          <a:xfrm>
            <a:off x="1361162" y="522318"/>
            <a:ext cx="3240819" cy="746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54502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ACE725FB-8783-C0F2-486F-0BB49D6F2C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47" y="3458"/>
            <a:ext cx="12185853" cy="6854542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06FAD875-E6DE-DC47-AE8F-313647DFE5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142" y="14"/>
            <a:ext cx="12185853" cy="6854542"/>
          </a:xfrm>
          <a:prstGeom prst="rect">
            <a:avLst/>
          </a:prstGeom>
        </p:spPr>
      </p:pic>
      <p:pic>
        <p:nvPicPr>
          <p:cNvPr id="7" name="Image 6" descr="Une image contenant Véhicule terrestre, pneu, roue, ciel&#10;&#10;Description générée automatiquement">
            <a:extLst>
              <a:ext uri="{FF2B5EF4-FFF2-40B4-BE49-F238E27FC236}">
                <a16:creationId xmlns:a16="http://schemas.microsoft.com/office/drawing/2014/main" id="{A6EFC46B-1CD5-3077-17DC-AEFD0E5E279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25450" y="0"/>
            <a:ext cx="2968000" cy="1016000"/>
          </a:xfrm>
          <a:prstGeom prst="rect">
            <a:avLst/>
          </a:prstGeom>
        </p:spPr>
      </p:pic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88461F-B2F1-E953-F506-148DE4B10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13/11/2024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2B4FAF-CBF5-BF1E-AB23-80EECAEFC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6C7FF4-3939-065D-D491-678675B16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  <p:sp>
        <p:nvSpPr>
          <p:cNvPr id="14" name="Espace réservé du contenu 2">
            <a:extLst>
              <a:ext uri="{FF2B5EF4-FFF2-40B4-BE49-F238E27FC236}">
                <a16:creationId xmlns:a16="http://schemas.microsoft.com/office/drawing/2014/main" id="{4DCAFD17-C0B4-6A96-1D23-9C86EA4D19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496" y="1825625"/>
            <a:ext cx="10165080" cy="4351338"/>
          </a:xfrm>
        </p:spPr>
        <p:txBody>
          <a:bodyPr/>
          <a:lstStyle>
            <a:lvl1pPr marL="0" indent="0">
              <a:buNone/>
              <a:defRPr sz="1800">
                <a:solidFill>
                  <a:srgbClr val="575759"/>
                </a:solidFill>
                <a:latin typeface="Franklin Gothic Book" panose="020B0503020102020204" pitchFamily="34" charset="0"/>
              </a:defRPr>
            </a:lvl1pPr>
            <a:lvl2pPr>
              <a:defRPr sz="1600">
                <a:solidFill>
                  <a:srgbClr val="575759"/>
                </a:solidFill>
                <a:latin typeface="Franklin Gothic Book" panose="020B0503020102020204" pitchFamily="34" charset="0"/>
              </a:defRPr>
            </a:lvl2pPr>
            <a:lvl3pPr>
              <a:defRPr sz="1400">
                <a:solidFill>
                  <a:srgbClr val="575759"/>
                </a:solidFill>
                <a:latin typeface="Franklin Gothic Book" panose="020B0503020102020204" pitchFamily="34" charset="0"/>
              </a:defRPr>
            </a:lvl3pPr>
            <a:lvl4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4pPr>
            <a:lvl5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202697D2-3783-4E2E-6B75-69FDA113BD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3853" y="50072"/>
            <a:ext cx="7732300" cy="921545"/>
          </a:xfrm>
        </p:spPr>
        <p:txBody>
          <a:bodyPr>
            <a:normAutofit/>
          </a:bodyPr>
          <a:lstStyle>
            <a:lvl1pPr>
              <a:defRPr sz="3800" b="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 SLIDE SUR UNE LIGNE</a:t>
            </a:r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id="{593C15BF-3AD8-C69B-4C78-633652E18BF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2124" y="1215884"/>
            <a:ext cx="4950832" cy="393827"/>
          </a:xfrm>
        </p:spPr>
        <p:txBody>
          <a:bodyPr/>
          <a:lstStyle>
            <a:lvl1pPr marL="0" indent="0">
              <a:buNone/>
              <a:defRPr sz="2200">
                <a:solidFill>
                  <a:srgbClr val="EB6408"/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fr-FR" dirty="0"/>
              <a:t>SOUS-TITRE</a:t>
            </a:r>
          </a:p>
        </p:txBody>
      </p:sp>
      <p:pic>
        <p:nvPicPr>
          <p:cNvPr id="11" name="Image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996" y="6411668"/>
            <a:ext cx="2069327" cy="329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40349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3F4D19E2-09A3-A371-0FCE-C64C7A1812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026"/>
          <a:stretch/>
        </p:blipFill>
        <p:spPr>
          <a:xfrm>
            <a:off x="-5142" y="14"/>
            <a:ext cx="12185853" cy="1095008"/>
          </a:xfrm>
          <a:prstGeom prst="rect">
            <a:avLst/>
          </a:prstGeom>
        </p:spPr>
      </p:pic>
      <p:pic>
        <p:nvPicPr>
          <p:cNvPr id="7" name="Image 6" descr="Une image contenant Véhicule terrestre, pneu, roue, ciel&#10;&#10;Description générée automatiquement">
            <a:extLst>
              <a:ext uri="{FF2B5EF4-FFF2-40B4-BE49-F238E27FC236}">
                <a16:creationId xmlns:a16="http://schemas.microsoft.com/office/drawing/2014/main" id="{1E5C0FDE-55A1-B057-D5FC-10F089FAB9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25450" y="0"/>
            <a:ext cx="2968000" cy="1016000"/>
          </a:xfrm>
          <a:prstGeom prst="rect">
            <a:avLst/>
          </a:prstGeom>
        </p:spPr>
      </p:pic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88461F-B2F1-E953-F506-148DE4B10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13/11/2024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2B4FAF-CBF5-BF1E-AB23-80EECAEFC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6C7FF4-3939-065D-D491-678675B16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  <p:sp>
        <p:nvSpPr>
          <p:cNvPr id="14" name="Espace réservé du contenu 2">
            <a:extLst>
              <a:ext uri="{FF2B5EF4-FFF2-40B4-BE49-F238E27FC236}">
                <a16:creationId xmlns:a16="http://schemas.microsoft.com/office/drawing/2014/main" id="{4DCAFD17-C0B4-6A96-1D23-9C86EA4D19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496" y="1440000"/>
            <a:ext cx="10165080" cy="4754563"/>
          </a:xfrm>
        </p:spPr>
        <p:txBody>
          <a:bodyPr/>
          <a:lstStyle>
            <a:lvl1pPr marL="0" indent="0">
              <a:buNone/>
              <a:defRPr sz="1800">
                <a:solidFill>
                  <a:srgbClr val="575759"/>
                </a:solidFill>
                <a:latin typeface="Franklin Gothic Book" panose="020B0503020102020204" pitchFamily="34" charset="0"/>
              </a:defRPr>
            </a:lvl1pPr>
            <a:lvl2pPr>
              <a:defRPr sz="1600">
                <a:solidFill>
                  <a:srgbClr val="575759"/>
                </a:solidFill>
                <a:latin typeface="Franklin Gothic Book" panose="020B0503020102020204" pitchFamily="34" charset="0"/>
              </a:defRPr>
            </a:lvl2pPr>
            <a:lvl3pPr>
              <a:defRPr sz="1400">
                <a:solidFill>
                  <a:srgbClr val="575759"/>
                </a:solidFill>
                <a:latin typeface="Franklin Gothic Book" panose="020B0503020102020204" pitchFamily="34" charset="0"/>
              </a:defRPr>
            </a:lvl3pPr>
            <a:lvl4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4pPr>
            <a:lvl5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202697D2-3783-4E2E-6B75-69FDA113BD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3853" y="50072"/>
            <a:ext cx="7732300" cy="921545"/>
          </a:xfrm>
        </p:spPr>
        <p:txBody>
          <a:bodyPr>
            <a:normAutofit/>
          </a:bodyPr>
          <a:lstStyle>
            <a:lvl1pPr>
              <a:defRPr sz="3800" b="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 SLIDE SUR UNE LIGNE</a:t>
            </a:r>
          </a:p>
        </p:txBody>
      </p:sp>
      <p:pic>
        <p:nvPicPr>
          <p:cNvPr id="11" name="Image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996" y="6411668"/>
            <a:ext cx="2069327" cy="329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91853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FD78B327-2001-3E73-BE81-26D8E7D491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8" y="1811"/>
            <a:ext cx="12185904" cy="6854571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21ABFC6-5E0E-2EA2-68EC-4912F43837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496" y="1825625"/>
            <a:ext cx="10165080" cy="4351338"/>
          </a:xfrm>
        </p:spPr>
        <p:txBody>
          <a:bodyPr/>
          <a:lstStyle>
            <a:lvl1pPr marL="0" indent="0">
              <a:buNone/>
              <a:defRPr sz="1800">
                <a:solidFill>
                  <a:srgbClr val="575759"/>
                </a:solidFill>
                <a:latin typeface="Franklin Gothic Book" panose="020B0503020102020204" pitchFamily="34" charset="0"/>
              </a:defRPr>
            </a:lvl1pPr>
            <a:lvl2pPr>
              <a:defRPr sz="1600">
                <a:solidFill>
                  <a:srgbClr val="575759"/>
                </a:solidFill>
                <a:latin typeface="Franklin Gothic Book" panose="020B0503020102020204" pitchFamily="34" charset="0"/>
              </a:defRPr>
            </a:lvl2pPr>
            <a:lvl3pPr>
              <a:defRPr sz="1400">
                <a:solidFill>
                  <a:srgbClr val="575759"/>
                </a:solidFill>
                <a:latin typeface="Franklin Gothic Book" panose="020B0503020102020204" pitchFamily="34" charset="0"/>
              </a:defRPr>
            </a:lvl3pPr>
            <a:lvl4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4pPr>
            <a:lvl5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88461F-B2F1-E953-F506-148DE4B10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13/11/2024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2B4FAF-CBF5-BF1E-AB23-80EECAEFC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6C7FF4-3939-065D-D491-678675B16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Espace réservé du texte 13">
            <a:extLst>
              <a:ext uri="{FF2B5EF4-FFF2-40B4-BE49-F238E27FC236}">
                <a16:creationId xmlns:a16="http://schemas.microsoft.com/office/drawing/2014/main" id="{3B08ECCF-CB4F-9A5D-FF24-9F85EEDA607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2124" y="1215884"/>
            <a:ext cx="4950832" cy="393827"/>
          </a:xfrm>
        </p:spPr>
        <p:txBody>
          <a:bodyPr/>
          <a:lstStyle>
            <a:lvl1pPr marL="0" indent="0">
              <a:buNone/>
              <a:defRPr sz="2200">
                <a:solidFill>
                  <a:srgbClr val="EB6408"/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fr-FR" dirty="0"/>
              <a:t>SOUS-TITRE</a:t>
            </a:r>
          </a:p>
        </p:txBody>
      </p:sp>
      <p:pic>
        <p:nvPicPr>
          <p:cNvPr id="10" name="Imag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996" y="6411668"/>
            <a:ext cx="2069327" cy="329530"/>
          </a:xfrm>
          <a:prstGeom prst="rect">
            <a:avLst/>
          </a:prstGeom>
        </p:spPr>
      </p:pic>
      <p:sp>
        <p:nvSpPr>
          <p:cNvPr id="9" name="Titre 1">
            <a:extLst>
              <a:ext uri="{FF2B5EF4-FFF2-40B4-BE49-F238E27FC236}">
                <a16:creationId xmlns:a16="http://schemas.microsoft.com/office/drawing/2014/main" id="{9F58ABF7-4B73-F077-5357-A1F499C68D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2124" y="72762"/>
            <a:ext cx="7882467" cy="554436"/>
          </a:xfrm>
        </p:spPr>
        <p:txBody>
          <a:bodyPr>
            <a:noAutofit/>
          </a:bodyPr>
          <a:lstStyle>
            <a:lvl1pPr>
              <a:defRPr sz="3200" b="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LONG DE SLIDE SUR UNE LIGNE</a:t>
            </a:r>
          </a:p>
        </p:txBody>
      </p:sp>
      <p:sp>
        <p:nvSpPr>
          <p:cNvPr id="11" name="Espace réservé du texte 11">
            <a:extLst>
              <a:ext uri="{FF2B5EF4-FFF2-40B4-BE49-F238E27FC236}">
                <a16:creationId xmlns:a16="http://schemas.microsoft.com/office/drawing/2014/main" id="{52AFFEE0-F59F-FF36-A469-4C6E05F397F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4316" y="511693"/>
            <a:ext cx="6492430" cy="554436"/>
          </a:xfrm>
        </p:spPr>
        <p:txBody>
          <a:bodyPr/>
          <a:lstStyle>
            <a:lvl1pPr marL="0" indent="0">
              <a:buNone/>
              <a:defRPr sz="320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pPr lvl="0"/>
            <a:r>
              <a:rPr lang="fr-FR" dirty="0"/>
              <a:t>OU SUR DEUX LIGNES</a:t>
            </a:r>
          </a:p>
        </p:txBody>
      </p:sp>
    </p:spTree>
    <p:extLst>
      <p:ext uri="{BB962C8B-B14F-4D97-AF65-F5344CB8AC3E}">
        <p14:creationId xmlns:p14="http://schemas.microsoft.com/office/powerpoint/2010/main" val="86991409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FD78B327-2001-3E73-BE81-26D8E7D491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722"/>
          <a:stretch/>
        </p:blipFill>
        <p:spPr>
          <a:xfrm>
            <a:off x="3048" y="1811"/>
            <a:ext cx="12185904" cy="1115789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21ABFC6-5E0E-2EA2-68EC-4912F43837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496" y="1440000"/>
            <a:ext cx="10165080" cy="4711590"/>
          </a:xfrm>
        </p:spPr>
        <p:txBody>
          <a:bodyPr/>
          <a:lstStyle>
            <a:lvl1pPr marL="0" indent="0">
              <a:buNone/>
              <a:defRPr sz="1800">
                <a:solidFill>
                  <a:srgbClr val="575759"/>
                </a:solidFill>
                <a:latin typeface="Franklin Gothic Book" panose="020B0503020102020204" pitchFamily="34" charset="0"/>
              </a:defRPr>
            </a:lvl1pPr>
            <a:lvl2pPr>
              <a:defRPr sz="1600">
                <a:solidFill>
                  <a:srgbClr val="575759"/>
                </a:solidFill>
                <a:latin typeface="Franklin Gothic Book" panose="020B0503020102020204" pitchFamily="34" charset="0"/>
              </a:defRPr>
            </a:lvl2pPr>
            <a:lvl3pPr>
              <a:defRPr sz="1400">
                <a:solidFill>
                  <a:srgbClr val="575759"/>
                </a:solidFill>
                <a:latin typeface="Franklin Gothic Book" panose="020B0503020102020204" pitchFamily="34" charset="0"/>
              </a:defRPr>
            </a:lvl3pPr>
            <a:lvl4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4pPr>
            <a:lvl5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88461F-B2F1-E953-F506-148DE4B10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13/11/2024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2B4FAF-CBF5-BF1E-AB23-80EECAEFC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6C7FF4-3939-065D-D491-678675B16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  <p:pic>
        <p:nvPicPr>
          <p:cNvPr id="10" name="Imag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996" y="6411668"/>
            <a:ext cx="2069327" cy="329530"/>
          </a:xfrm>
          <a:prstGeom prst="rect">
            <a:avLst/>
          </a:prstGeom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id="{3CC55EA1-6895-C9FF-AAD9-9F5197AC27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2124" y="72762"/>
            <a:ext cx="7882467" cy="554436"/>
          </a:xfrm>
        </p:spPr>
        <p:txBody>
          <a:bodyPr>
            <a:noAutofit/>
          </a:bodyPr>
          <a:lstStyle>
            <a:lvl1pPr>
              <a:defRPr sz="3200" b="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LONG DE SLIDE SUR UNE LIGNE</a:t>
            </a:r>
          </a:p>
        </p:txBody>
      </p:sp>
      <p:sp>
        <p:nvSpPr>
          <p:cNvPr id="9" name="Espace réservé du texte 11">
            <a:extLst>
              <a:ext uri="{FF2B5EF4-FFF2-40B4-BE49-F238E27FC236}">
                <a16:creationId xmlns:a16="http://schemas.microsoft.com/office/drawing/2014/main" id="{0B4A0BE9-4500-190E-F970-B8EAB076434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4316" y="511693"/>
            <a:ext cx="6492430" cy="554436"/>
          </a:xfrm>
        </p:spPr>
        <p:txBody>
          <a:bodyPr/>
          <a:lstStyle>
            <a:lvl1pPr marL="0" indent="0">
              <a:buNone/>
              <a:defRPr sz="320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pPr lvl="0"/>
            <a:r>
              <a:rPr lang="fr-FR" dirty="0"/>
              <a:t>OU SUR DEUX LIGNES</a:t>
            </a:r>
          </a:p>
        </p:txBody>
      </p:sp>
    </p:spTree>
    <p:extLst>
      <p:ext uri="{BB962C8B-B14F-4D97-AF65-F5344CB8AC3E}">
        <p14:creationId xmlns:p14="http://schemas.microsoft.com/office/powerpoint/2010/main" val="232125082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Une image contenant capture d’écran, vert, conception&#10;&#10;Description générée automatiquement">
            <a:extLst>
              <a:ext uri="{FF2B5EF4-FFF2-40B4-BE49-F238E27FC236}">
                <a16:creationId xmlns:a16="http://schemas.microsoft.com/office/drawing/2014/main" id="{B742EBEB-8F99-FE16-444F-5F57752C6C9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914B85E3-2520-8ED9-6866-6EB78DC02B9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FE4FCA5-0AD1-496B-5271-DCBEB9024B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7100" y="60705"/>
            <a:ext cx="10515600" cy="921545"/>
          </a:xfrm>
        </p:spPr>
        <p:txBody>
          <a:bodyPr>
            <a:normAutofit/>
          </a:bodyPr>
          <a:lstStyle>
            <a:lvl1pPr>
              <a:defRPr sz="3800" b="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 SLIDE SUR UNE LIGNE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88461F-B2F1-E953-F506-148DE4B10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13/11/2024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2B4FAF-CBF5-BF1E-AB23-80EECAEFC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6C7FF4-3939-065D-D491-678675B16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  <p:sp>
        <p:nvSpPr>
          <p:cNvPr id="12" name="Espace réservé du contenu 2">
            <a:extLst>
              <a:ext uri="{FF2B5EF4-FFF2-40B4-BE49-F238E27FC236}">
                <a16:creationId xmlns:a16="http://schemas.microsoft.com/office/drawing/2014/main" id="{1F225B62-90AA-D061-89D3-7E607E21E3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496" y="1825625"/>
            <a:ext cx="10165080" cy="4351338"/>
          </a:xfrm>
        </p:spPr>
        <p:txBody>
          <a:bodyPr/>
          <a:lstStyle>
            <a:lvl1pPr marL="0" indent="0">
              <a:buNone/>
              <a:defRPr sz="1800">
                <a:solidFill>
                  <a:srgbClr val="575759"/>
                </a:solidFill>
                <a:latin typeface="Franklin Gothic Book" panose="020B0503020102020204" pitchFamily="34" charset="0"/>
              </a:defRPr>
            </a:lvl1pPr>
            <a:lvl2pPr>
              <a:defRPr sz="1600">
                <a:solidFill>
                  <a:srgbClr val="575759"/>
                </a:solidFill>
                <a:latin typeface="Franklin Gothic Book" panose="020B0503020102020204" pitchFamily="34" charset="0"/>
              </a:defRPr>
            </a:lvl2pPr>
            <a:lvl3pPr>
              <a:defRPr sz="1400">
                <a:solidFill>
                  <a:srgbClr val="575759"/>
                </a:solidFill>
                <a:latin typeface="Franklin Gothic Book" panose="020B0503020102020204" pitchFamily="34" charset="0"/>
              </a:defRPr>
            </a:lvl3pPr>
            <a:lvl4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4pPr>
            <a:lvl5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id="{F25EBA34-A728-2F7C-EE2A-02D114CDE1C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2124" y="1215884"/>
            <a:ext cx="4950832" cy="393827"/>
          </a:xfrm>
        </p:spPr>
        <p:txBody>
          <a:bodyPr/>
          <a:lstStyle>
            <a:lvl1pPr marL="0" indent="0">
              <a:buNone/>
              <a:defRPr sz="2200">
                <a:solidFill>
                  <a:srgbClr val="EB6408"/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fr-FR" dirty="0"/>
              <a:t>SOUS-TITRE</a:t>
            </a:r>
          </a:p>
        </p:txBody>
      </p:sp>
      <p:pic>
        <p:nvPicPr>
          <p:cNvPr id="11" name="Image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996" y="6411668"/>
            <a:ext cx="2069327" cy="329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62912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914B85E3-2520-8ED9-6866-6EB78DC02B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308"/>
          <a:stretch/>
        </p:blipFill>
        <p:spPr>
          <a:xfrm>
            <a:off x="762" y="428"/>
            <a:ext cx="12190476" cy="114458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FE4FCA5-0AD1-496B-5271-DCBEB9024B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7100" y="60705"/>
            <a:ext cx="10515600" cy="921545"/>
          </a:xfrm>
        </p:spPr>
        <p:txBody>
          <a:bodyPr>
            <a:normAutofit/>
          </a:bodyPr>
          <a:lstStyle>
            <a:lvl1pPr>
              <a:defRPr sz="3800" b="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 SLIDE SUR UNE LIGNE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88461F-B2F1-E953-F506-148DE4B10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13/11/2024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2B4FAF-CBF5-BF1E-AB23-80EECAEFC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6C7FF4-3939-065D-D491-678675B16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  <p:sp>
        <p:nvSpPr>
          <p:cNvPr id="12" name="Espace réservé du contenu 2">
            <a:extLst>
              <a:ext uri="{FF2B5EF4-FFF2-40B4-BE49-F238E27FC236}">
                <a16:creationId xmlns:a16="http://schemas.microsoft.com/office/drawing/2014/main" id="{1F225B62-90AA-D061-89D3-7E607E21E3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496" y="1440000"/>
            <a:ext cx="10165080" cy="4709407"/>
          </a:xfrm>
        </p:spPr>
        <p:txBody>
          <a:bodyPr/>
          <a:lstStyle>
            <a:lvl1pPr marL="0" indent="0">
              <a:buNone/>
              <a:defRPr sz="1800">
                <a:solidFill>
                  <a:srgbClr val="575759"/>
                </a:solidFill>
                <a:latin typeface="Franklin Gothic Book" panose="020B0503020102020204" pitchFamily="34" charset="0"/>
              </a:defRPr>
            </a:lvl1pPr>
            <a:lvl2pPr>
              <a:defRPr sz="1600">
                <a:solidFill>
                  <a:srgbClr val="575759"/>
                </a:solidFill>
                <a:latin typeface="Franklin Gothic Book" panose="020B0503020102020204" pitchFamily="34" charset="0"/>
              </a:defRPr>
            </a:lvl2pPr>
            <a:lvl3pPr>
              <a:defRPr sz="1400">
                <a:solidFill>
                  <a:srgbClr val="575759"/>
                </a:solidFill>
                <a:latin typeface="Franklin Gothic Book" panose="020B0503020102020204" pitchFamily="34" charset="0"/>
              </a:defRPr>
            </a:lvl3pPr>
            <a:lvl4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4pPr>
            <a:lvl5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pic>
        <p:nvPicPr>
          <p:cNvPr id="11" name="Imag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996" y="6411668"/>
            <a:ext cx="2069327" cy="329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6560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>
            <a:extLst>
              <a:ext uri="{FF2B5EF4-FFF2-40B4-BE49-F238E27FC236}">
                <a16:creationId xmlns:a16="http://schemas.microsoft.com/office/drawing/2014/main" id="{EFBCEDC2-D033-5BE7-A9BD-2B58A9CCF69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6" y="1713"/>
            <a:ext cx="12185907" cy="6854573"/>
          </a:xfrm>
          <a:prstGeom prst="rect">
            <a:avLst/>
          </a:prstGeom>
        </p:spPr>
      </p:pic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470AD55A-B2BC-0BDD-4C74-492BE5700E4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84980" y="2277532"/>
            <a:ext cx="4606925" cy="1117600"/>
          </a:xfrm>
        </p:spPr>
        <p:txBody>
          <a:bodyPr/>
          <a:lstStyle>
            <a:lvl1pPr marL="0" indent="0">
              <a:buNone/>
              <a:defRPr sz="7400" spc="-100" baseline="0">
                <a:solidFill>
                  <a:srgbClr val="FFF215"/>
                </a:solidFill>
                <a:latin typeface="Franklin Gothic Demi Cond" panose="020B07060304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MERCI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DA504475-3D41-4468-7D9B-0B44A659928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7" r="31619" b="802"/>
          <a:stretch/>
        </p:blipFill>
        <p:spPr>
          <a:xfrm>
            <a:off x="1273596" y="3428999"/>
            <a:ext cx="2782266" cy="64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30167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>
            <a:extLst>
              <a:ext uri="{FF2B5EF4-FFF2-40B4-BE49-F238E27FC236}">
                <a16:creationId xmlns:a16="http://schemas.microsoft.com/office/drawing/2014/main" id="{EFBCEDC2-D033-5BE7-A9BD-2B58A9CCF69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6" y="1713"/>
            <a:ext cx="12185907" cy="6854572"/>
          </a:xfrm>
          <a:prstGeom prst="rect">
            <a:avLst/>
          </a:prstGeom>
        </p:spPr>
      </p:pic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470AD55A-B2BC-0BDD-4C74-492BE5700E4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84980" y="2277532"/>
            <a:ext cx="4606925" cy="1117600"/>
          </a:xfrm>
        </p:spPr>
        <p:txBody>
          <a:bodyPr/>
          <a:lstStyle>
            <a:lvl1pPr marL="0" indent="0">
              <a:buNone/>
              <a:defRPr sz="7400" spc="-100" baseline="0">
                <a:solidFill>
                  <a:srgbClr val="FFF215"/>
                </a:solidFill>
                <a:latin typeface="Franklin Gothic Demi Cond" panose="020B07060304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MERCI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5769A950-B461-8D94-E83F-0E0F78BB660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7" r="31619" b="802"/>
          <a:stretch/>
        </p:blipFill>
        <p:spPr>
          <a:xfrm>
            <a:off x="1273596" y="3428999"/>
            <a:ext cx="2782266" cy="64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2498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>
            <a:extLst>
              <a:ext uri="{FF2B5EF4-FFF2-40B4-BE49-F238E27FC236}">
                <a16:creationId xmlns:a16="http://schemas.microsoft.com/office/drawing/2014/main" id="{EFBCEDC2-D033-5BE7-A9BD-2B58A9CCF69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7" y="1713"/>
            <a:ext cx="12185905" cy="6854572"/>
          </a:xfrm>
          <a:prstGeom prst="rect">
            <a:avLst/>
          </a:prstGeom>
        </p:spPr>
      </p:pic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470AD55A-B2BC-0BDD-4C74-492BE5700E4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84980" y="2277532"/>
            <a:ext cx="4606925" cy="1117600"/>
          </a:xfrm>
        </p:spPr>
        <p:txBody>
          <a:bodyPr/>
          <a:lstStyle>
            <a:lvl1pPr marL="0" indent="0">
              <a:buNone/>
              <a:defRPr sz="7400" spc="-100" baseline="0">
                <a:solidFill>
                  <a:srgbClr val="FFF215"/>
                </a:solidFill>
                <a:latin typeface="Franklin Gothic Demi Cond" panose="020B07060304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MERCI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567BAE0E-E5EC-D6E8-004F-FE6BE198F31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7" r="31619" b="802"/>
          <a:stretch/>
        </p:blipFill>
        <p:spPr>
          <a:xfrm>
            <a:off x="1273596" y="3428999"/>
            <a:ext cx="2782266" cy="64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51544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>
            <a:extLst>
              <a:ext uri="{FF2B5EF4-FFF2-40B4-BE49-F238E27FC236}">
                <a16:creationId xmlns:a16="http://schemas.microsoft.com/office/drawing/2014/main" id="{EFBCEDC2-D033-5BE7-A9BD-2B58A9CCF69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7" y="1713"/>
            <a:ext cx="12185905" cy="6854571"/>
          </a:xfrm>
          <a:prstGeom prst="rect">
            <a:avLst/>
          </a:prstGeom>
        </p:spPr>
      </p:pic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470AD55A-B2BC-0BDD-4C74-492BE5700E4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84980" y="2277532"/>
            <a:ext cx="4606925" cy="1117600"/>
          </a:xfrm>
        </p:spPr>
        <p:txBody>
          <a:bodyPr/>
          <a:lstStyle>
            <a:lvl1pPr marL="0" indent="0">
              <a:buNone/>
              <a:defRPr sz="7400" spc="-100" baseline="0">
                <a:solidFill>
                  <a:srgbClr val="FFF215"/>
                </a:solidFill>
                <a:latin typeface="Franklin Gothic Demi Cond" panose="020B07060304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MERCI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0A0B318D-21D4-E365-FEE1-AF4E75EF81F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7" r="31619" b="802"/>
          <a:stretch/>
        </p:blipFill>
        <p:spPr>
          <a:xfrm>
            <a:off x="1273596" y="3428999"/>
            <a:ext cx="2782266" cy="64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3119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A2C1C4F9-5722-D683-CF60-E1C9140C857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7529D14F-1E48-7E4A-9B8D-0784DCEDB70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5927" y="1979523"/>
            <a:ext cx="5471880" cy="817285"/>
          </a:xfrm>
        </p:spPr>
        <p:txBody>
          <a:bodyPr anchor="b"/>
          <a:lstStyle>
            <a:lvl1pPr algn="ctr">
              <a:defRPr sz="6200" b="0" kern="1200" spc="-5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 PARTIE</a:t>
            </a:r>
          </a:p>
        </p:txBody>
      </p:sp>
    </p:spTree>
    <p:extLst>
      <p:ext uri="{BB962C8B-B14F-4D97-AF65-F5344CB8AC3E}">
        <p14:creationId xmlns:p14="http://schemas.microsoft.com/office/powerpoint/2010/main" val="40622827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>
            <a:extLst>
              <a:ext uri="{FF2B5EF4-FFF2-40B4-BE49-F238E27FC236}">
                <a16:creationId xmlns:a16="http://schemas.microsoft.com/office/drawing/2014/main" id="{EFBCEDC2-D033-5BE7-A9BD-2B58A9CCF69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7" y="1713"/>
            <a:ext cx="12185905" cy="6854572"/>
          </a:xfrm>
          <a:prstGeom prst="rect">
            <a:avLst/>
          </a:prstGeom>
        </p:spPr>
      </p:pic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470AD55A-B2BC-0BDD-4C74-492BE5700E4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84980" y="2277532"/>
            <a:ext cx="4606925" cy="1117600"/>
          </a:xfrm>
        </p:spPr>
        <p:txBody>
          <a:bodyPr/>
          <a:lstStyle>
            <a:lvl1pPr marL="0" indent="0">
              <a:buNone/>
              <a:defRPr sz="7400" spc="-100" baseline="0">
                <a:solidFill>
                  <a:srgbClr val="FFF215"/>
                </a:solidFill>
                <a:latin typeface="Franklin Gothic Demi Cond" panose="020B07060304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MERCI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3260D064-0D04-5033-733C-4751212D86E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7" r="31619" b="802"/>
          <a:stretch/>
        </p:blipFill>
        <p:spPr>
          <a:xfrm>
            <a:off x="1273596" y="3428999"/>
            <a:ext cx="2782266" cy="64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7516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87600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62670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79741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76694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996" y="6411668"/>
            <a:ext cx="2069327" cy="329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9441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18944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88371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FE4FCA5-0AD1-496B-5271-DCBEB9024B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21ABFC6-5E0E-2EA2-68EC-4912F43837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88461F-B2F1-E953-F506-148DE4B10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13/11/2024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2B4FAF-CBF5-BF1E-AB23-80EECAEFC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6C7FF4-3939-065D-D491-678675B16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551586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67706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FB137E0C-9743-CE21-5D37-F6CF676B8C0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" y="857"/>
            <a:ext cx="12188952" cy="685628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0978E5B5-A849-E0D4-7CDC-BA518E21002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5927" y="1979523"/>
            <a:ext cx="5471880" cy="817285"/>
          </a:xfrm>
        </p:spPr>
        <p:txBody>
          <a:bodyPr anchor="b"/>
          <a:lstStyle>
            <a:lvl1pPr algn="ctr">
              <a:defRPr sz="6200" b="0" kern="1200" spc="-5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 PARTIE</a:t>
            </a:r>
          </a:p>
        </p:txBody>
      </p:sp>
    </p:spTree>
    <p:extLst>
      <p:ext uri="{BB962C8B-B14F-4D97-AF65-F5344CB8AC3E}">
        <p14:creationId xmlns:p14="http://schemas.microsoft.com/office/powerpoint/2010/main" val="17799996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008710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794323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888737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207661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12155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663006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29BAC64-C16B-D739-88B0-C08ED74160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B9276B1-75DC-89FB-9B74-A08413BBCA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9AB6E15-4ADC-7A6F-982A-05C39845DA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BC69B4B-888F-AF3B-E9E4-31297C0F8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13/11/2024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C3EBB93-5AE8-62C9-784F-4D5D8F5CB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5E00286-11D2-8F6D-E521-33A2E79A3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3380061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A458743-F163-B391-72BB-7C20C40E8D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DA7EDB8-0DAE-B99A-0EE9-635ACE33E2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88F3C3E-D2FC-D7B8-6DE3-626A29D36B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9C571B55-5604-E7A5-71C6-F9AFA37063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3D608F9B-7731-DE53-C2A8-0F6F0DB8FB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EBE5D98D-CD26-EE6D-B8CF-37A831D037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13/11/2024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CBE8B773-3597-87C4-59D7-EFDB6B583E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2BDEDC2F-9F3E-E508-BBA9-6F1F97AC9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182897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D18266D-A4B6-F4D4-32EA-65D87EF740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D8D52787-EB4A-40FC-6ACD-1D5852140A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13/11/2024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317E4A9F-279C-6ADF-BD5E-5F697951CF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0B75A29-EE8E-3D07-52D0-AD40683A34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0687365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A33813C2-A577-9E16-F262-4D25CAAE81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13/11/2024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B05F86F8-2C35-1D17-9E10-61054CB93A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F82B7E3-8C9F-CA67-1594-E42420360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190657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000F0D36-35B7-323C-BFDB-0F428CCD15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5088E2DB-6FC7-ECA0-563B-72EE9FC72FB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5927" y="1979523"/>
            <a:ext cx="5471880" cy="817285"/>
          </a:xfrm>
        </p:spPr>
        <p:txBody>
          <a:bodyPr anchor="b"/>
          <a:lstStyle>
            <a:lvl1pPr algn="ctr">
              <a:defRPr sz="6200" b="0" kern="1200" spc="-5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 PARTIE</a:t>
            </a:r>
          </a:p>
        </p:txBody>
      </p:sp>
    </p:spTree>
    <p:extLst>
      <p:ext uri="{BB962C8B-B14F-4D97-AF65-F5344CB8AC3E}">
        <p14:creationId xmlns:p14="http://schemas.microsoft.com/office/powerpoint/2010/main" val="16702322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7E6D9C6-F87F-3CA7-7CAD-75B19A9F49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D0CEE63-35E4-6D7F-09E7-D5C47700A8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854423F-8272-338A-3489-F59D4E866C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0C11F21-57DE-B4C1-2FC4-F58DCAFF06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13/11/2024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56B2DC9-2669-1F90-46D2-8F006F7988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E99B2F1-956E-D774-665C-66AB950F99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389818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9BA813D-A0C8-69BC-6EE0-4790C65636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40595EA7-77C3-1922-91F3-EDE9CFC4C81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6C6A621-33A9-7E45-7850-416AFB000A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EA729D5-5A9A-94FA-6017-43FFC92D45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13/11/2024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38BD11D-8278-B00E-3DF8-59D5DBEB96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E2A6B61-6B85-2B19-4BFB-BC638062A4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6012132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20A00B6-E5FA-AC71-211C-29A440F24D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EDB3F8E8-19D4-2873-D2FB-08C2D36738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85E3533-8D3A-E648-222D-6FFAE99B79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13/11/2024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27D956A-386A-BA79-C202-108AF39429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BE071C4-9EE2-D260-83AF-764F770D9A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9199570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C0E89D48-FFE0-E2C0-AE7B-C68C39A737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65F968E5-0CC6-69DE-2D9B-C313FE009D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11517A3-1426-FDDF-D1BD-064282A47E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13/11/2024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939E788-F2FC-5D83-D757-969522662A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C6940E0-D790-759D-527D-790635C1B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644640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D0F05EC4-72A3-D3B5-4844-E704CB31E52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" y="857"/>
            <a:ext cx="12188952" cy="685628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203DE88B-5973-C402-32E6-4CD2405EE88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5927" y="1979523"/>
            <a:ext cx="5471880" cy="817285"/>
          </a:xfrm>
        </p:spPr>
        <p:txBody>
          <a:bodyPr anchor="b"/>
          <a:lstStyle>
            <a:lvl1pPr algn="ctr">
              <a:defRPr sz="6200" b="0" kern="1200" spc="-5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 PARTIE</a:t>
            </a:r>
          </a:p>
        </p:txBody>
      </p:sp>
    </p:spTree>
    <p:extLst>
      <p:ext uri="{BB962C8B-B14F-4D97-AF65-F5344CB8AC3E}">
        <p14:creationId xmlns:p14="http://schemas.microsoft.com/office/powerpoint/2010/main" val="1536144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84" Type="http://schemas.openxmlformats.org/officeDocument/2006/relationships/theme" Target="../theme/theme1.xml"/><Relationship Id="rId1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77" Type="http://schemas.openxmlformats.org/officeDocument/2006/relationships/slideLayout" Target="../slideLayouts/slideLayout77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80" Type="http://schemas.openxmlformats.org/officeDocument/2006/relationships/slideLayout" Target="../slideLayouts/slideLayout80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83" Type="http://schemas.openxmlformats.org/officeDocument/2006/relationships/slideLayout" Target="../slideLayouts/slideLayout83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9498AE76-16CE-A5D0-232A-F5011C3DF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D5B77CC-AD41-CBE3-A853-8254973FF0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AE00A1A-A439-4D0E-7D9A-156A37AD5F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>
                <a:solidFill>
                  <a:schemeClr val="tx1">
                    <a:tint val="82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E933E9D-6077-4C12-869B-8788954057D4}" type="datetimeFigureOut">
              <a:rPr lang="fr-FR" smtClean="0"/>
              <a:pPr/>
              <a:t>13/11/2024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3B5019F-8229-194C-69E6-8B5A664420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>
                <a:solidFill>
                  <a:schemeClr val="tx1">
                    <a:tint val="82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6D01294-BB2B-8A21-3C6A-97F2E2C33F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>
                <a:solidFill>
                  <a:schemeClr val="tx1">
                    <a:tint val="82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743E01D-D3FF-461C-93FC-E0E8AAA80796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3337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91" r:id="rId10"/>
    <p:sldLayoutId id="2147483692" r:id="rId11"/>
    <p:sldLayoutId id="2147483742" r:id="rId12"/>
    <p:sldLayoutId id="2147483693" r:id="rId13"/>
    <p:sldLayoutId id="2147483745" r:id="rId14"/>
    <p:sldLayoutId id="2147483694" r:id="rId15"/>
    <p:sldLayoutId id="2147483695" r:id="rId16"/>
    <p:sldLayoutId id="2147483696" r:id="rId17"/>
    <p:sldLayoutId id="2147483697" r:id="rId18"/>
    <p:sldLayoutId id="2147483741" r:id="rId19"/>
    <p:sldLayoutId id="2147483740" r:id="rId20"/>
    <p:sldLayoutId id="2147483699" r:id="rId21"/>
    <p:sldLayoutId id="2147483716" r:id="rId22"/>
    <p:sldLayoutId id="2147483717" r:id="rId23"/>
    <p:sldLayoutId id="2147483715" r:id="rId24"/>
    <p:sldLayoutId id="2147483718" r:id="rId25"/>
    <p:sldLayoutId id="2147483704" r:id="rId26"/>
    <p:sldLayoutId id="2147483719" r:id="rId27"/>
    <p:sldLayoutId id="2147483660" r:id="rId28"/>
    <p:sldLayoutId id="2147483720" r:id="rId29"/>
    <p:sldLayoutId id="2147483684" r:id="rId30"/>
    <p:sldLayoutId id="2147483721" r:id="rId31"/>
    <p:sldLayoutId id="2147483706" r:id="rId32"/>
    <p:sldLayoutId id="2147483722" r:id="rId33"/>
    <p:sldLayoutId id="2147483662" r:id="rId34"/>
    <p:sldLayoutId id="2147483723" r:id="rId35"/>
    <p:sldLayoutId id="2147483707" r:id="rId36"/>
    <p:sldLayoutId id="2147483724" r:id="rId37"/>
    <p:sldLayoutId id="2147483708" r:id="rId38"/>
    <p:sldLayoutId id="2147483725" r:id="rId39"/>
    <p:sldLayoutId id="2147483709" r:id="rId40"/>
    <p:sldLayoutId id="2147483726" r:id="rId41"/>
    <p:sldLayoutId id="2147483710" r:id="rId42"/>
    <p:sldLayoutId id="2147483727" r:id="rId43"/>
    <p:sldLayoutId id="2147483711" r:id="rId44"/>
    <p:sldLayoutId id="2147483728" r:id="rId45"/>
    <p:sldLayoutId id="2147483712" r:id="rId46"/>
    <p:sldLayoutId id="2147483729" r:id="rId47"/>
    <p:sldLayoutId id="2147483736" r:id="rId48"/>
    <p:sldLayoutId id="2147483737" r:id="rId49"/>
    <p:sldLayoutId id="2147483738" r:id="rId50"/>
    <p:sldLayoutId id="2147483739" r:id="rId51"/>
    <p:sldLayoutId id="2147483713" r:id="rId52"/>
    <p:sldLayoutId id="2147483730" r:id="rId53"/>
    <p:sldLayoutId id="2147483714" r:id="rId54"/>
    <p:sldLayoutId id="2147483731" r:id="rId55"/>
    <p:sldLayoutId id="2147483682" r:id="rId56"/>
    <p:sldLayoutId id="2147483732" r:id="rId57"/>
    <p:sldLayoutId id="2147483743" r:id="rId58"/>
    <p:sldLayoutId id="2147483744" r:id="rId59"/>
    <p:sldLayoutId id="2147483733" r:id="rId60"/>
    <p:sldLayoutId id="2147483734" r:id="rId61"/>
    <p:sldLayoutId id="2147483698" r:id="rId62"/>
    <p:sldLayoutId id="2147483703" r:id="rId63"/>
    <p:sldLayoutId id="2147483701" r:id="rId64"/>
    <p:sldLayoutId id="2147483705" r:id="rId65"/>
    <p:sldLayoutId id="2147483700" r:id="rId66"/>
    <p:sldLayoutId id="2147483702" r:id="rId67"/>
    <p:sldLayoutId id="2147483650" r:id="rId68"/>
    <p:sldLayoutId id="2147483672" r:id="rId69"/>
    <p:sldLayoutId id="2147483671" r:id="rId70"/>
    <p:sldLayoutId id="2147483661" r:id="rId71"/>
    <p:sldLayoutId id="2147483686" r:id="rId72"/>
    <p:sldLayoutId id="2147483681" r:id="rId73"/>
    <p:sldLayoutId id="2147483687" r:id="rId74"/>
    <p:sldLayoutId id="2147483668" r:id="rId75"/>
    <p:sldLayoutId id="2147483652" r:id="rId76"/>
    <p:sldLayoutId id="2147483653" r:id="rId77"/>
    <p:sldLayoutId id="2147483654" r:id="rId78"/>
    <p:sldLayoutId id="2147483655" r:id="rId79"/>
    <p:sldLayoutId id="2147483656" r:id="rId80"/>
    <p:sldLayoutId id="2147483657" r:id="rId81"/>
    <p:sldLayoutId id="2147483658" r:id="rId82"/>
    <p:sldLayoutId id="2147483659" r:id="rId8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kern="1200">
          <a:solidFill>
            <a:srgbClr val="002060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kern="1200">
          <a:solidFill>
            <a:srgbClr val="00206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kern="1200">
          <a:solidFill>
            <a:srgbClr val="00206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kern="1200">
          <a:solidFill>
            <a:srgbClr val="00206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kern="1200">
          <a:solidFill>
            <a:srgbClr val="00206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kern="1200">
          <a:solidFill>
            <a:srgbClr val="00206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g"/><Relationship Id="rId3" Type="http://schemas.openxmlformats.org/officeDocument/2006/relationships/image" Target="../media/image50.jpg"/><Relationship Id="rId7" Type="http://schemas.openxmlformats.org/officeDocument/2006/relationships/image" Target="../media/image53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jpg"/><Relationship Id="rId5" Type="http://schemas.openxmlformats.org/officeDocument/2006/relationships/image" Target="../media/image52.jpg"/><Relationship Id="rId10" Type="http://schemas.openxmlformats.org/officeDocument/2006/relationships/image" Target="../media/image48.jpg"/><Relationship Id="rId4" Type="http://schemas.openxmlformats.org/officeDocument/2006/relationships/image" Target="../media/image51.jpg"/><Relationship Id="rId9" Type="http://schemas.openxmlformats.org/officeDocument/2006/relationships/image" Target="../media/image47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9F5712B-0E44-A10D-A17F-712806F1A34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CONVENTION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6371107-98E3-6642-09B5-13D29AE914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36137" y="2768601"/>
            <a:ext cx="5490871" cy="1893709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r-FR" dirty="0"/>
              <a:t>COMMERCIALE</a:t>
            </a:r>
          </a:p>
        </p:txBody>
      </p:sp>
      <p:sp>
        <p:nvSpPr>
          <p:cNvPr id="6" name="Espace réservé du texte 2">
            <a:extLst>
              <a:ext uri="{FF2B5EF4-FFF2-40B4-BE49-F238E27FC236}">
                <a16:creationId xmlns:a16="http://schemas.microsoft.com/office/drawing/2014/main" id="{400BE594-AEAA-BB0E-F93C-32143BAE7EEB}"/>
              </a:ext>
            </a:extLst>
          </p:cNvPr>
          <p:cNvSpPr txBox="1">
            <a:spLocks/>
          </p:cNvSpPr>
          <p:nvPr/>
        </p:nvSpPr>
        <p:spPr>
          <a:xfrm>
            <a:off x="241780" y="3573157"/>
            <a:ext cx="5490871" cy="9847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6800" b="0" kern="1200" spc="-100" baseline="0">
                <a:solidFill>
                  <a:schemeClr val="bg1"/>
                </a:solidFill>
                <a:latin typeface="Franklin Gothic Demi Cond" panose="020B07060304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r-FR" dirty="0"/>
              <a:t>2025</a:t>
            </a:r>
          </a:p>
        </p:txBody>
      </p:sp>
    </p:spTree>
    <p:extLst>
      <p:ext uri="{BB962C8B-B14F-4D97-AF65-F5344CB8AC3E}">
        <p14:creationId xmlns:p14="http://schemas.microsoft.com/office/powerpoint/2010/main" val="4705353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>
            <a:extLst>
              <a:ext uri="{FF2B5EF4-FFF2-40B4-BE49-F238E27FC236}">
                <a16:creationId xmlns:a16="http://schemas.microsoft.com/office/drawing/2014/main" id="{838391E1-82AC-B1F3-A534-8AC1489C9CFD}"/>
              </a:ext>
            </a:extLst>
          </p:cNvPr>
          <p:cNvSpPr txBox="1">
            <a:spLocks/>
          </p:cNvSpPr>
          <p:nvPr/>
        </p:nvSpPr>
        <p:spPr>
          <a:xfrm>
            <a:off x="305927" y="2453657"/>
            <a:ext cx="5471880" cy="81728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200" b="0" kern="1200" spc="-50" baseline="0">
                <a:solidFill>
                  <a:srgbClr val="00963F"/>
                </a:solidFill>
                <a:latin typeface="Franklin Gothic Demi Cond" panose="020B07060304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r-FR" dirty="0"/>
              <a:t>AXE 3</a:t>
            </a:r>
            <a:br>
              <a:rPr lang="fr-FR" dirty="0"/>
            </a:br>
            <a:r>
              <a:rPr lang="fr-FR" dirty="0"/>
              <a:t>La Construction</a:t>
            </a:r>
          </a:p>
        </p:txBody>
      </p:sp>
    </p:spTree>
    <p:extLst>
      <p:ext uri="{BB962C8B-B14F-4D97-AF65-F5344CB8AC3E}">
        <p14:creationId xmlns:p14="http://schemas.microsoft.com/office/powerpoint/2010/main" val="42151471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3FD927-2B4D-D32A-FE91-896CAB5C49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EF3D54C5-F53A-9D34-4AE8-87A8C13347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80678" y="373913"/>
            <a:ext cx="8648143" cy="6117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7052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BB9A62-0955-40E8-5418-EA54E01314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7E92080C-74D3-7E1B-5FA0-51FA6904C4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80677" y="374912"/>
            <a:ext cx="8648145" cy="6115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9361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7DA45D-E6C8-32F0-6197-EB62BDB587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9E76EFE-AE0F-C3AA-F33A-54DF7CB412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82477" y="375607"/>
            <a:ext cx="8644545" cy="6113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696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9784C1-946B-5428-1E15-8E78AC76BA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30B459AB-C9D7-DC8A-0C5B-FD4443485B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80677" y="375607"/>
            <a:ext cx="8648145" cy="6113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3294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nourriture&#10;&#10;Description générée automatiquement">
            <a:extLst>
              <a:ext uri="{FF2B5EF4-FFF2-40B4-BE49-F238E27FC236}">
                <a16:creationId xmlns:a16="http://schemas.microsoft.com/office/drawing/2014/main" id="{581BBD51-3403-BDC0-CF2E-A81AB776EE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463" y="4973761"/>
            <a:ext cx="2544718" cy="1800000"/>
          </a:xfrm>
          <a:prstGeom prst="rect">
            <a:avLst/>
          </a:prstGeom>
        </p:spPr>
      </p:pic>
      <p:pic>
        <p:nvPicPr>
          <p:cNvPr id="12" name="Image 11" descr="Une image contenant texte, nuage, ciel, Panneau d’affichage&#10;&#10;Description générée automatiquement">
            <a:extLst>
              <a:ext uri="{FF2B5EF4-FFF2-40B4-BE49-F238E27FC236}">
                <a16:creationId xmlns:a16="http://schemas.microsoft.com/office/drawing/2014/main" id="{23C1E77E-B0D3-D400-B047-15C81EEB1E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9907" y="275761"/>
            <a:ext cx="2546018" cy="1800000"/>
          </a:xfrm>
          <a:prstGeom prst="rect">
            <a:avLst/>
          </a:prstGeom>
        </p:spPr>
      </p:pic>
      <p:pic>
        <p:nvPicPr>
          <p:cNvPr id="14" name="Image 13" descr="Une image contenant texte, nuage, ciel, plein air&#10;&#10;Description générée automatiquement">
            <a:extLst>
              <a:ext uri="{FF2B5EF4-FFF2-40B4-BE49-F238E27FC236}">
                <a16:creationId xmlns:a16="http://schemas.microsoft.com/office/drawing/2014/main" id="{BBB6B9EF-D855-7F80-4A37-D05E45143B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583" y="275761"/>
            <a:ext cx="2546018" cy="1800000"/>
          </a:xfrm>
          <a:prstGeom prst="rect">
            <a:avLst/>
          </a:prstGeom>
        </p:spPr>
      </p:pic>
      <p:pic>
        <p:nvPicPr>
          <p:cNvPr id="16" name="Image 15" descr="Une image contenant texte, bateau, embarcation, plein air&#10;&#10;Description générée automatiquement">
            <a:extLst>
              <a:ext uri="{FF2B5EF4-FFF2-40B4-BE49-F238E27FC236}">
                <a16:creationId xmlns:a16="http://schemas.microsoft.com/office/drawing/2014/main" id="{9D3B5246-3FFF-EA74-4D21-C5B980BD9D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8498" y="2624761"/>
            <a:ext cx="2545103" cy="1800000"/>
          </a:xfrm>
          <a:prstGeom prst="rect">
            <a:avLst/>
          </a:prstGeom>
        </p:spPr>
      </p:pic>
      <p:pic>
        <p:nvPicPr>
          <p:cNvPr id="18" name="Image 17" descr="Une image contenant texte, habits, jeans, chaussures&#10;&#10;Description générée automatiquement">
            <a:extLst>
              <a:ext uri="{FF2B5EF4-FFF2-40B4-BE49-F238E27FC236}">
                <a16:creationId xmlns:a16="http://schemas.microsoft.com/office/drawing/2014/main" id="{C25648C3-0338-11A8-00E5-CE259689B6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8051" y="4973761"/>
            <a:ext cx="2545550" cy="1800000"/>
          </a:xfrm>
          <a:prstGeom prst="rect">
            <a:avLst/>
          </a:prstGeom>
        </p:spPr>
      </p:pic>
      <p:pic>
        <p:nvPicPr>
          <p:cNvPr id="20" name="Image 19" descr="Une image contenant texte, faire de la randonnée, plein air, habits&#10;&#10;Description générée automatiquement">
            <a:extLst>
              <a:ext uri="{FF2B5EF4-FFF2-40B4-BE49-F238E27FC236}">
                <a16:creationId xmlns:a16="http://schemas.microsoft.com/office/drawing/2014/main" id="{2286300F-CA76-6A1C-C6A6-FACBCF3D7D5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764" y="275761"/>
            <a:ext cx="2545513" cy="1800000"/>
          </a:xfrm>
          <a:prstGeom prst="rect">
            <a:avLst/>
          </a:prstGeom>
        </p:spPr>
      </p:pic>
      <p:pic>
        <p:nvPicPr>
          <p:cNvPr id="22" name="Image 21" descr="Une image contenant texte, eau, affiche, graphisme&#10;&#10;Description générée automatiquement">
            <a:extLst>
              <a:ext uri="{FF2B5EF4-FFF2-40B4-BE49-F238E27FC236}">
                <a16:creationId xmlns:a16="http://schemas.microsoft.com/office/drawing/2014/main" id="{A10E6539-CCF9-D39A-12FA-444061E27F7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678" y="2624761"/>
            <a:ext cx="2544078" cy="1800000"/>
          </a:xfrm>
          <a:prstGeom prst="rect">
            <a:avLst/>
          </a:prstGeom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id="{9BCBBCE1-7309-5558-9DA8-28D05F0A68FF}"/>
              </a:ext>
            </a:extLst>
          </p:cNvPr>
          <p:cNvSpPr txBox="1">
            <a:spLocks/>
          </p:cNvSpPr>
          <p:nvPr/>
        </p:nvSpPr>
        <p:spPr>
          <a:xfrm>
            <a:off x="-739614" y="5242012"/>
            <a:ext cx="2583051" cy="81728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200" b="0" kern="1200" spc="-50" baseline="0">
                <a:solidFill>
                  <a:srgbClr val="00963F"/>
                </a:solidFill>
                <a:latin typeface="Franklin Gothic Demi Cond" panose="020B07060304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r-FR" sz="3200" dirty="0"/>
              <a:t>AXE 3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EF86CC2E-5B52-41AB-C79E-A82F8EEF2CAD}"/>
              </a:ext>
            </a:extLst>
          </p:cNvPr>
          <p:cNvSpPr txBox="1">
            <a:spLocks/>
          </p:cNvSpPr>
          <p:nvPr/>
        </p:nvSpPr>
        <p:spPr>
          <a:xfrm>
            <a:off x="-739614" y="537553"/>
            <a:ext cx="2583051" cy="81728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200" b="0" kern="1200" spc="-50" baseline="0">
                <a:solidFill>
                  <a:srgbClr val="00963F"/>
                </a:solidFill>
                <a:latin typeface="Franklin Gothic Demi Cond" panose="020B07060304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r-FR" sz="3200" dirty="0"/>
              <a:t>AXE 1</a:t>
            </a: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63A798DA-EBED-69CF-276A-D35379C346A5}"/>
              </a:ext>
            </a:extLst>
          </p:cNvPr>
          <p:cNvSpPr txBox="1">
            <a:spLocks/>
          </p:cNvSpPr>
          <p:nvPr/>
        </p:nvSpPr>
        <p:spPr>
          <a:xfrm>
            <a:off x="-739614" y="2799152"/>
            <a:ext cx="2583051" cy="81728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200" b="0" kern="1200" spc="-50" baseline="0">
                <a:solidFill>
                  <a:srgbClr val="00963F"/>
                </a:solidFill>
                <a:latin typeface="Franklin Gothic Demi Cond" panose="020B07060304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r-FR" sz="3200" dirty="0"/>
              <a:t>AXE 2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7BE574D8-F9E5-23EE-FD20-0B64A1D4B3F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31471" y="4973761"/>
            <a:ext cx="2545069" cy="180000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7935ADC5-499E-CB65-10D3-CAE558472DB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24410" y="4973761"/>
            <a:ext cx="2546129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9976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D05DDC3C-E1B2-244A-8415-A59266EE362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389933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0E79CA3-F838-22AD-3494-F0164D8334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5927" y="1979523"/>
            <a:ext cx="5471880" cy="1449477"/>
          </a:xfrm>
        </p:spPr>
        <p:txBody>
          <a:bodyPr/>
          <a:lstStyle/>
          <a:p>
            <a:r>
              <a:rPr lang="fr-FR" dirty="0"/>
              <a:t>NOS PROPOSITIONS</a:t>
            </a:r>
          </a:p>
        </p:txBody>
      </p:sp>
    </p:spTree>
    <p:extLst>
      <p:ext uri="{BB962C8B-B14F-4D97-AF65-F5344CB8AC3E}">
        <p14:creationId xmlns:p14="http://schemas.microsoft.com/office/powerpoint/2010/main" val="16428178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0148346-A1DE-D83E-859B-8276558A80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5927" y="2453657"/>
            <a:ext cx="5471880" cy="817285"/>
          </a:xfrm>
        </p:spPr>
        <p:txBody>
          <a:bodyPr/>
          <a:lstStyle/>
          <a:p>
            <a:r>
              <a:rPr lang="fr-FR" dirty="0"/>
              <a:t>AXE 1</a:t>
            </a:r>
            <a:br>
              <a:rPr lang="fr-FR" dirty="0"/>
            </a:br>
            <a:r>
              <a:rPr lang="fr-FR" dirty="0"/>
              <a:t>La Montagne</a:t>
            </a:r>
          </a:p>
        </p:txBody>
      </p:sp>
    </p:spTree>
    <p:extLst>
      <p:ext uri="{BB962C8B-B14F-4D97-AF65-F5344CB8AC3E}">
        <p14:creationId xmlns:p14="http://schemas.microsoft.com/office/powerpoint/2010/main" val="1432591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DC523486-D9E1-5968-1C2C-F562D61281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7379" y="372535"/>
            <a:ext cx="8654741" cy="612000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FC3D12D2-5CF3-DFB0-BAF4-3D555098495C}"/>
              </a:ext>
            </a:extLst>
          </p:cNvPr>
          <p:cNvSpPr txBox="1"/>
          <p:nvPr/>
        </p:nvSpPr>
        <p:spPr>
          <a:xfrm>
            <a:off x="11503378" y="2483556"/>
            <a:ext cx="1823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Gros titre en cap</a:t>
            </a:r>
          </a:p>
        </p:txBody>
      </p:sp>
    </p:spTree>
    <p:extLst>
      <p:ext uri="{BB962C8B-B14F-4D97-AF65-F5344CB8AC3E}">
        <p14:creationId xmlns:p14="http://schemas.microsoft.com/office/powerpoint/2010/main" val="829409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528974-0A60-E8F3-EDB5-1CDD3D1A21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65B7DB48-A040-B0E7-99C6-9ECC8B03B2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7379" y="373276"/>
            <a:ext cx="8654741" cy="6118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9284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C4C31A-2274-7683-E83E-B94A7CB8E6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CC35228A-E9FC-BA5A-F2E8-6601FD2759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7379" y="373276"/>
            <a:ext cx="8654742" cy="6118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7233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>
            <a:extLst>
              <a:ext uri="{FF2B5EF4-FFF2-40B4-BE49-F238E27FC236}">
                <a16:creationId xmlns:a16="http://schemas.microsoft.com/office/drawing/2014/main" id="{C4178B8C-E7DF-1006-8DB8-7712DE251375}"/>
              </a:ext>
            </a:extLst>
          </p:cNvPr>
          <p:cNvSpPr txBox="1">
            <a:spLocks/>
          </p:cNvSpPr>
          <p:nvPr/>
        </p:nvSpPr>
        <p:spPr>
          <a:xfrm>
            <a:off x="305927" y="2453657"/>
            <a:ext cx="5471880" cy="81728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200" b="0" kern="1200" spc="-50" baseline="0">
                <a:solidFill>
                  <a:srgbClr val="00963F"/>
                </a:solidFill>
                <a:latin typeface="Franklin Gothic Demi Cond" panose="020B07060304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r-FR" dirty="0"/>
              <a:t>AXE 2</a:t>
            </a:r>
            <a:br>
              <a:rPr lang="fr-FR" dirty="0"/>
            </a:br>
            <a:r>
              <a:rPr lang="fr-FR" dirty="0"/>
              <a:t>La Mer</a:t>
            </a:r>
          </a:p>
        </p:txBody>
      </p:sp>
    </p:spTree>
    <p:extLst>
      <p:ext uri="{BB962C8B-B14F-4D97-AF65-F5344CB8AC3E}">
        <p14:creationId xmlns:p14="http://schemas.microsoft.com/office/powerpoint/2010/main" val="5591268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A3C4B3-5063-5941-AE5C-05F3C1C74D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21E74F7E-715A-6816-E6CB-7A199B1740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80677" y="373142"/>
            <a:ext cx="8648145" cy="6118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9980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7B4BFE93-3B52-3CC4-033B-8895872E4E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80677" y="375607"/>
            <a:ext cx="8648145" cy="6113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438102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6661</TotalTime>
  <Words>130</Words>
  <Application>Microsoft Office PowerPoint</Application>
  <PresentationFormat>Grand écran</PresentationFormat>
  <Paragraphs>31</Paragraphs>
  <Slides>16</Slides>
  <Notes>4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16</vt:i4>
      </vt:variant>
    </vt:vector>
  </HeadingPairs>
  <TitlesOfParts>
    <vt:vector size="23" baseType="lpstr">
      <vt:lpstr>Aptos</vt:lpstr>
      <vt:lpstr>Arial</vt:lpstr>
      <vt:lpstr>Cambria</vt:lpstr>
      <vt:lpstr>Franklin Gothic Book</vt:lpstr>
      <vt:lpstr>Franklin Gothic Demi Cond</vt:lpstr>
      <vt:lpstr>Franklin Gothic Medium Cond</vt:lpstr>
      <vt:lpstr>Thème Office</vt:lpstr>
      <vt:lpstr>CONVENTION</vt:lpstr>
      <vt:lpstr>NOS PROPOSITIONS</vt:lpstr>
      <vt:lpstr>AXE 1 La Montagne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MÉMOIRE TECHNIQUE Consultation location  et entretien pneumatiques Génie Civil</dc:title>
  <dc:creator>Antoine Jubert</dc:creator>
  <cp:lastModifiedBy>Perrine RODIER - Le Nouveau Belier</cp:lastModifiedBy>
  <cp:revision>39</cp:revision>
  <dcterms:created xsi:type="dcterms:W3CDTF">2024-03-12T14:04:54Z</dcterms:created>
  <dcterms:modified xsi:type="dcterms:W3CDTF">2024-11-13T15:05:44Z</dcterms:modified>
</cp:coreProperties>
</file>