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1" r:id="rId3"/>
    <p:sldId id="311" r:id="rId4"/>
    <p:sldId id="331" r:id="rId5"/>
    <p:sldId id="329" r:id="rId6"/>
    <p:sldId id="332" r:id="rId7"/>
    <p:sldId id="337" r:id="rId8"/>
    <p:sldId id="338" r:id="rId9"/>
    <p:sldId id="357" r:id="rId10"/>
    <p:sldId id="350" r:id="rId11"/>
    <p:sldId id="356" r:id="rId12"/>
    <p:sldId id="334" r:id="rId13"/>
    <p:sldId id="352" r:id="rId14"/>
    <p:sldId id="358" r:id="rId15"/>
    <p:sldId id="353" r:id="rId16"/>
    <p:sldId id="354" r:id="rId17"/>
    <p:sldId id="359" r:id="rId18"/>
    <p:sldId id="355" r:id="rId19"/>
    <p:sldId id="345" r:id="rId20"/>
    <p:sldId id="327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3F"/>
    <a:srgbClr val="FFF215"/>
    <a:srgbClr val="EB6408"/>
    <a:srgbClr val="174195"/>
    <a:srgbClr val="F37336"/>
    <a:srgbClr val="2857A5"/>
    <a:srgbClr val="575759"/>
    <a:srgbClr val="00A54F"/>
    <a:srgbClr val="282626"/>
    <a:srgbClr val="4E6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10" autoAdjust="0"/>
  </p:normalViewPr>
  <p:slideViewPr>
    <p:cSldViewPr snapToGrid="0">
      <p:cViewPr varScale="1">
        <p:scale>
          <a:sx n="70" d="100"/>
          <a:sy n="70" d="100"/>
        </p:scale>
        <p:origin x="461" y="43"/>
      </p:cViewPr>
      <p:guideLst>
        <p:guide orient="horz" pos="6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6F8484C-CE0B-45F2-98B7-0442D9389B2D}"/>
    <pc:docChg chg="modSld">
      <pc:chgData name="Perrine RODIER - Le Nouveau Belier" userId="8d18d86c-7c03-4563-8894-8ee266adb6ca" providerId="ADAL" clId="{36F8484C-CE0B-45F2-98B7-0442D9389B2D}" dt="2025-10-29T17:15:35.965" v="4" actId="1076"/>
      <pc:docMkLst>
        <pc:docMk/>
      </pc:docMkLst>
      <pc:sldChg chg="modSp mod">
        <pc:chgData name="Perrine RODIER - Le Nouveau Belier" userId="8d18d86c-7c03-4563-8894-8ee266adb6ca" providerId="ADAL" clId="{36F8484C-CE0B-45F2-98B7-0442D9389B2D}" dt="2025-10-29T17:15:35.965" v="4" actId="1076"/>
        <pc:sldMkLst>
          <pc:docMk/>
          <pc:sldMk cId="1108997647" sldId="345"/>
        </pc:sldMkLst>
        <pc:spChg chg="mod">
          <ac:chgData name="Perrine RODIER - Le Nouveau Belier" userId="8d18d86c-7c03-4563-8894-8ee266adb6ca" providerId="ADAL" clId="{36F8484C-CE0B-45F2-98B7-0442D9389B2D}" dt="2025-10-29T17:15:35.965" v="4" actId="1076"/>
          <ac:spMkLst>
            <pc:docMk/>
            <pc:sldMk cId="1108997647" sldId="345"/>
            <ac:spMk id="7" creationId="{9BCBBCE1-7309-5558-9DA8-28D05F0A68FF}"/>
          </ac:spMkLst>
        </pc:spChg>
        <pc:spChg chg="mod">
          <ac:chgData name="Perrine RODIER - Le Nouveau Belier" userId="8d18d86c-7c03-4563-8894-8ee266adb6ca" providerId="ADAL" clId="{36F8484C-CE0B-45F2-98B7-0442D9389B2D}" dt="2025-10-29T17:15:20.294" v="1" actId="1076"/>
          <ac:spMkLst>
            <pc:docMk/>
            <pc:sldMk cId="1108997647" sldId="345"/>
            <ac:spMk id="8" creationId="{EF86CC2E-5B52-41AB-C79E-A82F8EEF2CAD}"/>
          </ac:spMkLst>
        </pc:spChg>
        <pc:spChg chg="mod">
          <ac:chgData name="Perrine RODIER - Le Nouveau Belier" userId="8d18d86c-7c03-4563-8894-8ee266adb6ca" providerId="ADAL" clId="{36F8484C-CE0B-45F2-98B7-0442D9389B2D}" dt="2025-10-29T17:15:32.395" v="3" actId="1076"/>
          <ac:spMkLst>
            <pc:docMk/>
            <pc:sldMk cId="1108997647" sldId="345"/>
            <ac:spMk id="9" creationId="{63A798DA-EBED-69CF-276A-D35379C346A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F0F5D-3A29-4A8B-BD9F-1ABF40456D97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69A9C-7656-469B-804F-105B8A4EB6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9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C2ADBE-E2F9-8B6A-074F-2502331F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2AD88-6810-6947-2B10-A5A6D7F7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D4586-B81A-717D-2EAD-18FE94C3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D9D8BB-5A70-AC80-B630-69E22F7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81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363125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423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19BB08-AC0E-C2D5-0426-A66285B28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F6AF7F14-895D-5E5F-6B6C-C888A2F9D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289971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4323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4" t="25733"/>
          <a:stretch/>
        </p:blipFill>
        <p:spPr>
          <a:xfrm>
            <a:off x="8856921" y="4316689"/>
            <a:ext cx="3335078" cy="25408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A2964A-E128-A017-F9BC-4D05B0D46B7F}"/>
              </a:ext>
            </a:extLst>
          </p:cNvPr>
          <p:cNvSpPr/>
          <p:nvPr userDrawn="1"/>
        </p:nvSpPr>
        <p:spPr>
          <a:xfrm>
            <a:off x="8771860" y="3721395"/>
            <a:ext cx="786810" cy="207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033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275B93-0DF8-CC35-80E6-14AF2955F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6" name="Image 5" descr="Une image contenant véhicule, Véhicule terrestre, roue, texte&#10;&#10;Description générée automatiquement">
            <a:extLst>
              <a:ext uri="{FF2B5EF4-FFF2-40B4-BE49-F238E27FC236}">
                <a16:creationId xmlns:a16="http://schemas.microsoft.com/office/drawing/2014/main" id="{5D06B674-D3D9-D077-0010-457525D5B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6" y="3300260"/>
            <a:ext cx="4369144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142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09971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1D94F95-9607-4C3C-824E-C29DC1540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9" name="Image 8" descr="Une image contenant véhicule, Véhicule terrestre, roue, transport&#10;&#10;Description générée automatiquement">
            <a:extLst>
              <a:ext uri="{FF2B5EF4-FFF2-40B4-BE49-F238E27FC236}">
                <a16:creationId xmlns:a16="http://schemas.microsoft.com/office/drawing/2014/main" id="{3DEED400-AC78-E159-2977-535CC9C60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>
          <a:xfrm>
            <a:off x="7822857" y="3298547"/>
            <a:ext cx="4369143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26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606909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5" name="Image 4" descr="Une image contenant véhicule, plein air, pneu, Véhicule terrestre&#10;&#10;Description générée automatiquement">
            <a:extLst>
              <a:ext uri="{FF2B5EF4-FFF2-40B4-BE49-F238E27FC236}">
                <a16:creationId xmlns:a16="http://schemas.microsoft.com/office/drawing/2014/main" id="{A74D4710-30D2-2792-4E6A-DC371B693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/>
          <a:stretch/>
        </p:blipFill>
        <p:spPr>
          <a:xfrm>
            <a:off x="7804800" y="3290400"/>
            <a:ext cx="438720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43691B5-4E07-8128-19B8-053A5BC32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57E6BA7-F699-9158-AE28-2A09093F1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80158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pic>
        <p:nvPicPr>
          <p:cNvPr id="2" name="Image 1" descr="Une image contenant roue, pneu, véhicule, Pièce auto&#10;&#10;Description générée automatiquement">
            <a:extLst>
              <a:ext uri="{FF2B5EF4-FFF2-40B4-BE49-F238E27FC236}">
                <a16:creationId xmlns:a16="http://schemas.microsoft.com/office/drawing/2014/main" id="{0EFC32C4-7616-E64C-02F1-DCD5014B4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61"/>
          <a:stretch/>
        </p:blipFill>
        <p:spPr>
          <a:xfrm>
            <a:off x="7804850" y="3301546"/>
            <a:ext cx="4387150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3DD7CD-1F02-2A71-EB22-A9722BA86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4350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1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2336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44A13B-1041-E03A-F872-B6412CF8C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1895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2612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9" y="-2336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CB7872-55F1-C504-86D2-3437B6085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64274" y="802007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08083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1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A205F4-A659-AD45-BBCE-78C1A6E38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7E33D66E-A38F-104F-ADCB-0A7062751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3173C853-E02F-B1CB-E732-2BF301CE2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87E71C3-A783-3438-C5D8-08B2A4833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00963F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8094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231CC0-E0E8-362C-9A4C-BE0AFFDF7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841B297-71A8-5727-4E5D-5F8DA33D7C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87A05AB-4932-A81E-FC8A-BF684C49B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174195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7657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2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231345-7F71-C02F-F41F-717FC963C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1871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" y="0"/>
            <a:ext cx="12185900" cy="68545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510B6-6062-41FA-4ED1-35BBB031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0" t="11650"/>
          <a:stretch/>
        </p:blipFill>
        <p:spPr>
          <a:xfrm>
            <a:off x="6772657" y="808201"/>
            <a:ext cx="5419343" cy="6055993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6B643F-4B71-AE27-F3CA-90FBF21D1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4873" y="3221836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42C71839-1F60-F3A2-602B-9BE515BA3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8683" y="2040241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43B23F9-1625-2CCD-3C24-4DA3169AD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4873" y="4417078"/>
            <a:ext cx="3486150" cy="614362"/>
          </a:xfrm>
        </p:spPr>
        <p:txBody>
          <a:bodyPr/>
          <a:lstStyle>
            <a:lvl1pPr marL="0" indent="0">
              <a:buNone/>
              <a:defRPr sz="2200" spc="70" baseline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BDB5E70-C5EF-DAD5-7491-99ED46AB63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4651" y="2249098"/>
            <a:ext cx="1603840" cy="817285"/>
          </a:xfrm>
        </p:spPr>
        <p:txBody>
          <a:bodyPr anchor="b"/>
          <a:lstStyle>
            <a:lvl1pPr algn="ctr">
              <a:defRPr sz="8000" b="0" kern="1200" spc="-50" baseline="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6DE2BF3-0107-B878-3B85-4C96A105C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031" y="4267200"/>
            <a:ext cx="1257066" cy="1106662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DDCB0C79-1688-3A17-8CF3-1F8BFC185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7132" y="3046628"/>
            <a:ext cx="1432877" cy="734830"/>
          </a:xfrm>
        </p:spPr>
        <p:txBody>
          <a:bodyPr/>
          <a:lstStyle>
            <a:lvl1pPr marL="0" indent="0">
              <a:buNone/>
              <a:defRPr sz="8000">
                <a:solidFill>
                  <a:srgbClr val="EB6408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3208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" y="195"/>
            <a:ext cx="12191653" cy="68578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A74C9E7-C739-B44A-91EC-7CB91F75D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0"/>
          <a:stretch/>
        </p:blipFill>
        <p:spPr>
          <a:xfrm>
            <a:off x="173" y="195"/>
            <a:ext cx="12191653" cy="110339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5604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7EB1E6C-64EB-19DE-3C5C-13B70D1C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2CF9824F-69A6-675C-4458-6B67D8EB2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12241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9D9F5F-1857-68B4-40C2-2A4F250C0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206D14A-F564-8988-8469-B82B26E9A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84F21891-0F07-AA38-5CB3-EB9530B8E3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021174-632A-7550-218B-A6D06F193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74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3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4481"/>
          <a:stretch/>
        </p:blipFill>
        <p:spPr>
          <a:xfrm>
            <a:off x="0" y="428"/>
            <a:ext cx="12192000" cy="10641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72"/>
          <a:stretch/>
        </p:blipFill>
        <p:spPr>
          <a:xfrm>
            <a:off x="3046" y="1714"/>
            <a:ext cx="12185907" cy="111238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964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3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CC13566-111F-A397-AF29-9C14BB65B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60164A2E-9570-8835-AC44-001C08DEE5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805211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354A06B-1B08-6161-1964-23D038F55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E5C1619E-EF8F-2281-6AAC-852EB878F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03098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00963F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0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15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2BABBC2-C262-A5A6-DE09-B891CDD49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CE7078EB-B529-FC48-0073-ABA0CA9C3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1941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6147" y="15"/>
            <a:ext cx="12185853" cy="110629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72B3960-C3FA-49FB-4672-C2B06508F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AC32D31E-DDF7-3791-07FD-668E4770C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626085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" y="0"/>
            <a:ext cx="12185905" cy="685457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0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6"/>
          <a:stretch/>
        </p:blipFill>
        <p:spPr>
          <a:xfrm>
            <a:off x="6121" y="0"/>
            <a:ext cx="12185905" cy="118954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68683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9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A548C3-CAA4-CFDE-E730-2086DAF76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D1A5A5F-581E-1B2E-0FBC-98AA8598C2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6D5D1CEA-4615-3497-EA54-EBEB974AB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57A0D1-ACD2-90D2-36EE-9D8D502B74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811"/>
            <a:ext cx="12185905" cy="68545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C4A10D6-F8EB-F845-3010-D25682D99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BE07D1-A3CF-1DA3-7D1C-E72B9740F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3049926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7"/>
          <a:stretch/>
        </p:blipFill>
        <p:spPr>
          <a:xfrm>
            <a:off x="3047" y="1811"/>
            <a:ext cx="12185905" cy="11045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09EB003-4880-B190-4149-C4097828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F68A848F-2472-48E4-8D90-4A40D04D2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021624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17419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9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7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D2055D5-1D9D-4816-5F5B-B3887D3D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0782D15-DD2C-6A5D-3591-063A874ED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755801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4AA7B3-68AF-CB4D-C9F6-8016F9A88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0"/>
          <a:stretch/>
        </p:blipFill>
        <p:spPr>
          <a:xfrm>
            <a:off x="-5142" y="14"/>
            <a:ext cx="12185853" cy="11062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8B65D49-FC75-ECAA-AD58-4CAF7E46D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D74BA507-55D3-F92B-0513-C4FB39E8BD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914248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52"/>
          <a:stretch/>
        </p:blipFill>
        <p:spPr>
          <a:xfrm>
            <a:off x="0" y="428"/>
            <a:ext cx="12192000" cy="11895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5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BF66CD2-BBD3-9934-F481-105241B00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6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E2E05F0-A1F0-8AFF-3C55-212677A35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F49F2192-D3C2-BEEE-E653-4CC760ECB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E6E5363-5C8D-8E9B-0AA6-3E23A4AE31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F5631E4C-13FE-27AD-96EC-A934DA7DE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6BA0A397-0499-8DE1-B1B7-F31391DB21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451738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A1E542F-157D-4FCD-12EF-2615CC97E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37"/>
          <a:stretch/>
        </p:blipFill>
        <p:spPr>
          <a:xfrm>
            <a:off x="-5142" y="14"/>
            <a:ext cx="12185853" cy="1135366"/>
          </a:xfrm>
          <a:prstGeom prst="rect">
            <a:avLst/>
          </a:prstGeom>
        </p:spPr>
      </p:pic>
      <p:pic>
        <p:nvPicPr>
          <p:cNvPr id="11" name="Image 10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766DBC6E-7088-E252-E1C8-19762D5BF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22879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7E53447-B745-C5E5-8B07-B6DEB1985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0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602D7564-1B5E-FC1B-8D45-8CBC9EFEC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8792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181877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19A0A5-BB23-BCCA-A322-85040FFB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1" cy="685628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4776F5D-E649-BCEF-164E-F0C3B4DC17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59" y="2049864"/>
            <a:ext cx="5833626" cy="984738"/>
          </a:xfrm>
        </p:spPr>
        <p:txBody>
          <a:bodyPr anchor="b"/>
          <a:lstStyle>
            <a:lvl1pPr algn="ctr">
              <a:defRPr sz="5400" b="0" kern="7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384B8598-880A-E1A9-CAC0-A38A1A951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137" y="2847624"/>
            <a:ext cx="5490871" cy="673291"/>
          </a:xfrm>
        </p:spPr>
        <p:txBody>
          <a:bodyPr/>
          <a:lstStyle>
            <a:lvl1pPr marL="0" indent="0" algn="ctr">
              <a:buNone/>
              <a:defRPr sz="68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PRÉSENTATION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4C4322-74A9-06F9-1D2B-015122F981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361162" y="522318"/>
            <a:ext cx="3240819" cy="7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5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CE725FB-8783-C0F2-486F-0BB49D6F2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7" y="3458"/>
            <a:ext cx="12185853" cy="6854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FAD875-E6DE-DC47-AE8F-313647DFE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42" y="14"/>
            <a:ext cx="12185853" cy="6854542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A6EFC46B-1CD5-3077-17DC-AEFD0E5E2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593C15BF-3AD8-C69B-4C78-633652E18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3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F4D19E2-09A3-A371-0FCE-C64C7A181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6"/>
          <a:stretch/>
        </p:blipFill>
        <p:spPr>
          <a:xfrm>
            <a:off x="-5142" y="14"/>
            <a:ext cx="12185853" cy="1095008"/>
          </a:xfrm>
          <a:prstGeom prst="rect">
            <a:avLst/>
          </a:prstGeom>
        </p:spPr>
      </p:pic>
      <p:pic>
        <p:nvPicPr>
          <p:cNvPr id="7" name="Image 6" descr="Une image contenant Véhicule terrestre, pneu, roue, ciel&#10;&#10;Description générée automatiquement">
            <a:extLst>
              <a:ext uri="{FF2B5EF4-FFF2-40B4-BE49-F238E27FC236}">
                <a16:creationId xmlns:a16="http://schemas.microsoft.com/office/drawing/2014/main" id="{1E5C0FDE-55A1-B057-D5FC-10F089FAB9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450" y="0"/>
            <a:ext cx="2968000" cy="1016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AFD17-C0B4-6A96-1D23-9C86EA4D1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54563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202697D2-3783-4E2E-6B75-69FDA113B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853" y="50072"/>
            <a:ext cx="77323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185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811"/>
            <a:ext cx="12185904" cy="685457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3B08ECCF-CB4F-9A5D-FF24-9F85EEDA60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F58ABF7-4B73-F077-5357-A1F499C68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52AFFEE0-F59F-FF36-A469-4C6E05F397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8699140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D78B327-2001-3E73-BE81-26D8E7D49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22"/>
          <a:stretch/>
        </p:blipFill>
        <p:spPr>
          <a:xfrm>
            <a:off x="3048" y="1811"/>
            <a:ext cx="12185904" cy="111578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11590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CC55EA1-6895-C9FF-AAD9-9F5197AC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124" y="72762"/>
            <a:ext cx="7882467" cy="554436"/>
          </a:xfrm>
        </p:spPr>
        <p:txBody>
          <a:bodyPr>
            <a:noAutofit/>
          </a:bodyPr>
          <a:lstStyle>
            <a:lvl1pPr>
              <a:defRPr sz="32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LONG DE SLIDE SUR UNE LIGNE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0B4A0BE9-4500-190E-F970-B8EAB0764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16" y="511693"/>
            <a:ext cx="6492430" cy="554436"/>
          </a:xfrm>
        </p:spPr>
        <p:txBody>
          <a:bodyPr/>
          <a:lstStyle>
            <a:lvl1pPr marL="0" indent="0">
              <a:buNone/>
              <a:defRPr sz="320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fr-FR" dirty="0"/>
              <a:t>OU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2321250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apture d’écran, vert, conception&#10;&#10;Description générée automatiquement">
            <a:extLst>
              <a:ext uri="{FF2B5EF4-FFF2-40B4-BE49-F238E27FC236}">
                <a16:creationId xmlns:a16="http://schemas.microsoft.com/office/drawing/2014/main" id="{B742EBEB-8F99-FE16-444F-5F57752C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825625"/>
            <a:ext cx="10165080" cy="4351338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25EBA34-A728-2F7C-EE2A-02D114CDE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124" y="1215884"/>
            <a:ext cx="4950832" cy="393827"/>
          </a:xfrm>
        </p:spPr>
        <p:txBody>
          <a:bodyPr/>
          <a:lstStyle>
            <a:lvl1pPr marL="0" indent="0">
              <a:buNone/>
              <a:defRPr sz="2200">
                <a:solidFill>
                  <a:srgbClr val="EB6408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9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4B85E3-2520-8ED9-6866-6EB78DC02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8"/>
          <a:stretch/>
        </p:blipFill>
        <p:spPr>
          <a:xfrm>
            <a:off x="762" y="428"/>
            <a:ext cx="12190476" cy="11445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100" y="60705"/>
            <a:ext cx="10515600" cy="921545"/>
          </a:xfrm>
        </p:spPr>
        <p:txBody>
          <a:bodyPr>
            <a:normAutofit/>
          </a:bodyPr>
          <a:lstStyle>
            <a:lvl1pPr>
              <a:defRPr sz="3800" b="0" spc="-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SLIDE SUR UNE LIGNE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F225B62-90AA-D061-89D3-7E607E21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0165080" cy="4709407"/>
          </a:xfrm>
        </p:spPr>
        <p:txBody>
          <a:bodyPr/>
          <a:lstStyle>
            <a:lvl1pPr marL="0" indent="0">
              <a:buNone/>
              <a:defRPr sz="1800">
                <a:solidFill>
                  <a:srgbClr val="575759"/>
                </a:solidFill>
                <a:latin typeface="Franklin Gothic Book" panose="020B0503020102020204" pitchFamily="34" charset="0"/>
              </a:defRPr>
            </a:lvl1pPr>
            <a:lvl2pPr>
              <a:defRPr sz="1600">
                <a:solidFill>
                  <a:srgbClr val="575759"/>
                </a:solidFill>
                <a:latin typeface="Franklin Gothic Book" panose="020B0503020102020204" pitchFamily="34" charset="0"/>
              </a:defRPr>
            </a:lvl2pPr>
            <a:lvl3pPr>
              <a:defRPr sz="1400">
                <a:solidFill>
                  <a:srgbClr val="575759"/>
                </a:solidFill>
                <a:latin typeface="Franklin Gothic Book" panose="020B0503020102020204" pitchFamily="34" charset="0"/>
              </a:defRPr>
            </a:lvl3pPr>
            <a:lvl4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4pPr>
            <a:lvl5pPr>
              <a:defRPr sz="1200">
                <a:solidFill>
                  <a:srgbClr val="575759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3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504475-3D41-4468-7D9B-0B44A65992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01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" y="1713"/>
            <a:ext cx="12185907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69A950-B461-8D94-E83F-0E0F78BB6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49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67BAE0E-E5EC-D6E8-004F-FE6BE198F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15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1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A0B318D-21D4-E365-FEE1-AF4E75EF8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C1C4F9-5722-D683-CF60-E1C9140C8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29D14F-1E48-7E4A-9B8D-0784DCEDB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06228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FBCEDC2-D033-5BE7-A9BD-2B58A9CCF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" y="1713"/>
            <a:ext cx="12185905" cy="685457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0AD55A-B2BC-0BDD-4C74-492BE5700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980" y="2277532"/>
            <a:ext cx="4606925" cy="1117600"/>
          </a:xfrm>
        </p:spPr>
        <p:txBody>
          <a:bodyPr/>
          <a:lstStyle>
            <a:lvl1pPr marL="0" indent="0">
              <a:buNone/>
              <a:defRPr sz="7400" spc="-100" baseline="0">
                <a:solidFill>
                  <a:srgbClr val="FFF215"/>
                </a:solidFill>
                <a:latin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260D064-0D04-5033-733C-4751212D8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31619" b="802"/>
          <a:stretch/>
        </p:blipFill>
        <p:spPr>
          <a:xfrm>
            <a:off x="1273596" y="3428999"/>
            <a:ext cx="2782266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5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760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26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97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66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96" y="6411668"/>
            <a:ext cx="2069327" cy="32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9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83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FCA5-0AD1-496B-5271-DCBEB902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ABFC6-5E0E-2EA2-68EC-4912F438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8461F-B2F1-E953-F506-148DE4B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B4FAF-CBF5-BF1E-AB23-80EECAEF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6C7FF4-3939-065D-D491-678675B1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515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7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137E0C-9743-CE21-5D37-F6CF676B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78E5B5-A849-E0D4-7CDC-BA518E210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77999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87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432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887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766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1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300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BAC64-C16B-D739-88B0-C08ED741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276B1-75DC-89FB-9B74-A08413B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B6E15-4ADC-7A6F-982A-05C39845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69B4B-888F-AF3B-E9E4-31297C0F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EBB93-5AE8-62C9-784F-4D5D8F5C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00286-11D2-8F6D-E521-33A2E79A3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006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58743-F163-B391-72BB-7C20C40E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7EDB8-0DAE-B99A-0EE9-635ACE33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F3C3E-D2FC-D7B8-6DE3-626A29D36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571B55-5604-E7A5-71C6-F9AFA370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D608F9B-7731-DE53-C2A8-0F6F0DB8F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E5D98D-CD26-EE6D-B8CF-37A831D0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E8B773-3597-87C4-59D7-EFDB6B58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DEDC2F-9F3E-E508-BBA9-6F1F97AC9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289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8266D-A4B6-F4D4-32EA-65D87EF7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D52787-EB4A-40FC-6ACD-1D585214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E4A9F-279C-6ADF-BD5E-5F697951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B75A29-EE8E-3D07-52D0-AD40683A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736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3813C2-A577-9E16-F262-4D25CAAE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5F86F8-2C35-1D17-9E10-61054CB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82B7E3-8C9F-CA67-1594-E4242036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6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00F0D36-35B7-323C-BFDB-0F428CCD1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088E2DB-6FC7-ECA0-563B-72EE9FC72F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7023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6D9C6-F87F-3CA7-7CAD-75B19A9F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CEE63-35E4-6D7F-09E7-D5C47700A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54423F-8272-338A-3489-F59D4E866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11F21-57DE-B4C1-2FC4-F58DCAFF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B2DC9-2669-1F90-46D2-8F006F79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9B2F1-956E-D774-665C-66AB950F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8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A813D-A0C8-69BC-6EE0-4790C656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595EA7-77C3-1922-91F3-EDE9CFC4C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C6A621-33A9-7E45-7850-416AFB00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A729D5-5A9A-94FA-6017-43FFC92D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8BD11D-8278-B00E-3DF8-59D5DBEB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6B61-6B85-2B19-4BFB-BC63806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213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A00B6-E5FA-AC71-211C-29A440F2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B3F8E8-19D4-2873-D2FB-08C2D3673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E3533-8D3A-E648-222D-6FFAE99B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D956A-386A-BA79-C202-108AF394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071C4-9EE2-D260-83AF-764F770D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995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E89D48-FFE0-E2C0-AE7B-C68C39A7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F968E5-0CC6-69DE-2D9B-C313FE00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517A3-1426-FDDF-D1BD-064282A4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3E9D-6077-4C12-869B-8788954057D4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9E788-F2FC-5D83-D757-96952266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40E0-D790-759D-527D-790635C1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E01D-D3FF-461C-93FC-E0E8AAA80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6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05EC4-72A3-D3B5-4844-E704CB31E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857"/>
            <a:ext cx="12188952" cy="685628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03DE88B-5973-C402-32E6-4CD2405EE8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7" y="1979523"/>
            <a:ext cx="5471880" cy="817285"/>
          </a:xfrm>
        </p:spPr>
        <p:txBody>
          <a:bodyPr anchor="b"/>
          <a:lstStyle>
            <a:lvl1pPr algn="ctr">
              <a:defRPr sz="6200" b="0" kern="1200" spc="-5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53614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98AE76-16CE-A5D0-232A-F5011C3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B77CC-AD41-CBE3-A853-8254973F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00A1A-A439-4D0E-7D9A-156A37AD5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933E9D-6077-4C12-869B-8788954057D4}" type="datetimeFigureOut">
              <a:rPr lang="fr-FR" smtClean="0"/>
              <a:pPr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B5019F-8229-194C-69E6-8B5A66442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D01294-BB2B-8A21-3C6A-97F2E2C3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43E01D-D3FF-461C-93FC-E0E8AAA8079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33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91" r:id="rId10"/>
    <p:sldLayoutId id="2147483692" r:id="rId11"/>
    <p:sldLayoutId id="2147483742" r:id="rId12"/>
    <p:sldLayoutId id="2147483693" r:id="rId13"/>
    <p:sldLayoutId id="2147483745" r:id="rId14"/>
    <p:sldLayoutId id="2147483694" r:id="rId15"/>
    <p:sldLayoutId id="2147483695" r:id="rId16"/>
    <p:sldLayoutId id="2147483696" r:id="rId17"/>
    <p:sldLayoutId id="2147483697" r:id="rId18"/>
    <p:sldLayoutId id="2147483741" r:id="rId19"/>
    <p:sldLayoutId id="2147483740" r:id="rId20"/>
    <p:sldLayoutId id="2147483699" r:id="rId21"/>
    <p:sldLayoutId id="2147483716" r:id="rId22"/>
    <p:sldLayoutId id="2147483717" r:id="rId23"/>
    <p:sldLayoutId id="2147483715" r:id="rId24"/>
    <p:sldLayoutId id="2147483718" r:id="rId25"/>
    <p:sldLayoutId id="2147483704" r:id="rId26"/>
    <p:sldLayoutId id="2147483719" r:id="rId27"/>
    <p:sldLayoutId id="2147483660" r:id="rId28"/>
    <p:sldLayoutId id="2147483720" r:id="rId29"/>
    <p:sldLayoutId id="2147483684" r:id="rId30"/>
    <p:sldLayoutId id="2147483721" r:id="rId31"/>
    <p:sldLayoutId id="2147483706" r:id="rId32"/>
    <p:sldLayoutId id="2147483722" r:id="rId33"/>
    <p:sldLayoutId id="2147483662" r:id="rId34"/>
    <p:sldLayoutId id="2147483723" r:id="rId35"/>
    <p:sldLayoutId id="2147483707" r:id="rId36"/>
    <p:sldLayoutId id="2147483724" r:id="rId37"/>
    <p:sldLayoutId id="2147483708" r:id="rId38"/>
    <p:sldLayoutId id="2147483725" r:id="rId39"/>
    <p:sldLayoutId id="2147483709" r:id="rId40"/>
    <p:sldLayoutId id="2147483726" r:id="rId41"/>
    <p:sldLayoutId id="2147483710" r:id="rId42"/>
    <p:sldLayoutId id="2147483727" r:id="rId43"/>
    <p:sldLayoutId id="2147483711" r:id="rId44"/>
    <p:sldLayoutId id="2147483728" r:id="rId45"/>
    <p:sldLayoutId id="2147483712" r:id="rId46"/>
    <p:sldLayoutId id="2147483729" r:id="rId47"/>
    <p:sldLayoutId id="2147483736" r:id="rId48"/>
    <p:sldLayoutId id="2147483737" r:id="rId49"/>
    <p:sldLayoutId id="2147483738" r:id="rId50"/>
    <p:sldLayoutId id="2147483739" r:id="rId51"/>
    <p:sldLayoutId id="2147483713" r:id="rId52"/>
    <p:sldLayoutId id="2147483730" r:id="rId53"/>
    <p:sldLayoutId id="2147483714" r:id="rId54"/>
    <p:sldLayoutId id="2147483731" r:id="rId55"/>
    <p:sldLayoutId id="2147483682" r:id="rId56"/>
    <p:sldLayoutId id="2147483732" r:id="rId57"/>
    <p:sldLayoutId id="2147483743" r:id="rId58"/>
    <p:sldLayoutId id="2147483744" r:id="rId59"/>
    <p:sldLayoutId id="2147483733" r:id="rId60"/>
    <p:sldLayoutId id="2147483734" r:id="rId61"/>
    <p:sldLayoutId id="2147483698" r:id="rId62"/>
    <p:sldLayoutId id="2147483703" r:id="rId63"/>
    <p:sldLayoutId id="2147483701" r:id="rId64"/>
    <p:sldLayoutId id="2147483705" r:id="rId65"/>
    <p:sldLayoutId id="2147483700" r:id="rId66"/>
    <p:sldLayoutId id="2147483702" r:id="rId67"/>
    <p:sldLayoutId id="2147483650" r:id="rId68"/>
    <p:sldLayoutId id="2147483672" r:id="rId69"/>
    <p:sldLayoutId id="2147483671" r:id="rId70"/>
    <p:sldLayoutId id="2147483661" r:id="rId71"/>
    <p:sldLayoutId id="2147483686" r:id="rId72"/>
    <p:sldLayoutId id="2147483681" r:id="rId73"/>
    <p:sldLayoutId id="2147483687" r:id="rId74"/>
    <p:sldLayoutId id="2147483668" r:id="rId75"/>
    <p:sldLayoutId id="2147483652" r:id="rId76"/>
    <p:sldLayoutId id="2147483653" r:id="rId77"/>
    <p:sldLayoutId id="2147483654" r:id="rId78"/>
    <p:sldLayoutId id="2147483655" r:id="rId79"/>
    <p:sldLayoutId id="2147483656" r:id="rId80"/>
    <p:sldLayoutId id="2147483657" r:id="rId81"/>
    <p:sldLayoutId id="2147483658" r:id="rId82"/>
    <p:sldLayoutId id="2147483659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50.png"/><Relationship Id="rId7" Type="http://schemas.openxmlformats.org/officeDocument/2006/relationships/image" Target="../media/image46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4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5712B-0E44-A10D-A17F-712806F1A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CONVENTION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71107-98E3-6642-09B5-13D29AE91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137" y="2768601"/>
            <a:ext cx="5490871" cy="189370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COMMERCIALE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400BE594-AEAA-BB0E-F93C-32143BAE7EEB}"/>
              </a:ext>
            </a:extLst>
          </p:cNvPr>
          <p:cNvSpPr txBox="1">
            <a:spLocks/>
          </p:cNvSpPr>
          <p:nvPr/>
        </p:nvSpPr>
        <p:spPr>
          <a:xfrm>
            <a:off x="241780" y="3573157"/>
            <a:ext cx="5490871" cy="984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800" b="0" kern="1200" spc="-100" baseline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47053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2BB7F-8189-3A10-EA6D-933326AE5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3EC561F-C7FC-DFBF-D411-768C32335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75" y="549712"/>
            <a:ext cx="10236826" cy="57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9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740C6-9BC8-B787-087B-C87CEE430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164E3CD-4E2C-1AFC-F6DA-3B739501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75" y="549712"/>
            <a:ext cx="10236826" cy="57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6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4178B8C-E7DF-1006-8DB8-7712DE251375}"/>
              </a:ext>
            </a:extLst>
          </p:cNvPr>
          <p:cNvSpPr txBox="1">
            <a:spLocks/>
          </p:cNvSpPr>
          <p:nvPr/>
        </p:nvSpPr>
        <p:spPr>
          <a:xfrm>
            <a:off x="305927" y="1027287"/>
            <a:ext cx="5471880" cy="24694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AXE 2</a:t>
            </a:r>
            <a:br>
              <a:rPr lang="fr-FR" dirty="0"/>
            </a:br>
            <a:r>
              <a:rPr lang="fr-FR" dirty="0"/>
              <a:t>Mécanismes </a:t>
            </a:r>
            <a:br>
              <a:rPr lang="fr-FR" dirty="0"/>
            </a:br>
            <a:r>
              <a:rPr lang="fr-FR" dirty="0"/>
              <a:t>de précisions</a:t>
            </a:r>
          </a:p>
        </p:txBody>
      </p:sp>
    </p:spTree>
    <p:extLst>
      <p:ext uri="{BB962C8B-B14F-4D97-AF65-F5344CB8AC3E}">
        <p14:creationId xmlns:p14="http://schemas.microsoft.com/office/powerpoint/2010/main" val="559126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A1DE0-0CE5-5017-5C72-659162156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72F43F7-3DAA-AA46-BF02-AB0F09453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93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82A98-2EF8-437B-DCED-6C13A35DD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1C2FD60-F396-A8E1-6BCB-9600AF289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90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B8007-7A77-8CE2-6EA2-2D85DF5F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0F8CA7B-5C93-B0DE-6986-04EF1AAC1085}"/>
              </a:ext>
            </a:extLst>
          </p:cNvPr>
          <p:cNvSpPr txBox="1">
            <a:spLocks/>
          </p:cNvSpPr>
          <p:nvPr/>
        </p:nvSpPr>
        <p:spPr>
          <a:xfrm>
            <a:off x="305927" y="1027288"/>
            <a:ext cx="5471880" cy="24807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AXE 3</a:t>
            </a:r>
            <a:br>
              <a:rPr lang="fr-FR" dirty="0"/>
            </a:br>
            <a:r>
              <a:rPr lang="fr-FR" dirty="0"/>
              <a:t>Technologie</a:t>
            </a:r>
            <a:br>
              <a:rPr lang="fr-FR" dirty="0"/>
            </a:br>
            <a:r>
              <a:rPr lang="fr-FR" dirty="0"/>
              <a:t>et mouvement</a:t>
            </a:r>
          </a:p>
        </p:txBody>
      </p:sp>
    </p:spTree>
    <p:extLst>
      <p:ext uri="{BB962C8B-B14F-4D97-AF65-F5344CB8AC3E}">
        <p14:creationId xmlns:p14="http://schemas.microsoft.com/office/powerpoint/2010/main" val="240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95495-1CC8-19FC-31C1-AAEF71BBB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8DFBF67-7F92-2A4A-0CF2-CC2B5C0BF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5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4552F-A06A-7A2B-E5DF-096EDB120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F7A1E1E-B426-0930-F5C9-945B10DE3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88" y="549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4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BA2DD-0E50-29AE-EE9C-C70D0D291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5731E95-4340-7F61-D438-2428F82D1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249" y="549360"/>
            <a:ext cx="10238078" cy="57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27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BBB6B9EF-D855-7F80-4A37-D05E4514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7608" y="449592"/>
            <a:ext cx="2560635" cy="14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86300F-CA76-6A1C-C6A6-FACBCF3D7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8368" y="449570"/>
            <a:ext cx="2560002" cy="1440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BCBBCE1-7309-5558-9DA8-28D05F0A68FF}"/>
              </a:ext>
            </a:extLst>
          </p:cNvPr>
          <p:cNvSpPr txBox="1">
            <a:spLocks/>
          </p:cNvSpPr>
          <p:nvPr/>
        </p:nvSpPr>
        <p:spPr>
          <a:xfrm>
            <a:off x="-740211" y="5393388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600" dirty="0"/>
              <a:t>AXE 3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F86CC2E-5B52-41AB-C79E-A82F8EEF2CAD}"/>
              </a:ext>
            </a:extLst>
          </p:cNvPr>
          <p:cNvSpPr txBox="1">
            <a:spLocks/>
          </p:cNvSpPr>
          <p:nvPr/>
        </p:nvSpPr>
        <p:spPr>
          <a:xfrm>
            <a:off x="-740211" y="756408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600" dirty="0"/>
              <a:t>AXE 1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3A798DA-EBED-69CF-276A-D35379C346A5}"/>
              </a:ext>
            </a:extLst>
          </p:cNvPr>
          <p:cNvSpPr txBox="1">
            <a:spLocks/>
          </p:cNvSpPr>
          <p:nvPr/>
        </p:nvSpPr>
        <p:spPr>
          <a:xfrm>
            <a:off x="-740211" y="3074898"/>
            <a:ext cx="2583051" cy="817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00" b="0" kern="1200" spc="-50" baseline="0">
                <a:solidFill>
                  <a:srgbClr val="00963F"/>
                </a:solidFill>
                <a:latin typeface="Franklin Gothic Demi Cond" panose="020B07060304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600" dirty="0"/>
              <a:t>AXE 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E2B22B-8B5C-74BB-0F89-BEC8DC8D4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6722" y="449570"/>
            <a:ext cx="2560635" cy="14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A4E361-9CC2-26B3-4F95-009D3BF04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481" y="449548"/>
            <a:ext cx="2560002" cy="14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4D19BD-D928-F8AF-FA31-E35D39B84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7925" y="2795145"/>
            <a:ext cx="2560000" cy="14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96926A-9CC4-5AA3-AA13-C48CC5247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8369" y="2795123"/>
            <a:ext cx="2560000" cy="14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68AED3-6F44-22DC-0C64-276A18D2E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7924" y="5060773"/>
            <a:ext cx="2560000" cy="14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1E8F9BF-3250-9097-9F4D-D36CAE020F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8368" y="5060751"/>
            <a:ext cx="2560000" cy="14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104B0A6-B108-1FD6-F38D-4E9C3086EE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561" y="5060729"/>
            <a:ext cx="255984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9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79CA3-F838-22AD-3494-F0164D8334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DEMANDE</a:t>
            </a:r>
          </a:p>
        </p:txBody>
      </p:sp>
    </p:spTree>
    <p:extLst>
      <p:ext uri="{BB962C8B-B14F-4D97-AF65-F5344CB8AC3E}">
        <p14:creationId xmlns:p14="http://schemas.microsoft.com/office/powerpoint/2010/main" val="4039790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5DDC3C-E1B2-244A-8415-A59266EE3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99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5" y="1440000"/>
            <a:ext cx="11458079" cy="4759643"/>
          </a:xfrm>
        </p:spPr>
        <p:txBody>
          <a:bodyPr/>
          <a:lstStyle/>
          <a:p>
            <a:r>
              <a:rPr lang="fr-FR" sz="2400" b="1" dirty="0">
                <a:solidFill>
                  <a:srgbClr val="00963F"/>
                </a:solidFill>
              </a:rPr>
              <a:t>Le Contexte</a:t>
            </a:r>
          </a:p>
          <a:p>
            <a:r>
              <a:rPr lang="fr-FR" sz="2000" dirty="0"/>
              <a:t>Avec janvier arrive l’heure des conventions commerciales et opérationnelles.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Et cette année 2026 marquera les mémoires par l’entrée du groupe dans une nouvelle ère.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Euromaster amorce une transformation durable pour plus de performance et d’efficience.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Une évolution permise par l’innovation, la maîtrise technologique et  la synchronicité de tous</a:t>
            </a:r>
            <a:endParaRPr lang="fr-FR" sz="1200" dirty="0"/>
          </a:p>
          <a:p>
            <a:endParaRPr lang="fr-FR" sz="2000" dirty="0"/>
          </a:p>
          <a:p>
            <a:r>
              <a:rPr lang="fr-FR" sz="2400" b="1" dirty="0">
                <a:solidFill>
                  <a:srgbClr val="00963F"/>
                </a:solidFill>
              </a:rPr>
              <a:t>Les Objectifs</a:t>
            </a:r>
          </a:p>
          <a:p>
            <a:r>
              <a:rPr lang="fr-FR" sz="2000" dirty="0"/>
              <a:t>Embarquer tout l'interne dans cette grande transformation qui apportera du changement… </a:t>
            </a:r>
            <a:br>
              <a:rPr lang="fr-FR" sz="2000" dirty="0"/>
            </a:br>
            <a:r>
              <a:rPr lang="fr-FR" sz="2000" dirty="0"/>
              <a:t>mais pour plus d'efficacité et de confort/sérénité pour tous. </a:t>
            </a:r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</p:spTree>
    <p:extLst>
      <p:ext uri="{BB962C8B-B14F-4D97-AF65-F5344CB8AC3E}">
        <p14:creationId xmlns:p14="http://schemas.microsoft.com/office/powerpoint/2010/main" val="169050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5" y="1440000"/>
            <a:ext cx="11458079" cy="4759643"/>
          </a:xfrm>
        </p:spPr>
        <p:txBody>
          <a:bodyPr/>
          <a:lstStyle/>
          <a:p>
            <a:endParaRPr lang="fr-FR" sz="2400" b="1" dirty="0"/>
          </a:p>
          <a:p>
            <a:r>
              <a:rPr lang="fr-FR" sz="2400" b="1" dirty="0">
                <a:solidFill>
                  <a:srgbClr val="00963F"/>
                </a:solidFill>
              </a:rPr>
              <a:t>Le Message</a:t>
            </a:r>
            <a:endParaRPr lang="fr-FR" sz="400" b="1" dirty="0"/>
          </a:p>
          <a:p>
            <a:pPr fontAlgn="base"/>
            <a:r>
              <a:rPr lang="fr-FR" dirty="0"/>
              <a:t>ERM doit devenir plus que rentable, le groupe doit être en croissance, résolument tourné vers le futur</a:t>
            </a:r>
          </a:p>
          <a:p>
            <a:br>
              <a:rPr lang="fr-FR" dirty="0"/>
            </a:br>
            <a:endParaRPr lang="fr-FR" sz="2000" dirty="0"/>
          </a:p>
          <a:p>
            <a:r>
              <a:rPr lang="fr-FR" sz="2400" b="1" dirty="0">
                <a:solidFill>
                  <a:srgbClr val="00963F"/>
                </a:solidFill>
              </a:rPr>
              <a:t>La Tonalité</a:t>
            </a:r>
          </a:p>
          <a:p>
            <a:pPr fontAlgn="base"/>
            <a:r>
              <a:rPr lang="fr-FR" dirty="0"/>
              <a:t>Inspiration, ambition et fierté.</a:t>
            </a:r>
          </a:p>
          <a:p>
            <a:pPr fontAlgn="base"/>
            <a:r>
              <a:rPr lang="fr-FR" dirty="0"/>
              <a:t>Motivation de l'interne à prendre part à cette dynamique de transformation</a:t>
            </a: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</p:spTree>
    <p:extLst>
      <p:ext uri="{BB962C8B-B14F-4D97-AF65-F5344CB8AC3E}">
        <p14:creationId xmlns:p14="http://schemas.microsoft.com/office/powerpoint/2010/main" val="1192746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91E9AB-9404-6617-77EF-781C852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6" y="1440000"/>
            <a:ext cx="11779504" cy="4759643"/>
          </a:xfrm>
        </p:spPr>
        <p:txBody>
          <a:bodyPr/>
          <a:lstStyle/>
          <a:p>
            <a:endParaRPr lang="fr-FR" sz="2400" b="1" dirty="0"/>
          </a:p>
          <a:p>
            <a:r>
              <a:rPr lang="fr-FR" sz="2400" b="1" dirty="0">
                <a:solidFill>
                  <a:srgbClr val="00963F"/>
                </a:solidFill>
              </a:rPr>
              <a:t>Les Axes créatifs envisagés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2400" dirty="0"/>
          </a:p>
          <a:p>
            <a:r>
              <a:rPr lang="fr-FR" sz="2400" dirty="0"/>
              <a:t>Univers « Galaxies interconnectées » : </a:t>
            </a:r>
            <a:br>
              <a:rPr lang="fr-FR" sz="2400" dirty="0"/>
            </a:br>
            <a:r>
              <a:rPr lang="fr-FR" sz="2000" dirty="0"/>
              <a:t>L'idée : symboliser les synergies et la coordination entre les équipes à travers des éléments interstellaires.</a:t>
            </a:r>
            <a:br>
              <a:rPr lang="fr-FR" dirty="0"/>
            </a:br>
            <a:endParaRPr lang="fr-FR" dirty="0"/>
          </a:p>
          <a:p>
            <a:r>
              <a:rPr lang="fr-FR" sz="2400" dirty="0"/>
              <a:t>Univers “Mécanismes de précision”</a:t>
            </a:r>
          </a:p>
          <a:p>
            <a:pPr>
              <a:spcBef>
                <a:spcPts val="0"/>
              </a:spcBef>
            </a:pPr>
            <a:r>
              <a:rPr lang="fr-FR" sz="2000" dirty="0"/>
              <a:t>L’idée : symboliser la synchronicité des équipes, l’efficacité, la puissance créés par un mouvement fluide, commun</a:t>
            </a:r>
          </a:p>
          <a:p>
            <a:pPr>
              <a:spcBef>
                <a:spcPts val="0"/>
              </a:spcBef>
            </a:pPr>
            <a:endParaRPr lang="fr-FR" sz="2000" dirty="0"/>
          </a:p>
          <a:p>
            <a:pPr>
              <a:spcBef>
                <a:spcPts val="0"/>
              </a:spcBef>
            </a:pPr>
            <a:r>
              <a:rPr lang="fr-FR" sz="2400" dirty="0"/>
              <a:t>Univers “Technologie et mouvement”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L’idée : représenter les flux énergétiques, l’association de l’homme et de la technologie.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1342298-D204-9916-2C9D-41671A1A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du brief</a:t>
            </a:r>
          </a:p>
        </p:txBody>
      </p:sp>
    </p:spTree>
    <p:extLst>
      <p:ext uri="{BB962C8B-B14F-4D97-AF65-F5344CB8AC3E}">
        <p14:creationId xmlns:p14="http://schemas.microsoft.com/office/powerpoint/2010/main" val="718133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79CA3-F838-22AD-3494-F0164D833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979523"/>
            <a:ext cx="5471880" cy="1449477"/>
          </a:xfrm>
        </p:spPr>
        <p:txBody>
          <a:bodyPr/>
          <a:lstStyle/>
          <a:p>
            <a:r>
              <a:rPr lang="fr-FR" dirty="0"/>
              <a:t>NOS PROPOSITIONS</a:t>
            </a:r>
          </a:p>
        </p:txBody>
      </p:sp>
    </p:spTree>
    <p:extLst>
      <p:ext uri="{BB962C8B-B14F-4D97-AF65-F5344CB8AC3E}">
        <p14:creationId xmlns:p14="http://schemas.microsoft.com/office/powerpoint/2010/main" val="164281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48346-A1DE-D83E-859B-8276558A8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27" y="1027292"/>
            <a:ext cx="5471880" cy="2480720"/>
          </a:xfrm>
        </p:spPr>
        <p:txBody>
          <a:bodyPr/>
          <a:lstStyle/>
          <a:p>
            <a:r>
              <a:rPr lang="fr-FR" dirty="0"/>
              <a:t>AXE 1</a:t>
            </a:r>
            <a:br>
              <a:rPr lang="fr-FR" dirty="0"/>
            </a:br>
            <a:r>
              <a:rPr lang="fr-FR" dirty="0"/>
              <a:t>Galaxies Interconnectées</a:t>
            </a:r>
          </a:p>
        </p:txBody>
      </p:sp>
    </p:spTree>
    <p:extLst>
      <p:ext uri="{BB962C8B-B14F-4D97-AF65-F5344CB8AC3E}">
        <p14:creationId xmlns:p14="http://schemas.microsoft.com/office/powerpoint/2010/main" val="143259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C523486-D9E1-5968-1C2C-F562D6128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608" y="549000"/>
            <a:ext cx="1023936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56EC6-2116-F0C1-AB3F-74B113204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3D65EF6-7ADC-380E-EE65-52DD40A9A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75" y="549712"/>
            <a:ext cx="10236825" cy="57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1371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6708</TotalTime>
  <Words>238</Words>
  <Application>Microsoft Office PowerPoint</Application>
  <PresentationFormat>Grand écran</PresentationFormat>
  <Paragraphs>39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Aptos</vt:lpstr>
      <vt:lpstr>Arial</vt:lpstr>
      <vt:lpstr>Franklin Gothic Book</vt:lpstr>
      <vt:lpstr>Franklin Gothic Demi Cond</vt:lpstr>
      <vt:lpstr>Franklin Gothic Medium Cond</vt:lpstr>
      <vt:lpstr>Thème Office</vt:lpstr>
      <vt:lpstr>CONVENTION</vt:lpstr>
      <vt:lpstr>LA DEMANDE</vt:lpstr>
      <vt:lpstr>Rappel du brief</vt:lpstr>
      <vt:lpstr>Rappel du brief</vt:lpstr>
      <vt:lpstr>Rappel du brief</vt:lpstr>
      <vt:lpstr>NOS PROPOSITIONS</vt:lpstr>
      <vt:lpstr>AXE 1 Galaxies Interconnectées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MÉMOIRE TECHNIQUE Consultation location  et entretien pneumatiques Génie Civil</dc:title>
  <dc:creator>Antoine Jubert</dc:creator>
  <cp:lastModifiedBy>Perrine RODIER - Le Nouveau Belier</cp:lastModifiedBy>
  <cp:revision>40</cp:revision>
  <dcterms:created xsi:type="dcterms:W3CDTF">2024-03-12T14:04:54Z</dcterms:created>
  <dcterms:modified xsi:type="dcterms:W3CDTF">2025-10-29T17:15:47Z</dcterms:modified>
</cp:coreProperties>
</file>