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2.xml" ContentType="application/vnd.openxmlformats-officedocument.theme+xml"/>
  <Override PartName="/ppt/media/image42.jpg" ContentType="image/jpg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257" r:id="rId2"/>
    <p:sldId id="329" r:id="rId3"/>
    <p:sldId id="356" r:id="rId4"/>
    <p:sldId id="344" r:id="rId5"/>
    <p:sldId id="357" r:id="rId6"/>
    <p:sldId id="354" r:id="rId7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87" userDrawn="1">
          <p15:clr>
            <a:srgbClr val="A4A3A4"/>
          </p15:clr>
        </p15:guide>
        <p15:guide id="2" orient="horz" pos="1752" userDrawn="1">
          <p15:clr>
            <a:srgbClr val="A4A3A4"/>
          </p15:clr>
        </p15:guide>
        <p15:guide id="3" orient="horz" pos="3022" userDrawn="1">
          <p15:clr>
            <a:srgbClr val="A4A3A4"/>
          </p15:clr>
        </p15:guide>
        <p15:guide id="4" orient="horz" pos="3430" userDrawn="1">
          <p15:clr>
            <a:srgbClr val="A4A3A4"/>
          </p15:clr>
        </p15:guide>
        <p15:guide id="5" pos="359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215"/>
    <a:srgbClr val="00963F"/>
    <a:srgbClr val="174195"/>
    <a:srgbClr val="EB6408"/>
    <a:srgbClr val="F37336"/>
    <a:srgbClr val="2857A5"/>
    <a:srgbClr val="575759"/>
    <a:srgbClr val="00A54F"/>
    <a:srgbClr val="282626"/>
    <a:srgbClr val="4E65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F581932-0F05-40DC-BE28-B6874A1B22E2}" v="2" dt="2024-04-16T13:51:47.873"/>
  </p1510:revLst>
</p1510:revInfo>
</file>

<file path=ppt/tableStyles.xml><?xml version="1.0" encoding="utf-8"?>
<a:tblStyleLst xmlns:a="http://schemas.openxmlformats.org/drawingml/2006/main" def="{5C22544A-7EE6-4342-B048-85BDC9FD1C3A}">
  <a:tblStyle styleId="{D113A9D2-9D6B-4929-AA2D-F23B5EE8CBE7}" styleName="Style à thème 2 - Accentuation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10" autoAdjust="0"/>
  </p:normalViewPr>
  <p:slideViewPr>
    <p:cSldViewPr snapToGrid="0">
      <p:cViewPr varScale="1">
        <p:scale>
          <a:sx n="72" d="100"/>
          <a:sy n="72" d="100"/>
        </p:scale>
        <p:origin x="379" y="58"/>
      </p:cViewPr>
      <p:guideLst>
        <p:guide orient="horz" pos="2387"/>
        <p:guide orient="horz" pos="1752"/>
        <p:guide orient="horz" pos="3022"/>
        <p:guide orient="horz" pos="3430"/>
        <p:guide pos="3591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1" d="100"/>
          <a:sy n="51" d="100"/>
        </p:scale>
        <p:origin x="2624" y="4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Relationship Id="rId14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errine RODIER - Le Nouveau Belier" userId="8d18d86c-7c03-4563-8894-8ee266adb6ca" providerId="ADAL" clId="{CEABB61A-0CCF-442D-A2E7-3C6888788929}"/>
    <pc:docChg chg="undo custSel addSld delSld modSld sldOrd">
      <pc:chgData name="Perrine RODIER - Le Nouveau Belier" userId="8d18d86c-7c03-4563-8894-8ee266adb6ca" providerId="ADAL" clId="{CEABB61A-0CCF-442D-A2E7-3C6888788929}" dt="2024-04-04T16:16:28.420" v="1565" actId="20577"/>
      <pc:docMkLst>
        <pc:docMk/>
      </pc:docMkLst>
      <pc:sldChg chg="modSp mod">
        <pc:chgData name="Perrine RODIER - Le Nouveau Belier" userId="8d18d86c-7c03-4563-8894-8ee266adb6ca" providerId="ADAL" clId="{CEABB61A-0CCF-442D-A2E7-3C6888788929}" dt="2024-04-04T13:50:30.164" v="1390" actId="20577"/>
        <pc:sldMkLst>
          <pc:docMk/>
          <pc:sldMk cId="470535370" sldId="257"/>
        </pc:sldMkLst>
        <pc:spChg chg="mod">
          <ac:chgData name="Perrine RODIER - Le Nouveau Belier" userId="8d18d86c-7c03-4563-8894-8ee266adb6ca" providerId="ADAL" clId="{CEABB61A-0CCF-442D-A2E7-3C6888788929}" dt="2024-04-04T13:50:30.164" v="1390" actId="20577"/>
          <ac:spMkLst>
            <pc:docMk/>
            <pc:sldMk cId="470535370" sldId="257"/>
            <ac:spMk id="2" creationId="{29F5712B-0E44-A10D-A17F-712806F1A349}"/>
          </ac:spMkLst>
        </pc:spChg>
        <pc:spChg chg="mod">
          <ac:chgData name="Perrine RODIER - Le Nouveau Belier" userId="8d18d86c-7c03-4563-8894-8ee266adb6ca" providerId="ADAL" clId="{CEABB61A-0CCF-442D-A2E7-3C6888788929}" dt="2024-04-04T13:50:27.305" v="1389" actId="20577"/>
          <ac:spMkLst>
            <pc:docMk/>
            <pc:sldMk cId="470535370" sldId="257"/>
            <ac:spMk id="3" creationId="{26371107-98E3-6642-09B5-13D29AE914AE}"/>
          </ac:spMkLst>
        </pc:spChg>
      </pc:sldChg>
      <pc:sldChg chg="del">
        <pc:chgData name="Perrine RODIER - Le Nouveau Belier" userId="8d18d86c-7c03-4563-8894-8ee266adb6ca" providerId="ADAL" clId="{CEABB61A-0CCF-442D-A2E7-3C6888788929}" dt="2024-04-04T13:31:26.408" v="809" actId="47"/>
        <pc:sldMkLst>
          <pc:docMk/>
          <pc:sldMk cId="751140647" sldId="258"/>
        </pc:sldMkLst>
      </pc:sldChg>
      <pc:sldChg chg="modSp mod ord">
        <pc:chgData name="Perrine RODIER - Le Nouveau Belier" userId="8d18d86c-7c03-4563-8894-8ee266adb6ca" providerId="ADAL" clId="{CEABB61A-0CCF-442D-A2E7-3C6888788929}" dt="2024-04-04T10:29:06.361" v="31" actId="20577"/>
        <pc:sldMkLst>
          <pc:docMk/>
          <pc:sldMk cId="4039790661" sldId="261"/>
        </pc:sldMkLst>
        <pc:spChg chg="mod">
          <ac:chgData name="Perrine RODIER - Le Nouveau Belier" userId="8d18d86c-7c03-4563-8894-8ee266adb6ca" providerId="ADAL" clId="{CEABB61A-0CCF-442D-A2E7-3C6888788929}" dt="2024-04-04T10:29:06.361" v="31" actId="20577"/>
          <ac:spMkLst>
            <pc:docMk/>
            <pc:sldMk cId="4039790661" sldId="261"/>
            <ac:spMk id="2" creationId="{40E79CA3-F838-22AD-3494-F0164D83345D}"/>
          </ac:spMkLst>
        </pc:spChg>
      </pc:sldChg>
      <pc:sldChg chg="del">
        <pc:chgData name="Perrine RODIER - Le Nouveau Belier" userId="8d18d86c-7c03-4563-8894-8ee266adb6ca" providerId="ADAL" clId="{CEABB61A-0CCF-442D-A2E7-3C6888788929}" dt="2024-04-04T13:31:26.408" v="809" actId="47"/>
        <pc:sldMkLst>
          <pc:docMk/>
          <pc:sldMk cId="3611694123" sldId="262"/>
        </pc:sldMkLst>
      </pc:sldChg>
      <pc:sldChg chg="del">
        <pc:chgData name="Perrine RODIER - Le Nouveau Belier" userId="8d18d86c-7c03-4563-8894-8ee266adb6ca" providerId="ADAL" clId="{CEABB61A-0CCF-442D-A2E7-3C6888788929}" dt="2024-04-04T13:31:26.408" v="809" actId="47"/>
        <pc:sldMkLst>
          <pc:docMk/>
          <pc:sldMk cId="1978807922" sldId="263"/>
        </pc:sldMkLst>
      </pc:sldChg>
      <pc:sldChg chg="del">
        <pc:chgData name="Perrine RODIER - Le Nouveau Belier" userId="8d18d86c-7c03-4563-8894-8ee266adb6ca" providerId="ADAL" clId="{CEABB61A-0CCF-442D-A2E7-3C6888788929}" dt="2024-04-04T13:31:26.408" v="809" actId="47"/>
        <pc:sldMkLst>
          <pc:docMk/>
          <pc:sldMk cId="4057052765" sldId="264"/>
        </pc:sldMkLst>
      </pc:sldChg>
      <pc:sldChg chg="del">
        <pc:chgData name="Perrine RODIER - Le Nouveau Belier" userId="8d18d86c-7c03-4563-8894-8ee266adb6ca" providerId="ADAL" clId="{CEABB61A-0CCF-442D-A2E7-3C6888788929}" dt="2024-04-04T13:31:26.408" v="809" actId="47"/>
        <pc:sldMkLst>
          <pc:docMk/>
          <pc:sldMk cId="3546139723" sldId="265"/>
        </pc:sldMkLst>
      </pc:sldChg>
      <pc:sldChg chg="del">
        <pc:chgData name="Perrine RODIER - Le Nouveau Belier" userId="8d18d86c-7c03-4563-8894-8ee266adb6ca" providerId="ADAL" clId="{CEABB61A-0CCF-442D-A2E7-3C6888788929}" dt="2024-04-04T13:31:26.408" v="809" actId="47"/>
        <pc:sldMkLst>
          <pc:docMk/>
          <pc:sldMk cId="2551673533" sldId="266"/>
        </pc:sldMkLst>
      </pc:sldChg>
      <pc:sldChg chg="del">
        <pc:chgData name="Perrine RODIER - Le Nouveau Belier" userId="8d18d86c-7c03-4563-8894-8ee266adb6ca" providerId="ADAL" clId="{CEABB61A-0CCF-442D-A2E7-3C6888788929}" dt="2024-04-04T13:31:26.408" v="809" actId="47"/>
        <pc:sldMkLst>
          <pc:docMk/>
          <pc:sldMk cId="2754828436" sldId="267"/>
        </pc:sldMkLst>
      </pc:sldChg>
      <pc:sldChg chg="del">
        <pc:chgData name="Perrine RODIER - Le Nouveau Belier" userId="8d18d86c-7c03-4563-8894-8ee266adb6ca" providerId="ADAL" clId="{CEABB61A-0CCF-442D-A2E7-3C6888788929}" dt="2024-04-04T13:31:26.408" v="809" actId="47"/>
        <pc:sldMkLst>
          <pc:docMk/>
          <pc:sldMk cId="1201504294" sldId="268"/>
        </pc:sldMkLst>
      </pc:sldChg>
      <pc:sldChg chg="del">
        <pc:chgData name="Perrine RODIER - Le Nouveau Belier" userId="8d18d86c-7c03-4563-8894-8ee266adb6ca" providerId="ADAL" clId="{CEABB61A-0CCF-442D-A2E7-3C6888788929}" dt="2024-04-04T13:31:26.408" v="809" actId="47"/>
        <pc:sldMkLst>
          <pc:docMk/>
          <pc:sldMk cId="1394673997" sldId="269"/>
        </pc:sldMkLst>
      </pc:sldChg>
      <pc:sldChg chg="del">
        <pc:chgData name="Perrine RODIER - Le Nouveau Belier" userId="8d18d86c-7c03-4563-8894-8ee266adb6ca" providerId="ADAL" clId="{CEABB61A-0CCF-442D-A2E7-3C6888788929}" dt="2024-04-04T13:31:26.408" v="809" actId="47"/>
        <pc:sldMkLst>
          <pc:docMk/>
          <pc:sldMk cId="777733979" sldId="270"/>
        </pc:sldMkLst>
      </pc:sldChg>
      <pc:sldChg chg="del">
        <pc:chgData name="Perrine RODIER - Le Nouveau Belier" userId="8d18d86c-7c03-4563-8894-8ee266adb6ca" providerId="ADAL" clId="{CEABB61A-0CCF-442D-A2E7-3C6888788929}" dt="2024-04-04T13:31:26.408" v="809" actId="47"/>
        <pc:sldMkLst>
          <pc:docMk/>
          <pc:sldMk cId="2630060513" sldId="271"/>
        </pc:sldMkLst>
      </pc:sldChg>
      <pc:sldChg chg="del">
        <pc:chgData name="Perrine RODIER - Le Nouveau Belier" userId="8d18d86c-7c03-4563-8894-8ee266adb6ca" providerId="ADAL" clId="{CEABB61A-0CCF-442D-A2E7-3C6888788929}" dt="2024-04-04T13:31:26.408" v="809" actId="47"/>
        <pc:sldMkLst>
          <pc:docMk/>
          <pc:sldMk cId="2727931988" sldId="280"/>
        </pc:sldMkLst>
      </pc:sldChg>
      <pc:sldChg chg="del">
        <pc:chgData name="Perrine RODIER - Le Nouveau Belier" userId="8d18d86c-7c03-4563-8894-8ee266adb6ca" providerId="ADAL" clId="{CEABB61A-0CCF-442D-A2E7-3C6888788929}" dt="2024-04-04T13:31:26.408" v="809" actId="47"/>
        <pc:sldMkLst>
          <pc:docMk/>
          <pc:sldMk cId="2664100591" sldId="281"/>
        </pc:sldMkLst>
      </pc:sldChg>
      <pc:sldChg chg="del">
        <pc:chgData name="Perrine RODIER - Le Nouveau Belier" userId="8d18d86c-7c03-4563-8894-8ee266adb6ca" providerId="ADAL" clId="{CEABB61A-0CCF-442D-A2E7-3C6888788929}" dt="2024-04-04T13:31:26.408" v="809" actId="47"/>
        <pc:sldMkLst>
          <pc:docMk/>
          <pc:sldMk cId="2112972512" sldId="282"/>
        </pc:sldMkLst>
      </pc:sldChg>
      <pc:sldChg chg="del">
        <pc:chgData name="Perrine RODIER - Le Nouveau Belier" userId="8d18d86c-7c03-4563-8894-8ee266adb6ca" providerId="ADAL" clId="{CEABB61A-0CCF-442D-A2E7-3C6888788929}" dt="2024-04-04T13:31:26.408" v="809" actId="47"/>
        <pc:sldMkLst>
          <pc:docMk/>
          <pc:sldMk cId="3878420999" sldId="283"/>
        </pc:sldMkLst>
      </pc:sldChg>
      <pc:sldChg chg="del">
        <pc:chgData name="Perrine RODIER - Le Nouveau Belier" userId="8d18d86c-7c03-4563-8894-8ee266adb6ca" providerId="ADAL" clId="{CEABB61A-0CCF-442D-A2E7-3C6888788929}" dt="2024-04-04T13:31:26.408" v="809" actId="47"/>
        <pc:sldMkLst>
          <pc:docMk/>
          <pc:sldMk cId="898535224" sldId="284"/>
        </pc:sldMkLst>
      </pc:sldChg>
      <pc:sldChg chg="del">
        <pc:chgData name="Perrine RODIER - Le Nouveau Belier" userId="8d18d86c-7c03-4563-8894-8ee266adb6ca" providerId="ADAL" clId="{CEABB61A-0CCF-442D-A2E7-3C6888788929}" dt="2024-04-04T13:31:26.408" v="809" actId="47"/>
        <pc:sldMkLst>
          <pc:docMk/>
          <pc:sldMk cId="2547007946" sldId="285"/>
        </pc:sldMkLst>
      </pc:sldChg>
      <pc:sldChg chg="del">
        <pc:chgData name="Perrine RODIER - Le Nouveau Belier" userId="8d18d86c-7c03-4563-8894-8ee266adb6ca" providerId="ADAL" clId="{CEABB61A-0CCF-442D-A2E7-3C6888788929}" dt="2024-04-04T13:31:26.408" v="809" actId="47"/>
        <pc:sldMkLst>
          <pc:docMk/>
          <pc:sldMk cId="2592093951" sldId="286"/>
        </pc:sldMkLst>
      </pc:sldChg>
      <pc:sldChg chg="del">
        <pc:chgData name="Perrine RODIER - Le Nouveau Belier" userId="8d18d86c-7c03-4563-8894-8ee266adb6ca" providerId="ADAL" clId="{CEABB61A-0CCF-442D-A2E7-3C6888788929}" dt="2024-04-04T13:31:26.408" v="809" actId="47"/>
        <pc:sldMkLst>
          <pc:docMk/>
          <pc:sldMk cId="2536275786" sldId="287"/>
        </pc:sldMkLst>
      </pc:sldChg>
      <pc:sldChg chg="del">
        <pc:chgData name="Perrine RODIER - Le Nouveau Belier" userId="8d18d86c-7c03-4563-8894-8ee266adb6ca" providerId="ADAL" clId="{CEABB61A-0CCF-442D-A2E7-3C6888788929}" dt="2024-04-04T13:31:26.408" v="809" actId="47"/>
        <pc:sldMkLst>
          <pc:docMk/>
          <pc:sldMk cId="265139290" sldId="288"/>
        </pc:sldMkLst>
      </pc:sldChg>
      <pc:sldChg chg="del">
        <pc:chgData name="Perrine RODIER - Le Nouveau Belier" userId="8d18d86c-7c03-4563-8894-8ee266adb6ca" providerId="ADAL" clId="{CEABB61A-0CCF-442D-A2E7-3C6888788929}" dt="2024-04-04T13:31:26.408" v="809" actId="47"/>
        <pc:sldMkLst>
          <pc:docMk/>
          <pc:sldMk cId="2445742984" sldId="289"/>
        </pc:sldMkLst>
      </pc:sldChg>
      <pc:sldChg chg="del">
        <pc:chgData name="Perrine RODIER - Le Nouveau Belier" userId="8d18d86c-7c03-4563-8894-8ee266adb6ca" providerId="ADAL" clId="{CEABB61A-0CCF-442D-A2E7-3C6888788929}" dt="2024-04-04T13:31:26.408" v="809" actId="47"/>
        <pc:sldMkLst>
          <pc:docMk/>
          <pc:sldMk cId="2772683245" sldId="290"/>
        </pc:sldMkLst>
      </pc:sldChg>
      <pc:sldChg chg="del">
        <pc:chgData name="Perrine RODIER - Le Nouveau Belier" userId="8d18d86c-7c03-4563-8894-8ee266adb6ca" providerId="ADAL" clId="{CEABB61A-0CCF-442D-A2E7-3C6888788929}" dt="2024-04-04T13:31:26.408" v="809" actId="47"/>
        <pc:sldMkLst>
          <pc:docMk/>
          <pc:sldMk cId="1954184365" sldId="291"/>
        </pc:sldMkLst>
      </pc:sldChg>
      <pc:sldChg chg="del">
        <pc:chgData name="Perrine RODIER - Le Nouveau Belier" userId="8d18d86c-7c03-4563-8894-8ee266adb6ca" providerId="ADAL" clId="{CEABB61A-0CCF-442D-A2E7-3C6888788929}" dt="2024-04-04T13:31:26.408" v="809" actId="47"/>
        <pc:sldMkLst>
          <pc:docMk/>
          <pc:sldMk cId="2532634645" sldId="292"/>
        </pc:sldMkLst>
      </pc:sldChg>
      <pc:sldChg chg="del">
        <pc:chgData name="Perrine RODIER - Le Nouveau Belier" userId="8d18d86c-7c03-4563-8894-8ee266adb6ca" providerId="ADAL" clId="{CEABB61A-0CCF-442D-A2E7-3C6888788929}" dt="2024-04-04T13:31:26.408" v="809" actId="47"/>
        <pc:sldMkLst>
          <pc:docMk/>
          <pc:sldMk cId="1864925185" sldId="293"/>
        </pc:sldMkLst>
      </pc:sldChg>
      <pc:sldChg chg="del">
        <pc:chgData name="Perrine RODIER - Le Nouveau Belier" userId="8d18d86c-7c03-4563-8894-8ee266adb6ca" providerId="ADAL" clId="{CEABB61A-0CCF-442D-A2E7-3C6888788929}" dt="2024-04-04T13:31:26.408" v="809" actId="47"/>
        <pc:sldMkLst>
          <pc:docMk/>
          <pc:sldMk cId="2287105376" sldId="294"/>
        </pc:sldMkLst>
      </pc:sldChg>
      <pc:sldChg chg="del">
        <pc:chgData name="Perrine RODIER - Le Nouveau Belier" userId="8d18d86c-7c03-4563-8894-8ee266adb6ca" providerId="ADAL" clId="{CEABB61A-0CCF-442D-A2E7-3C6888788929}" dt="2024-04-04T13:31:26.408" v="809" actId="47"/>
        <pc:sldMkLst>
          <pc:docMk/>
          <pc:sldMk cId="2565392640" sldId="295"/>
        </pc:sldMkLst>
      </pc:sldChg>
      <pc:sldChg chg="del">
        <pc:chgData name="Perrine RODIER - Le Nouveau Belier" userId="8d18d86c-7c03-4563-8894-8ee266adb6ca" providerId="ADAL" clId="{CEABB61A-0CCF-442D-A2E7-3C6888788929}" dt="2024-04-04T13:31:26.408" v="809" actId="47"/>
        <pc:sldMkLst>
          <pc:docMk/>
          <pc:sldMk cId="1441354163" sldId="296"/>
        </pc:sldMkLst>
      </pc:sldChg>
      <pc:sldChg chg="del">
        <pc:chgData name="Perrine RODIER - Le Nouveau Belier" userId="8d18d86c-7c03-4563-8894-8ee266adb6ca" providerId="ADAL" clId="{CEABB61A-0CCF-442D-A2E7-3C6888788929}" dt="2024-04-04T13:31:26.408" v="809" actId="47"/>
        <pc:sldMkLst>
          <pc:docMk/>
          <pc:sldMk cId="3271302200" sldId="297"/>
        </pc:sldMkLst>
      </pc:sldChg>
      <pc:sldChg chg="del">
        <pc:chgData name="Perrine RODIER - Le Nouveau Belier" userId="8d18d86c-7c03-4563-8894-8ee266adb6ca" providerId="ADAL" clId="{CEABB61A-0CCF-442D-A2E7-3C6888788929}" dt="2024-04-04T13:31:26.408" v="809" actId="47"/>
        <pc:sldMkLst>
          <pc:docMk/>
          <pc:sldMk cId="1517093360" sldId="298"/>
        </pc:sldMkLst>
      </pc:sldChg>
      <pc:sldChg chg="del">
        <pc:chgData name="Perrine RODIER - Le Nouveau Belier" userId="8d18d86c-7c03-4563-8894-8ee266adb6ca" providerId="ADAL" clId="{CEABB61A-0CCF-442D-A2E7-3C6888788929}" dt="2024-04-04T13:31:26.408" v="809" actId="47"/>
        <pc:sldMkLst>
          <pc:docMk/>
          <pc:sldMk cId="2257082703" sldId="302"/>
        </pc:sldMkLst>
      </pc:sldChg>
      <pc:sldChg chg="del">
        <pc:chgData name="Perrine RODIER - Le Nouveau Belier" userId="8d18d86c-7c03-4563-8894-8ee266adb6ca" providerId="ADAL" clId="{CEABB61A-0CCF-442D-A2E7-3C6888788929}" dt="2024-04-04T13:31:26.408" v="809" actId="47"/>
        <pc:sldMkLst>
          <pc:docMk/>
          <pc:sldMk cId="2684752437" sldId="303"/>
        </pc:sldMkLst>
      </pc:sldChg>
      <pc:sldChg chg="del">
        <pc:chgData name="Perrine RODIER - Le Nouveau Belier" userId="8d18d86c-7c03-4563-8894-8ee266adb6ca" providerId="ADAL" clId="{CEABB61A-0CCF-442D-A2E7-3C6888788929}" dt="2024-04-04T13:31:26.408" v="809" actId="47"/>
        <pc:sldMkLst>
          <pc:docMk/>
          <pc:sldMk cId="1412436504" sldId="305"/>
        </pc:sldMkLst>
      </pc:sldChg>
      <pc:sldChg chg="del">
        <pc:chgData name="Perrine RODIER - Le Nouveau Belier" userId="8d18d86c-7c03-4563-8894-8ee266adb6ca" providerId="ADAL" clId="{CEABB61A-0CCF-442D-A2E7-3C6888788929}" dt="2024-04-04T13:31:26.408" v="809" actId="47"/>
        <pc:sldMkLst>
          <pc:docMk/>
          <pc:sldMk cId="567076453" sldId="306"/>
        </pc:sldMkLst>
      </pc:sldChg>
      <pc:sldChg chg="del">
        <pc:chgData name="Perrine RODIER - Le Nouveau Belier" userId="8d18d86c-7c03-4563-8894-8ee266adb6ca" providerId="ADAL" clId="{CEABB61A-0CCF-442D-A2E7-3C6888788929}" dt="2024-04-04T13:31:26.408" v="809" actId="47"/>
        <pc:sldMkLst>
          <pc:docMk/>
          <pc:sldMk cId="558141488" sldId="307"/>
        </pc:sldMkLst>
      </pc:sldChg>
      <pc:sldChg chg="del">
        <pc:chgData name="Perrine RODIER - Le Nouveau Belier" userId="8d18d86c-7c03-4563-8894-8ee266adb6ca" providerId="ADAL" clId="{CEABB61A-0CCF-442D-A2E7-3C6888788929}" dt="2024-04-04T13:31:26.408" v="809" actId="47"/>
        <pc:sldMkLst>
          <pc:docMk/>
          <pc:sldMk cId="92602769" sldId="308"/>
        </pc:sldMkLst>
      </pc:sldChg>
      <pc:sldChg chg="del">
        <pc:chgData name="Perrine RODIER - Le Nouveau Belier" userId="8d18d86c-7c03-4563-8894-8ee266adb6ca" providerId="ADAL" clId="{CEABB61A-0CCF-442D-A2E7-3C6888788929}" dt="2024-04-04T13:31:26.408" v="809" actId="47"/>
        <pc:sldMkLst>
          <pc:docMk/>
          <pc:sldMk cId="4025986833" sldId="309"/>
        </pc:sldMkLst>
      </pc:sldChg>
      <pc:sldChg chg="del">
        <pc:chgData name="Perrine RODIER - Le Nouveau Belier" userId="8d18d86c-7c03-4563-8894-8ee266adb6ca" providerId="ADAL" clId="{CEABB61A-0CCF-442D-A2E7-3C6888788929}" dt="2024-04-04T13:31:26.408" v="809" actId="47"/>
        <pc:sldMkLst>
          <pc:docMk/>
          <pc:sldMk cId="4166416901" sldId="310"/>
        </pc:sldMkLst>
      </pc:sldChg>
      <pc:sldChg chg="del">
        <pc:chgData name="Perrine RODIER - Le Nouveau Belier" userId="8d18d86c-7c03-4563-8894-8ee266adb6ca" providerId="ADAL" clId="{CEABB61A-0CCF-442D-A2E7-3C6888788929}" dt="2024-04-04T13:31:26.408" v="809" actId="47"/>
        <pc:sldMkLst>
          <pc:docMk/>
          <pc:sldMk cId="1690504762" sldId="311"/>
        </pc:sldMkLst>
      </pc:sldChg>
      <pc:sldChg chg="del">
        <pc:chgData name="Perrine RODIER - Le Nouveau Belier" userId="8d18d86c-7c03-4563-8894-8ee266adb6ca" providerId="ADAL" clId="{CEABB61A-0CCF-442D-A2E7-3C6888788929}" dt="2024-04-04T13:31:26.408" v="809" actId="47"/>
        <pc:sldMkLst>
          <pc:docMk/>
          <pc:sldMk cId="2756106082" sldId="312"/>
        </pc:sldMkLst>
      </pc:sldChg>
      <pc:sldChg chg="del">
        <pc:chgData name="Perrine RODIER - Le Nouveau Belier" userId="8d18d86c-7c03-4563-8894-8ee266adb6ca" providerId="ADAL" clId="{CEABB61A-0CCF-442D-A2E7-3C6888788929}" dt="2024-04-04T13:31:26.408" v="809" actId="47"/>
        <pc:sldMkLst>
          <pc:docMk/>
          <pc:sldMk cId="640125315" sldId="313"/>
        </pc:sldMkLst>
      </pc:sldChg>
      <pc:sldChg chg="del">
        <pc:chgData name="Perrine RODIER - Le Nouveau Belier" userId="8d18d86c-7c03-4563-8894-8ee266adb6ca" providerId="ADAL" clId="{CEABB61A-0CCF-442D-A2E7-3C6888788929}" dt="2024-04-04T13:31:26.408" v="809" actId="47"/>
        <pc:sldMkLst>
          <pc:docMk/>
          <pc:sldMk cId="3991642645" sldId="314"/>
        </pc:sldMkLst>
      </pc:sldChg>
      <pc:sldChg chg="del">
        <pc:chgData name="Perrine RODIER - Le Nouveau Belier" userId="8d18d86c-7c03-4563-8894-8ee266adb6ca" providerId="ADAL" clId="{CEABB61A-0CCF-442D-A2E7-3C6888788929}" dt="2024-04-04T13:31:26.408" v="809" actId="47"/>
        <pc:sldMkLst>
          <pc:docMk/>
          <pc:sldMk cId="2950429760" sldId="315"/>
        </pc:sldMkLst>
      </pc:sldChg>
      <pc:sldChg chg="del">
        <pc:chgData name="Perrine RODIER - Le Nouveau Belier" userId="8d18d86c-7c03-4563-8894-8ee266adb6ca" providerId="ADAL" clId="{CEABB61A-0CCF-442D-A2E7-3C6888788929}" dt="2024-04-04T13:31:26.408" v="809" actId="47"/>
        <pc:sldMkLst>
          <pc:docMk/>
          <pc:sldMk cId="3535490510" sldId="316"/>
        </pc:sldMkLst>
      </pc:sldChg>
      <pc:sldChg chg="del">
        <pc:chgData name="Perrine RODIER - Le Nouveau Belier" userId="8d18d86c-7c03-4563-8894-8ee266adb6ca" providerId="ADAL" clId="{CEABB61A-0CCF-442D-A2E7-3C6888788929}" dt="2024-04-04T13:31:26.408" v="809" actId="47"/>
        <pc:sldMkLst>
          <pc:docMk/>
          <pc:sldMk cId="2430830015" sldId="317"/>
        </pc:sldMkLst>
      </pc:sldChg>
      <pc:sldChg chg="del">
        <pc:chgData name="Perrine RODIER - Le Nouveau Belier" userId="8d18d86c-7c03-4563-8894-8ee266adb6ca" providerId="ADAL" clId="{CEABB61A-0CCF-442D-A2E7-3C6888788929}" dt="2024-04-04T13:31:26.408" v="809" actId="47"/>
        <pc:sldMkLst>
          <pc:docMk/>
          <pc:sldMk cId="2974543742" sldId="318"/>
        </pc:sldMkLst>
      </pc:sldChg>
      <pc:sldChg chg="del">
        <pc:chgData name="Perrine RODIER - Le Nouveau Belier" userId="8d18d86c-7c03-4563-8894-8ee266adb6ca" providerId="ADAL" clId="{CEABB61A-0CCF-442D-A2E7-3C6888788929}" dt="2024-04-04T13:31:26.408" v="809" actId="47"/>
        <pc:sldMkLst>
          <pc:docMk/>
          <pc:sldMk cId="4088034346" sldId="319"/>
        </pc:sldMkLst>
      </pc:sldChg>
      <pc:sldChg chg="del">
        <pc:chgData name="Perrine RODIER - Le Nouveau Belier" userId="8d18d86c-7c03-4563-8894-8ee266adb6ca" providerId="ADAL" clId="{CEABB61A-0CCF-442D-A2E7-3C6888788929}" dt="2024-04-04T13:31:26.408" v="809" actId="47"/>
        <pc:sldMkLst>
          <pc:docMk/>
          <pc:sldMk cId="4189168483" sldId="320"/>
        </pc:sldMkLst>
      </pc:sldChg>
      <pc:sldChg chg="del">
        <pc:chgData name="Perrine RODIER - Le Nouveau Belier" userId="8d18d86c-7c03-4563-8894-8ee266adb6ca" providerId="ADAL" clId="{CEABB61A-0CCF-442D-A2E7-3C6888788929}" dt="2024-04-04T13:31:26.408" v="809" actId="47"/>
        <pc:sldMkLst>
          <pc:docMk/>
          <pc:sldMk cId="2759805574" sldId="321"/>
        </pc:sldMkLst>
      </pc:sldChg>
      <pc:sldChg chg="del">
        <pc:chgData name="Perrine RODIER - Le Nouveau Belier" userId="8d18d86c-7c03-4563-8894-8ee266adb6ca" providerId="ADAL" clId="{CEABB61A-0CCF-442D-A2E7-3C6888788929}" dt="2024-04-04T13:31:26.408" v="809" actId="47"/>
        <pc:sldMkLst>
          <pc:docMk/>
          <pc:sldMk cId="4082611903" sldId="322"/>
        </pc:sldMkLst>
      </pc:sldChg>
      <pc:sldChg chg="del">
        <pc:chgData name="Perrine RODIER - Le Nouveau Belier" userId="8d18d86c-7c03-4563-8894-8ee266adb6ca" providerId="ADAL" clId="{CEABB61A-0CCF-442D-A2E7-3C6888788929}" dt="2024-04-04T13:31:26.408" v="809" actId="47"/>
        <pc:sldMkLst>
          <pc:docMk/>
          <pc:sldMk cId="791960665" sldId="323"/>
        </pc:sldMkLst>
      </pc:sldChg>
      <pc:sldChg chg="del">
        <pc:chgData name="Perrine RODIER - Le Nouveau Belier" userId="8d18d86c-7c03-4563-8894-8ee266adb6ca" providerId="ADAL" clId="{CEABB61A-0CCF-442D-A2E7-3C6888788929}" dt="2024-04-04T13:31:26.408" v="809" actId="47"/>
        <pc:sldMkLst>
          <pc:docMk/>
          <pc:sldMk cId="426656398" sldId="324"/>
        </pc:sldMkLst>
      </pc:sldChg>
      <pc:sldChg chg="del">
        <pc:chgData name="Perrine RODIER - Le Nouveau Belier" userId="8d18d86c-7c03-4563-8894-8ee266adb6ca" providerId="ADAL" clId="{CEABB61A-0CCF-442D-A2E7-3C6888788929}" dt="2024-04-04T13:31:28.344" v="810" actId="47"/>
        <pc:sldMkLst>
          <pc:docMk/>
          <pc:sldMk cId="1908247129" sldId="326"/>
        </pc:sldMkLst>
      </pc:sldChg>
      <pc:sldChg chg="addSp delSp modSp new mod">
        <pc:chgData name="Perrine RODIER - Le Nouveau Belier" userId="8d18d86c-7c03-4563-8894-8ee266adb6ca" providerId="ADAL" clId="{CEABB61A-0CCF-442D-A2E7-3C6888788929}" dt="2024-04-04T16:15:48.649" v="1542" actId="20577"/>
        <pc:sldMkLst>
          <pc:docMk/>
          <pc:sldMk cId="3173806891" sldId="327"/>
        </pc:sldMkLst>
        <pc:spChg chg="mod">
          <ac:chgData name="Perrine RODIER - Le Nouveau Belier" userId="8d18d86c-7c03-4563-8894-8ee266adb6ca" providerId="ADAL" clId="{CEABB61A-0CCF-442D-A2E7-3C6888788929}" dt="2024-04-04T16:15:48.649" v="1542" actId="20577"/>
          <ac:spMkLst>
            <pc:docMk/>
            <pc:sldMk cId="3173806891" sldId="327"/>
            <ac:spMk id="2" creationId="{92D93ED0-EB4A-E986-4A66-22B070BFE87E}"/>
          </ac:spMkLst>
        </pc:spChg>
        <pc:spChg chg="del">
          <ac:chgData name="Perrine RODIER - Le Nouveau Belier" userId="8d18d86c-7c03-4563-8894-8ee266adb6ca" providerId="ADAL" clId="{CEABB61A-0CCF-442D-A2E7-3C6888788929}" dt="2024-04-04T10:33:20.572" v="62"/>
          <ac:spMkLst>
            <pc:docMk/>
            <pc:sldMk cId="3173806891" sldId="327"/>
            <ac:spMk id="3" creationId="{FF0D2107-7574-4A70-E516-997776B82884}"/>
          </ac:spMkLst>
        </pc:spChg>
        <pc:picChg chg="add mod">
          <ac:chgData name="Perrine RODIER - Le Nouveau Belier" userId="8d18d86c-7c03-4563-8894-8ee266adb6ca" providerId="ADAL" clId="{CEABB61A-0CCF-442D-A2E7-3C6888788929}" dt="2024-04-04T10:35:48.240" v="111" actId="14826"/>
          <ac:picMkLst>
            <pc:docMk/>
            <pc:sldMk cId="3173806891" sldId="327"/>
            <ac:picMk id="5" creationId="{1A609AC6-3A16-A484-5F68-BC7572E26629}"/>
          </ac:picMkLst>
        </pc:picChg>
        <pc:picChg chg="add mod">
          <ac:chgData name="Perrine RODIER - Le Nouveau Belier" userId="8d18d86c-7c03-4563-8894-8ee266adb6ca" providerId="ADAL" clId="{CEABB61A-0CCF-442D-A2E7-3C6888788929}" dt="2024-04-04T10:36:32.646" v="126" actId="1035"/>
          <ac:picMkLst>
            <pc:docMk/>
            <pc:sldMk cId="3173806891" sldId="327"/>
            <ac:picMk id="6" creationId="{E6B997F4-F9A2-61D1-DBB3-CF104D5429B7}"/>
          </ac:picMkLst>
        </pc:picChg>
        <pc:picChg chg="add mod">
          <ac:chgData name="Perrine RODIER - Le Nouveau Belier" userId="8d18d86c-7c03-4563-8894-8ee266adb6ca" providerId="ADAL" clId="{CEABB61A-0CCF-442D-A2E7-3C6888788929}" dt="2024-04-04T10:36:37.619" v="132" actId="1037"/>
          <ac:picMkLst>
            <pc:docMk/>
            <pc:sldMk cId="3173806891" sldId="327"/>
            <ac:picMk id="7" creationId="{5DCA2E9F-2B3F-E7A1-7787-B0453E5D2D0E}"/>
          </ac:picMkLst>
        </pc:picChg>
        <pc:picChg chg="add del mod">
          <ac:chgData name="Perrine RODIER - Le Nouveau Belier" userId="8d18d86c-7c03-4563-8894-8ee266adb6ca" providerId="ADAL" clId="{CEABB61A-0CCF-442D-A2E7-3C6888788929}" dt="2024-04-04T10:36:40.404" v="133" actId="478"/>
          <ac:picMkLst>
            <pc:docMk/>
            <pc:sldMk cId="3173806891" sldId="327"/>
            <ac:picMk id="8" creationId="{44E5B062-1304-AAEB-7AC6-7625284DB582}"/>
          </ac:picMkLst>
        </pc:picChg>
        <pc:picChg chg="add del mod">
          <ac:chgData name="Perrine RODIER - Le Nouveau Belier" userId="8d18d86c-7c03-4563-8894-8ee266adb6ca" providerId="ADAL" clId="{CEABB61A-0CCF-442D-A2E7-3C6888788929}" dt="2024-04-04T10:36:40.404" v="133" actId="478"/>
          <ac:picMkLst>
            <pc:docMk/>
            <pc:sldMk cId="3173806891" sldId="327"/>
            <ac:picMk id="9" creationId="{F6EB2F64-6C68-03A5-1617-43B7EC8512FA}"/>
          </ac:picMkLst>
        </pc:picChg>
      </pc:sldChg>
      <pc:sldChg chg="modSp add mod">
        <pc:chgData name="Perrine RODIER - Le Nouveau Belier" userId="8d18d86c-7c03-4563-8894-8ee266adb6ca" providerId="ADAL" clId="{CEABB61A-0CCF-442D-A2E7-3C6888788929}" dt="2024-04-04T16:15:55.161" v="1544" actId="20577"/>
        <pc:sldMkLst>
          <pc:docMk/>
          <pc:sldMk cId="3669895865" sldId="328"/>
        </pc:sldMkLst>
        <pc:spChg chg="mod">
          <ac:chgData name="Perrine RODIER - Le Nouveau Belier" userId="8d18d86c-7c03-4563-8894-8ee266adb6ca" providerId="ADAL" clId="{CEABB61A-0CCF-442D-A2E7-3C6888788929}" dt="2024-04-04T16:15:55.161" v="1544" actId="20577"/>
          <ac:spMkLst>
            <pc:docMk/>
            <pc:sldMk cId="3669895865" sldId="328"/>
            <ac:spMk id="2" creationId="{92D93ED0-EB4A-E986-4A66-22B070BFE87E}"/>
          </ac:spMkLst>
        </pc:spChg>
        <pc:picChg chg="mod">
          <ac:chgData name="Perrine RODIER - Le Nouveau Belier" userId="8d18d86c-7c03-4563-8894-8ee266adb6ca" providerId="ADAL" clId="{CEABB61A-0CCF-442D-A2E7-3C6888788929}" dt="2024-04-04T10:34:53.386" v="89" actId="14826"/>
          <ac:picMkLst>
            <pc:docMk/>
            <pc:sldMk cId="3669895865" sldId="328"/>
            <ac:picMk id="5" creationId="{1A609AC6-3A16-A484-5F68-BC7572E26629}"/>
          </ac:picMkLst>
        </pc:picChg>
        <pc:picChg chg="mod">
          <ac:chgData name="Perrine RODIER - Le Nouveau Belier" userId="8d18d86c-7c03-4563-8894-8ee266adb6ca" providerId="ADAL" clId="{CEABB61A-0CCF-442D-A2E7-3C6888788929}" dt="2024-04-04T10:34:59.477" v="90" actId="14826"/>
          <ac:picMkLst>
            <pc:docMk/>
            <pc:sldMk cId="3669895865" sldId="328"/>
            <ac:picMk id="6" creationId="{E6B997F4-F9A2-61D1-DBB3-CF104D5429B7}"/>
          </ac:picMkLst>
        </pc:picChg>
        <pc:picChg chg="mod">
          <ac:chgData name="Perrine RODIER - Le Nouveau Belier" userId="8d18d86c-7c03-4563-8894-8ee266adb6ca" providerId="ADAL" clId="{CEABB61A-0CCF-442D-A2E7-3C6888788929}" dt="2024-04-04T10:35:05.826" v="91" actId="14826"/>
          <ac:picMkLst>
            <pc:docMk/>
            <pc:sldMk cId="3669895865" sldId="328"/>
            <ac:picMk id="7" creationId="{5DCA2E9F-2B3F-E7A1-7787-B0453E5D2D0E}"/>
          </ac:picMkLst>
        </pc:picChg>
      </pc:sldChg>
      <pc:sldChg chg="modSp add mod">
        <pc:chgData name="Perrine RODIER - Le Nouveau Belier" userId="8d18d86c-7c03-4563-8894-8ee266adb6ca" providerId="ADAL" clId="{CEABB61A-0CCF-442D-A2E7-3C6888788929}" dt="2024-04-04T16:15:51.903" v="1543" actId="20577"/>
        <pc:sldMkLst>
          <pc:docMk/>
          <pc:sldMk cId="79334537" sldId="329"/>
        </pc:sldMkLst>
        <pc:spChg chg="mod">
          <ac:chgData name="Perrine RODIER - Le Nouveau Belier" userId="8d18d86c-7c03-4563-8894-8ee266adb6ca" providerId="ADAL" clId="{CEABB61A-0CCF-442D-A2E7-3C6888788929}" dt="2024-04-04T16:15:51.903" v="1543" actId="20577"/>
          <ac:spMkLst>
            <pc:docMk/>
            <pc:sldMk cId="79334537" sldId="329"/>
            <ac:spMk id="2" creationId="{92D93ED0-EB4A-E986-4A66-22B070BFE87E}"/>
          </ac:spMkLst>
        </pc:spChg>
        <pc:picChg chg="mod">
          <ac:chgData name="Perrine RODIER - Le Nouveau Belier" userId="8d18d86c-7c03-4563-8894-8ee266adb6ca" providerId="ADAL" clId="{CEABB61A-0CCF-442D-A2E7-3C6888788929}" dt="2024-04-04T10:40:57.573" v="266" actId="1076"/>
          <ac:picMkLst>
            <pc:docMk/>
            <pc:sldMk cId="79334537" sldId="329"/>
            <ac:picMk id="5" creationId="{1A609AC6-3A16-A484-5F68-BC7572E26629}"/>
          </ac:picMkLst>
        </pc:picChg>
        <pc:picChg chg="mod">
          <ac:chgData name="Perrine RODIER - Le Nouveau Belier" userId="8d18d86c-7c03-4563-8894-8ee266adb6ca" providerId="ADAL" clId="{CEABB61A-0CCF-442D-A2E7-3C6888788929}" dt="2024-04-04T10:40:57.573" v="266" actId="1076"/>
          <ac:picMkLst>
            <pc:docMk/>
            <pc:sldMk cId="79334537" sldId="329"/>
            <ac:picMk id="6" creationId="{E6B997F4-F9A2-61D1-DBB3-CF104D5429B7}"/>
          </ac:picMkLst>
        </pc:picChg>
      </pc:sldChg>
      <pc:sldChg chg="modSp new mod">
        <pc:chgData name="Perrine RODIER - Le Nouveau Belier" userId="8d18d86c-7c03-4563-8894-8ee266adb6ca" providerId="ADAL" clId="{CEABB61A-0CCF-442D-A2E7-3C6888788929}" dt="2024-04-04T10:40:18.249" v="205" actId="1076"/>
        <pc:sldMkLst>
          <pc:docMk/>
          <pc:sldMk cId="884637793" sldId="330"/>
        </pc:sldMkLst>
        <pc:spChg chg="mod">
          <ac:chgData name="Perrine RODIER - Le Nouveau Belier" userId="8d18d86c-7c03-4563-8894-8ee266adb6ca" providerId="ADAL" clId="{CEABB61A-0CCF-442D-A2E7-3C6888788929}" dt="2024-04-04T10:40:18.249" v="205" actId="1076"/>
          <ac:spMkLst>
            <pc:docMk/>
            <pc:sldMk cId="884637793" sldId="330"/>
            <ac:spMk id="2" creationId="{073F1AA2-B5A9-2323-F508-89EE482E5E89}"/>
          </ac:spMkLst>
        </pc:spChg>
      </pc:sldChg>
      <pc:sldChg chg="addSp delSp modSp add mod modClrScheme chgLayout">
        <pc:chgData name="Perrine RODIER - Le Nouveau Belier" userId="8d18d86c-7c03-4563-8894-8ee266adb6ca" providerId="ADAL" clId="{CEABB61A-0CCF-442D-A2E7-3C6888788929}" dt="2024-04-04T16:16:10.327" v="1548" actId="20577"/>
        <pc:sldMkLst>
          <pc:docMk/>
          <pc:sldMk cId="173602866" sldId="331"/>
        </pc:sldMkLst>
        <pc:spChg chg="mod ord">
          <ac:chgData name="Perrine RODIER - Le Nouveau Belier" userId="8d18d86c-7c03-4563-8894-8ee266adb6ca" providerId="ADAL" clId="{CEABB61A-0CCF-442D-A2E7-3C6888788929}" dt="2024-04-04T16:16:10.327" v="1548" actId="20577"/>
          <ac:spMkLst>
            <pc:docMk/>
            <pc:sldMk cId="173602866" sldId="331"/>
            <ac:spMk id="2" creationId="{92D93ED0-EB4A-E986-4A66-22B070BFE87E}"/>
          </ac:spMkLst>
        </pc:spChg>
        <pc:spChg chg="add del mod">
          <ac:chgData name="Perrine RODIER - Le Nouveau Belier" userId="8d18d86c-7c03-4563-8894-8ee266adb6ca" providerId="ADAL" clId="{CEABB61A-0CCF-442D-A2E7-3C6888788929}" dt="2024-04-04T10:45:43.958" v="331" actId="478"/>
          <ac:spMkLst>
            <pc:docMk/>
            <pc:sldMk cId="173602866" sldId="331"/>
            <ac:spMk id="4" creationId="{7EE81E2B-179D-AF38-2558-82BC4F78B1E7}"/>
          </ac:spMkLst>
        </pc:spChg>
        <pc:spChg chg="add del mod ord">
          <ac:chgData name="Perrine RODIER - Le Nouveau Belier" userId="8d18d86c-7c03-4563-8894-8ee266adb6ca" providerId="ADAL" clId="{CEABB61A-0CCF-442D-A2E7-3C6888788929}" dt="2024-04-04T10:46:06.248" v="336" actId="700"/>
          <ac:spMkLst>
            <pc:docMk/>
            <pc:sldMk cId="173602866" sldId="331"/>
            <ac:spMk id="10" creationId="{423488A7-B26A-AAB2-F91E-2B7D999A6F00}"/>
          </ac:spMkLst>
        </pc:spChg>
        <pc:spChg chg="add del mod ord">
          <ac:chgData name="Perrine RODIER - Le Nouveau Belier" userId="8d18d86c-7c03-4563-8894-8ee266adb6ca" providerId="ADAL" clId="{CEABB61A-0CCF-442D-A2E7-3C6888788929}" dt="2024-04-04T10:46:06.248" v="336" actId="700"/>
          <ac:spMkLst>
            <pc:docMk/>
            <pc:sldMk cId="173602866" sldId="331"/>
            <ac:spMk id="11" creationId="{2F92BD40-EAF8-54DB-19CE-5F89653FA350}"/>
          </ac:spMkLst>
        </pc:spChg>
        <pc:spChg chg="add del mod ord">
          <ac:chgData name="Perrine RODIER - Le Nouveau Belier" userId="8d18d86c-7c03-4563-8894-8ee266adb6ca" providerId="ADAL" clId="{CEABB61A-0CCF-442D-A2E7-3C6888788929}" dt="2024-04-04T10:46:16.851" v="339" actId="478"/>
          <ac:spMkLst>
            <pc:docMk/>
            <pc:sldMk cId="173602866" sldId="331"/>
            <ac:spMk id="12" creationId="{C6A4B663-FE9C-990F-BA6F-DDCC6BD6D128}"/>
          </ac:spMkLst>
        </pc:spChg>
        <pc:spChg chg="add mod ord">
          <ac:chgData name="Perrine RODIER - Le Nouveau Belier" userId="8d18d86c-7c03-4563-8894-8ee266adb6ca" providerId="ADAL" clId="{CEABB61A-0CCF-442D-A2E7-3C6888788929}" dt="2024-04-04T10:46:25.338" v="352" actId="20577"/>
          <ac:spMkLst>
            <pc:docMk/>
            <pc:sldMk cId="173602866" sldId="331"/>
            <ac:spMk id="13" creationId="{2CBD041F-E865-6119-FDE9-0D2E00014AFB}"/>
          </ac:spMkLst>
        </pc:spChg>
        <pc:picChg chg="add mod">
          <ac:chgData name="Perrine RODIER - Le Nouveau Belier" userId="8d18d86c-7c03-4563-8894-8ee266adb6ca" providerId="ADAL" clId="{CEABB61A-0CCF-442D-A2E7-3C6888788929}" dt="2024-04-04T13:26:25.774" v="572" actId="1076"/>
          <ac:picMkLst>
            <pc:docMk/>
            <pc:sldMk cId="173602866" sldId="331"/>
            <ac:picMk id="4" creationId="{71CE348D-4BB5-6071-0E3B-C874F05F8B21}"/>
          </ac:picMkLst>
        </pc:picChg>
        <pc:picChg chg="del mod">
          <ac:chgData name="Perrine RODIER - Le Nouveau Belier" userId="8d18d86c-7c03-4563-8894-8ee266adb6ca" providerId="ADAL" clId="{CEABB61A-0CCF-442D-A2E7-3C6888788929}" dt="2024-04-04T10:40:30.013" v="208" actId="478"/>
          <ac:picMkLst>
            <pc:docMk/>
            <pc:sldMk cId="173602866" sldId="331"/>
            <ac:picMk id="5" creationId="{1A609AC6-3A16-A484-5F68-BC7572E26629}"/>
          </ac:picMkLst>
        </pc:picChg>
        <pc:picChg chg="del mod">
          <ac:chgData name="Perrine RODIER - Le Nouveau Belier" userId="8d18d86c-7c03-4563-8894-8ee266adb6ca" providerId="ADAL" clId="{CEABB61A-0CCF-442D-A2E7-3C6888788929}" dt="2024-04-04T10:40:30.013" v="208" actId="478"/>
          <ac:picMkLst>
            <pc:docMk/>
            <pc:sldMk cId="173602866" sldId="331"/>
            <ac:picMk id="6" creationId="{E6B997F4-F9A2-61D1-DBB3-CF104D5429B7}"/>
          </ac:picMkLst>
        </pc:picChg>
        <pc:picChg chg="del">
          <ac:chgData name="Perrine RODIER - Le Nouveau Belier" userId="8d18d86c-7c03-4563-8894-8ee266adb6ca" providerId="ADAL" clId="{CEABB61A-0CCF-442D-A2E7-3C6888788929}" dt="2024-04-04T10:40:30.013" v="208" actId="478"/>
          <ac:picMkLst>
            <pc:docMk/>
            <pc:sldMk cId="173602866" sldId="331"/>
            <ac:picMk id="7" creationId="{5DCA2E9F-2B3F-E7A1-7787-B0453E5D2D0E}"/>
          </ac:picMkLst>
        </pc:picChg>
        <pc:picChg chg="add mod modCrop">
          <ac:chgData name="Perrine RODIER - Le Nouveau Belier" userId="8d18d86c-7c03-4563-8894-8ee266adb6ca" providerId="ADAL" clId="{CEABB61A-0CCF-442D-A2E7-3C6888788929}" dt="2024-04-04T13:26:43.400" v="573" actId="1035"/>
          <ac:picMkLst>
            <pc:docMk/>
            <pc:sldMk cId="173602866" sldId="331"/>
            <ac:picMk id="9" creationId="{9E7CAF47-7745-6F1A-F5AF-83DB1009C6F7}"/>
          </ac:picMkLst>
        </pc:picChg>
        <pc:picChg chg="add mod ord modCrop">
          <ac:chgData name="Perrine RODIER - Le Nouveau Belier" userId="8d18d86c-7c03-4563-8894-8ee266adb6ca" providerId="ADAL" clId="{CEABB61A-0CCF-442D-A2E7-3C6888788929}" dt="2024-04-04T13:26:09.982" v="554" actId="1038"/>
          <ac:picMkLst>
            <pc:docMk/>
            <pc:sldMk cId="173602866" sldId="331"/>
            <ac:picMk id="14" creationId="{89E84634-35FA-EEF9-BD22-B26086B00628}"/>
          </ac:picMkLst>
        </pc:picChg>
        <pc:picChg chg="add mod modCrop">
          <ac:chgData name="Perrine RODIER - Le Nouveau Belier" userId="8d18d86c-7c03-4563-8894-8ee266adb6ca" providerId="ADAL" clId="{CEABB61A-0CCF-442D-A2E7-3C6888788929}" dt="2024-04-04T13:26:13.403" v="555" actId="1036"/>
          <ac:picMkLst>
            <pc:docMk/>
            <pc:sldMk cId="173602866" sldId="331"/>
            <ac:picMk id="15" creationId="{F84B59FD-4517-9ED2-B593-2797C6027EF9}"/>
          </ac:picMkLst>
        </pc:picChg>
        <pc:picChg chg="add mod modCrop">
          <ac:chgData name="Perrine RODIER - Le Nouveau Belier" userId="8d18d86c-7c03-4563-8894-8ee266adb6ca" providerId="ADAL" clId="{CEABB61A-0CCF-442D-A2E7-3C6888788929}" dt="2024-04-04T13:26:03.248" v="550" actId="1038"/>
          <ac:picMkLst>
            <pc:docMk/>
            <pc:sldMk cId="173602866" sldId="331"/>
            <ac:picMk id="16" creationId="{AEBFACC9-32E9-0189-2B5F-9EFD625B0B78}"/>
          </ac:picMkLst>
        </pc:picChg>
        <pc:picChg chg="add mod modCrop">
          <ac:chgData name="Perrine RODIER - Le Nouveau Belier" userId="8d18d86c-7c03-4563-8894-8ee266adb6ca" providerId="ADAL" clId="{CEABB61A-0CCF-442D-A2E7-3C6888788929}" dt="2024-04-04T13:26:20.924" v="571" actId="1036"/>
          <ac:picMkLst>
            <pc:docMk/>
            <pc:sldMk cId="173602866" sldId="331"/>
            <ac:picMk id="17" creationId="{7A893921-7DF3-3497-B2DA-0F672270EA25}"/>
          </ac:picMkLst>
        </pc:picChg>
      </pc:sldChg>
      <pc:sldChg chg="addSp delSp modSp add mod setBg modClrScheme chgLayout">
        <pc:chgData name="Perrine RODIER - Le Nouveau Belier" userId="8d18d86c-7c03-4563-8894-8ee266adb6ca" providerId="ADAL" clId="{CEABB61A-0CCF-442D-A2E7-3C6888788929}" dt="2024-04-04T10:44:59.035" v="330" actId="14861"/>
        <pc:sldMkLst>
          <pc:docMk/>
          <pc:sldMk cId="1330572420" sldId="332"/>
        </pc:sldMkLst>
        <pc:spChg chg="del">
          <ac:chgData name="Perrine RODIER - Le Nouveau Belier" userId="8d18d86c-7c03-4563-8894-8ee266adb6ca" providerId="ADAL" clId="{CEABB61A-0CCF-442D-A2E7-3C6888788929}" dt="2024-04-04T10:41:39.221" v="276" actId="478"/>
          <ac:spMkLst>
            <pc:docMk/>
            <pc:sldMk cId="1330572420" sldId="332"/>
            <ac:spMk id="2" creationId="{92D93ED0-EB4A-E986-4A66-22B070BFE87E}"/>
          </ac:spMkLst>
        </pc:spChg>
        <pc:spChg chg="add del mod">
          <ac:chgData name="Perrine RODIER - Le Nouveau Belier" userId="8d18d86c-7c03-4563-8894-8ee266adb6ca" providerId="ADAL" clId="{CEABB61A-0CCF-442D-A2E7-3C6888788929}" dt="2024-04-04T10:41:41.884" v="277" actId="478"/>
          <ac:spMkLst>
            <pc:docMk/>
            <pc:sldMk cId="1330572420" sldId="332"/>
            <ac:spMk id="13" creationId="{16E44F62-3C45-2847-5B82-6C9C22C023E9}"/>
          </ac:spMkLst>
        </pc:spChg>
        <pc:picChg chg="add mod">
          <ac:chgData name="Perrine RODIER - Le Nouveau Belier" userId="8d18d86c-7c03-4563-8894-8ee266adb6ca" providerId="ADAL" clId="{CEABB61A-0CCF-442D-A2E7-3C6888788929}" dt="2024-04-04T10:44:59.035" v="330" actId="14861"/>
          <ac:picMkLst>
            <pc:docMk/>
            <pc:sldMk cId="1330572420" sldId="332"/>
            <ac:picMk id="3" creationId="{288C67A9-1C6F-8C4A-2AC8-D33B0340299E}"/>
          </ac:picMkLst>
        </pc:picChg>
        <pc:picChg chg="add mod">
          <ac:chgData name="Perrine RODIER - Le Nouveau Belier" userId="8d18d86c-7c03-4563-8894-8ee266adb6ca" providerId="ADAL" clId="{CEABB61A-0CCF-442D-A2E7-3C6888788929}" dt="2024-04-04T10:44:59.035" v="330" actId="14861"/>
          <ac:picMkLst>
            <pc:docMk/>
            <pc:sldMk cId="1330572420" sldId="332"/>
            <ac:picMk id="4" creationId="{79C89C92-E68F-056C-F304-39474F7F8C2E}"/>
          </ac:picMkLst>
        </pc:picChg>
        <pc:picChg chg="mod ord">
          <ac:chgData name="Perrine RODIER - Le Nouveau Belier" userId="8d18d86c-7c03-4563-8894-8ee266adb6ca" providerId="ADAL" clId="{CEABB61A-0CCF-442D-A2E7-3C6888788929}" dt="2024-04-04T10:44:59.035" v="330" actId="14861"/>
          <ac:picMkLst>
            <pc:docMk/>
            <pc:sldMk cId="1330572420" sldId="332"/>
            <ac:picMk id="5" creationId="{1A609AC6-3A16-A484-5F68-BC7572E26629}"/>
          </ac:picMkLst>
        </pc:picChg>
        <pc:picChg chg="mod">
          <ac:chgData name="Perrine RODIER - Le Nouveau Belier" userId="8d18d86c-7c03-4563-8894-8ee266adb6ca" providerId="ADAL" clId="{CEABB61A-0CCF-442D-A2E7-3C6888788929}" dt="2024-04-04T10:44:59.035" v="330" actId="14861"/>
          <ac:picMkLst>
            <pc:docMk/>
            <pc:sldMk cId="1330572420" sldId="332"/>
            <ac:picMk id="6" creationId="{E6B997F4-F9A2-61D1-DBB3-CF104D5429B7}"/>
          </ac:picMkLst>
        </pc:picChg>
        <pc:picChg chg="mod">
          <ac:chgData name="Perrine RODIER - Le Nouveau Belier" userId="8d18d86c-7c03-4563-8894-8ee266adb6ca" providerId="ADAL" clId="{CEABB61A-0CCF-442D-A2E7-3C6888788929}" dt="2024-04-04T10:44:59.035" v="330" actId="14861"/>
          <ac:picMkLst>
            <pc:docMk/>
            <pc:sldMk cId="1330572420" sldId="332"/>
            <ac:picMk id="7" creationId="{5DCA2E9F-2B3F-E7A1-7787-B0453E5D2D0E}"/>
          </ac:picMkLst>
        </pc:picChg>
        <pc:picChg chg="add mod">
          <ac:chgData name="Perrine RODIER - Le Nouveau Belier" userId="8d18d86c-7c03-4563-8894-8ee266adb6ca" providerId="ADAL" clId="{CEABB61A-0CCF-442D-A2E7-3C6888788929}" dt="2024-04-04T10:44:59.035" v="330" actId="14861"/>
          <ac:picMkLst>
            <pc:docMk/>
            <pc:sldMk cId="1330572420" sldId="332"/>
            <ac:picMk id="8" creationId="{E53DAE03-9ADE-2F9B-9809-CBB67A0CE1D8}"/>
          </ac:picMkLst>
        </pc:picChg>
        <pc:picChg chg="add mod">
          <ac:chgData name="Perrine RODIER - Le Nouveau Belier" userId="8d18d86c-7c03-4563-8894-8ee266adb6ca" providerId="ADAL" clId="{CEABB61A-0CCF-442D-A2E7-3C6888788929}" dt="2024-04-04T10:44:59.035" v="330" actId="14861"/>
          <ac:picMkLst>
            <pc:docMk/>
            <pc:sldMk cId="1330572420" sldId="332"/>
            <ac:picMk id="9" creationId="{564ED5EE-E518-FD6E-BB76-EE62A04AFE32}"/>
          </ac:picMkLst>
        </pc:picChg>
        <pc:picChg chg="add mod">
          <ac:chgData name="Perrine RODIER - Le Nouveau Belier" userId="8d18d86c-7c03-4563-8894-8ee266adb6ca" providerId="ADAL" clId="{CEABB61A-0CCF-442D-A2E7-3C6888788929}" dt="2024-04-04T10:44:59.035" v="330" actId="14861"/>
          <ac:picMkLst>
            <pc:docMk/>
            <pc:sldMk cId="1330572420" sldId="332"/>
            <ac:picMk id="10" creationId="{76855402-4CD7-3F61-500E-28BC19D05649}"/>
          </ac:picMkLst>
        </pc:picChg>
        <pc:picChg chg="add mod">
          <ac:chgData name="Perrine RODIER - Le Nouveau Belier" userId="8d18d86c-7c03-4563-8894-8ee266adb6ca" providerId="ADAL" clId="{CEABB61A-0CCF-442D-A2E7-3C6888788929}" dt="2024-04-04T10:44:59.035" v="330" actId="14861"/>
          <ac:picMkLst>
            <pc:docMk/>
            <pc:sldMk cId="1330572420" sldId="332"/>
            <ac:picMk id="11" creationId="{17FD85CD-7F6E-2C34-40A9-316345B41DF7}"/>
          </ac:picMkLst>
        </pc:picChg>
      </pc:sldChg>
      <pc:sldChg chg="addSp modSp add mod">
        <pc:chgData name="Perrine RODIER - Le Nouveau Belier" userId="8d18d86c-7c03-4563-8894-8ee266adb6ca" providerId="ADAL" clId="{CEABB61A-0CCF-442D-A2E7-3C6888788929}" dt="2024-04-04T16:16:16.930" v="1552" actId="20577"/>
        <pc:sldMkLst>
          <pc:docMk/>
          <pc:sldMk cId="3430670616" sldId="333"/>
        </pc:sldMkLst>
        <pc:spChg chg="mod">
          <ac:chgData name="Perrine RODIER - Le Nouveau Belier" userId="8d18d86c-7c03-4563-8894-8ee266adb6ca" providerId="ADAL" clId="{CEABB61A-0CCF-442D-A2E7-3C6888788929}" dt="2024-04-04T16:16:16.930" v="1552" actId="20577"/>
          <ac:spMkLst>
            <pc:docMk/>
            <pc:sldMk cId="3430670616" sldId="333"/>
            <ac:spMk id="2" creationId="{92D93ED0-EB4A-E986-4A66-22B070BFE87E}"/>
          </ac:spMkLst>
        </pc:spChg>
        <pc:spChg chg="mod">
          <ac:chgData name="Perrine RODIER - Le Nouveau Belier" userId="8d18d86c-7c03-4563-8894-8ee266adb6ca" providerId="ADAL" clId="{CEABB61A-0CCF-442D-A2E7-3C6888788929}" dt="2024-04-04T13:31:47.663" v="811"/>
          <ac:spMkLst>
            <pc:docMk/>
            <pc:sldMk cId="3430670616" sldId="333"/>
            <ac:spMk id="13" creationId="{2CBD041F-E865-6119-FDE9-0D2E00014AFB}"/>
          </ac:spMkLst>
        </pc:spChg>
        <pc:picChg chg="add mod">
          <ac:chgData name="Perrine RODIER - Le Nouveau Belier" userId="8d18d86c-7c03-4563-8894-8ee266adb6ca" providerId="ADAL" clId="{CEABB61A-0CCF-442D-A2E7-3C6888788929}" dt="2024-04-04T13:27:30.475" v="592" actId="14826"/>
          <ac:picMkLst>
            <pc:docMk/>
            <pc:sldMk cId="3430670616" sldId="333"/>
            <ac:picMk id="3" creationId="{075B1807-5DF4-F268-54D9-4C1240FCE887}"/>
          </ac:picMkLst>
        </pc:picChg>
        <pc:picChg chg="mod modCrop">
          <ac:chgData name="Perrine RODIER - Le Nouveau Belier" userId="8d18d86c-7c03-4563-8894-8ee266adb6ca" providerId="ADAL" clId="{CEABB61A-0CCF-442D-A2E7-3C6888788929}" dt="2024-04-04T13:26:48.661" v="577" actId="1035"/>
          <ac:picMkLst>
            <pc:docMk/>
            <pc:sldMk cId="3430670616" sldId="333"/>
            <ac:picMk id="9" creationId="{9E7CAF47-7745-6F1A-F5AF-83DB1009C6F7}"/>
          </ac:picMkLst>
        </pc:picChg>
        <pc:picChg chg="mod modCrop">
          <ac:chgData name="Perrine RODIER - Le Nouveau Belier" userId="8d18d86c-7c03-4563-8894-8ee266adb6ca" providerId="ADAL" clId="{CEABB61A-0CCF-442D-A2E7-3C6888788929}" dt="2024-04-04T13:27:02.320" v="585" actId="1036"/>
          <ac:picMkLst>
            <pc:docMk/>
            <pc:sldMk cId="3430670616" sldId="333"/>
            <ac:picMk id="14" creationId="{89E84634-35FA-EEF9-BD22-B26086B00628}"/>
          </ac:picMkLst>
        </pc:picChg>
        <pc:picChg chg="mod">
          <ac:chgData name="Perrine RODIER - Le Nouveau Belier" userId="8d18d86c-7c03-4563-8894-8ee266adb6ca" providerId="ADAL" clId="{CEABB61A-0CCF-442D-A2E7-3C6888788929}" dt="2024-04-04T13:27:02.320" v="585" actId="1036"/>
          <ac:picMkLst>
            <pc:docMk/>
            <pc:sldMk cId="3430670616" sldId="333"/>
            <ac:picMk id="15" creationId="{F84B59FD-4517-9ED2-B593-2797C6027EF9}"/>
          </ac:picMkLst>
        </pc:picChg>
        <pc:picChg chg="mod modCrop">
          <ac:chgData name="Perrine RODIER - Le Nouveau Belier" userId="8d18d86c-7c03-4563-8894-8ee266adb6ca" providerId="ADAL" clId="{CEABB61A-0CCF-442D-A2E7-3C6888788929}" dt="2024-04-04T13:26:54.144" v="581" actId="1036"/>
          <ac:picMkLst>
            <pc:docMk/>
            <pc:sldMk cId="3430670616" sldId="333"/>
            <ac:picMk id="16" creationId="{AEBFACC9-32E9-0189-2B5F-9EFD625B0B78}"/>
          </ac:picMkLst>
        </pc:picChg>
        <pc:picChg chg="mod modCrop">
          <ac:chgData name="Perrine RODIER - Le Nouveau Belier" userId="8d18d86c-7c03-4563-8894-8ee266adb6ca" providerId="ADAL" clId="{CEABB61A-0CCF-442D-A2E7-3C6888788929}" dt="2024-04-04T13:27:14.201" v="590" actId="1036"/>
          <ac:picMkLst>
            <pc:docMk/>
            <pc:sldMk cId="3430670616" sldId="333"/>
            <ac:picMk id="17" creationId="{7A893921-7DF3-3497-B2DA-0F672270EA25}"/>
          </ac:picMkLst>
        </pc:picChg>
      </pc:sldChg>
      <pc:sldChg chg="new del">
        <pc:chgData name="Perrine RODIER - Le Nouveau Belier" userId="8d18d86c-7c03-4563-8894-8ee266adb6ca" providerId="ADAL" clId="{CEABB61A-0CCF-442D-A2E7-3C6888788929}" dt="2024-04-04T10:44:01.786" v="320" actId="680"/>
        <pc:sldMkLst>
          <pc:docMk/>
          <pc:sldMk cId="3473913127" sldId="333"/>
        </pc:sldMkLst>
      </pc:sldChg>
      <pc:sldChg chg="addSp modSp add mod">
        <pc:chgData name="Perrine RODIER - Le Nouveau Belier" userId="8d18d86c-7c03-4563-8894-8ee266adb6ca" providerId="ADAL" clId="{CEABB61A-0CCF-442D-A2E7-3C6888788929}" dt="2024-04-04T16:16:20.378" v="1556" actId="20577"/>
        <pc:sldMkLst>
          <pc:docMk/>
          <pc:sldMk cId="2860844176" sldId="334"/>
        </pc:sldMkLst>
        <pc:spChg chg="mod">
          <ac:chgData name="Perrine RODIER - Le Nouveau Belier" userId="8d18d86c-7c03-4563-8894-8ee266adb6ca" providerId="ADAL" clId="{CEABB61A-0CCF-442D-A2E7-3C6888788929}" dt="2024-04-04T16:16:20.378" v="1556" actId="20577"/>
          <ac:spMkLst>
            <pc:docMk/>
            <pc:sldMk cId="2860844176" sldId="334"/>
            <ac:spMk id="2" creationId="{92D93ED0-EB4A-E986-4A66-22B070BFE87E}"/>
          </ac:spMkLst>
        </pc:spChg>
        <pc:spChg chg="mod">
          <ac:chgData name="Perrine RODIER - Le Nouveau Belier" userId="8d18d86c-7c03-4563-8894-8ee266adb6ca" providerId="ADAL" clId="{CEABB61A-0CCF-442D-A2E7-3C6888788929}" dt="2024-04-04T13:31:55.921" v="812"/>
          <ac:spMkLst>
            <pc:docMk/>
            <pc:sldMk cId="2860844176" sldId="334"/>
            <ac:spMk id="13" creationId="{2CBD041F-E865-6119-FDE9-0D2E00014AFB}"/>
          </ac:spMkLst>
        </pc:spChg>
        <pc:picChg chg="add mod">
          <ac:chgData name="Perrine RODIER - Le Nouveau Belier" userId="8d18d86c-7c03-4563-8894-8ee266adb6ca" providerId="ADAL" clId="{CEABB61A-0CCF-442D-A2E7-3C6888788929}" dt="2024-04-04T13:28:57.135" v="715" actId="14826"/>
          <ac:picMkLst>
            <pc:docMk/>
            <pc:sldMk cId="2860844176" sldId="334"/>
            <ac:picMk id="3" creationId="{DF24D64D-958F-F1F9-EECB-7096D5E0C8C3}"/>
          </ac:picMkLst>
        </pc:picChg>
        <pc:picChg chg="mod modCrop">
          <ac:chgData name="Perrine RODIER - Le Nouveau Belier" userId="8d18d86c-7c03-4563-8894-8ee266adb6ca" providerId="ADAL" clId="{CEABB61A-0CCF-442D-A2E7-3C6888788929}" dt="2024-04-04T13:27:57.916" v="618" actId="1036"/>
          <ac:picMkLst>
            <pc:docMk/>
            <pc:sldMk cId="2860844176" sldId="334"/>
            <ac:picMk id="9" creationId="{9E7CAF47-7745-6F1A-F5AF-83DB1009C6F7}"/>
          </ac:picMkLst>
        </pc:picChg>
        <pc:picChg chg="mod modCrop">
          <ac:chgData name="Perrine RODIER - Le Nouveau Belier" userId="8d18d86c-7c03-4563-8894-8ee266adb6ca" providerId="ADAL" clId="{CEABB61A-0CCF-442D-A2E7-3C6888788929}" dt="2024-04-04T13:28:22.096" v="666" actId="1038"/>
          <ac:picMkLst>
            <pc:docMk/>
            <pc:sldMk cId="2860844176" sldId="334"/>
            <ac:picMk id="14" creationId="{89E84634-35FA-EEF9-BD22-B26086B00628}"/>
          </ac:picMkLst>
        </pc:picChg>
        <pc:picChg chg="mod modCrop">
          <ac:chgData name="Perrine RODIER - Le Nouveau Belier" userId="8d18d86c-7c03-4563-8894-8ee266adb6ca" providerId="ADAL" clId="{CEABB61A-0CCF-442D-A2E7-3C6888788929}" dt="2024-04-04T13:28:27.436" v="676" actId="1038"/>
          <ac:picMkLst>
            <pc:docMk/>
            <pc:sldMk cId="2860844176" sldId="334"/>
            <ac:picMk id="15" creationId="{F84B59FD-4517-9ED2-B593-2797C6027EF9}"/>
          </ac:picMkLst>
        </pc:picChg>
        <pc:picChg chg="mod modCrop">
          <ac:chgData name="Perrine RODIER - Le Nouveau Belier" userId="8d18d86c-7c03-4563-8894-8ee266adb6ca" providerId="ADAL" clId="{CEABB61A-0CCF-442D-A2E7-3C6888788929}" dt="2024-04-04T13:28:40.093" v="709" actId="1038"/>
          <ac:picMkLst>
            <pc:docMk/>
            <pc:sldMk cId="2860844176" sldId="334"/>
            <ac:picMk id="16" creationId="{AEBFACC9-32E9-0189-2B5F-9EFD625B0B78}"/>
          </ac:picMkLst>
        </pc:picChg>
        <pc:picChg chg="mod modCrop">
          <ac:chgData name="Perrine RODIER - Le Nouveau Belier" userId="8d18d86c-7c03-4563-8894-8ee266adb6ca" providerId="ADAL" clId="{CEABB61A-0CCF-442D-A2E7-3C6888788929}" dt="2024-04-04T13:28:44.975" v="713" actId="1035"/>
          <ac:picMkLst>
            <pc:docMk/>
            <pc:sldMk cId="2860844176" sldId="334"/>
            <ac:picMk id="17" creationId="{7A893921-7DF3-3497-B2DA-0F672270EA25}"/>
          </ac:picMkLst>
        </pc:picChg>
      </pc:sldChg>
      <pc:sldChg chg="addSp modSp add mod">
        <pc:chgData name="Perrine RODIER - Le Nouveau Belier" userId="8d18d86c-7c03-4563-8894-8ee266adb6ca" providerId="ADAL" clId="{CEABB61A-0CCF-442D-A2E7-3C6888788929}" dt="2024-04-04T16:16:23.367" v="1560" actId="20577"/>
        <pc:sldMkLst>
          <pc:docMk/>
          <pc:sldMk cId="3858615854" sldId="335"/>
        </pc:sldMkLst>
        <pc:spChg chg="mod">
          <ac:chgData name="Perrine RODIER - Le Nouveau Belier" userId="8d18d86c-7c03-4563-8894-8ee266adb6ca" providerId="ADAL" clId="{CEABB61A-0CCF-442D-A2E7-3C6888788929}" dt="2024-04-04T16:16:23.367" v="1560" actId="20577"/>
          <ac:spMkLst>
            <pc:docMk/>
            <pc:sldMk cId="3858615854" sldId="335"/>
            <ac:spMk id="2" creationId="{92D93ED0-EB4A-E986-4A66-22B070BFE87E}"/>
          </ac:spMkLst>
        </pc:spChg>
        <pc:spChg chg="mod">
          <ac:chgData name="Perrine RODIER - Le Nouveau Belier" userId="8d18d86c-7c03-4563-8894-8ee266adb6ca" providerId="ADAL" clId="{CEABB61A-0CCF-442D-A2E7-3C6888788929}" dt="2024-04-04T13:29:26.525" v="741" actId="20577"/>
          <ac:spMkLst>
            <pc:docMk/>
            <pc:sldMk cId="3858615854" sldId="335"/>
            <ac:spMk id="13" creationId="{2CBD041F-E865-6119-FDE9-0D2E00014AFB}"/>
          </ac:spMkLst>
        </pc:spChg>
        <pc:picChg chg="add mod">
          <ac:chgData name="Perrine RODIER - Le Nouveau Belier" userId="8d18d86c-7c03-4563-8894-8ee266adb6ca" providerId="ADAL" clId="{CEABB61A-0CCF-442D-A2E7-3C6888788929}" dt="2024-04-04T13:30:02.523" v="771" actId="14826"/>
          <ac:picMkLst>
            <pc:docMk/>
            <pc:sldMk cId="3858615854" sldId="335"/>
            <ac:picMk id="3" creationId="{3265A9E2-BF5C-F356-D642-072F744C8FFF}"/>
          </ac:picMkLst>
        </pc:picChg>
        <pc:picChg chg="mod modCrop">
          <ac:chgData name="Perrine RODIER - Le Nouveau Belier" userId="8d18d86c-7c03-4563-8894-8ee266adb6ca" providerId="ADAL" clId="{CEABB61A-0CCF-442D-A2E7-3C6888788929}" dt="2024-04-04T13:29:18.347" v="731" actId="1035"/>
          <ac:picMkLst>
            <pc:docMk/>
            <pc:sldMk cId="3858615854" sldId="335"/>
            <ac:picMk id="9" creationId="{9E7CAF47-7745-6F1A-F5AF-83DB1009C6F7}"/>
          </ac:picMkLst>
        </pc:picChg>
        <pc:picChg chg="mod modCrop">
          <ac:chgData name="Perrine RODIER - Le Nouveau Belier" userId="8d18d86c-7c03-4563-8894-8ee266adb6ca" providerId="ADAL" clId="{CEABB61A-0CCF-442D-A2E7-3C6888788929}" dt="2024-04-04T13:29:38.258" v="760" actId="1038"/>
          <ac:picMkLst>
            <pc:docMk/>
            <pc:sldMk cId="3858615854" sldId="335"/>
            <ac:picMk id="14" creationId="{89E84634-35FA-EEF9-BD22-B26086B00628}"/>
          </ac:picMkLst>
        </pc:picChg>
        <pc:picChg chg="mod modCrop">
          <ac:chgData name="Perrine RODIER - Le Nouveau Belier" userId="8d18d86c-7c03-4563-8894-8ee266adb6ca" providerId="ADAL" clId="{CEABB61A-0CCF-442D-A2E7-3C6888788929}" dt="2024-04-04T13:29:38.258" v="760" actId="1038"/>
          <ac:picMkLst>
            <pc:docMk/>
            <pc:sldMk cId="3858615854" sldId="335"/>
            <ac:picMk id="15" creationId="{F84B59FD-4517-9ED2-B593-2797C6027EF9}"/>
          </ac:picMkLst>
        </pc:picChg>
        <pc:picChg chg="mod modCrop">
          <ac:chgData name="Perrine RODIER - Le Nouveau Belier" userId="8d18d86c-7c03-4563-8894-8ee266adb6ca" providerId="ADAL" clId="{CEABB61A-0CCF-442D-A2E7-3C6888788929}" dt="2024-04-04T13:29:32.948" v="757" actId="1038"/>
          <ac:picMkLst>
            <pc:docMk/>
            <pc:sldMk cId="3858615854" sldId="335"/>
            <ac:picMk id="16" creationId="{AEBFACC9-32E9-0189-2B5F-9EFD625B0B78}"/>
          </ac:picMkLst>
        </pc:picChg>
        <pc:picChg chg="mod modCrop">
          <ac:chgData name="Perrine RODIER - Le Nouveau Belier" userId="8d18d86c-7c03-4563-8894-8ee266adb6ca" providerId="ADAL" clId="{CEABB61A-0CCF-442D-A2E7-3C6888788929}" dt="2024-04-04T13:29:55.910" v="770" actId="1035"/>
          <ac:picMkLst>
            <pc:docMk/>
            <pc:sldMk cId="3858615854" sldId="335"/>
            <ac:picMk id="17" creationId="{7A893921-7DF3-3497-B2DA-0F672270EA25}"/>
          </ac:picMkLst>
        </pc:picChg>
      </pc:sldChg>
      <pc:sldChg chg="addSp delSp modSp new mod ord">
        <pc:chgData name="Perrine RODIER - Le Nouveau Belier" userId="8d18d86c-7c03-4563-8894-8ee266adb6ca" providerId="ADAL" clId="{CEABB61A-0CCF-442D-A2E7-3C6888788929}" dt="2024-04-04T16:16:28.420" v="1565" actId="20577"/>
        <pc:sldMkLst>
          <pc:docMk/>
          <pc:sldMk cId="2979711301" sldId="336"/>
        </pc:sldMkLst>
        <pc:spChg chg="mod">
          <ac:chgData name="Perrine RODIER - Le Nouveau Belier" userId="8d18d86c-7c03-4563-8894-8ee266adb6ca" providerId="ADAL" clId="{CEABB61A-0CCF-442D-A2E7-3C6888788929}" dt="2024-04-04T16:16:28.420" v="1565" actId="20577"/>
          <ac:spMkLst>
            <pc:docMk/>
            <pc:sldMk cId="2979711301" sldId="336"/>
            <ac:spMk id="2" creationId="{2C8DB2D1-0112-1553-42BD-F1AD300D58BC}"/>
          </ac:spMkLst>
        </pc:spChg>
        <pc:spChg chg="del">
          <ac:chgData name="Perrine RODIER - Le Nouveau Belier" userId="8d18d86c-7c03-4563-8894-8ee266adb6ca" providerId="ADAL" clId="{CEABB61A-0CCF-442D-A2E7-3C6888788929}" dt="2024-04-04T13:30:39.694" v="793" actId="478"/>
          <ac:spMkLst>
            <pc:docMk/>
            <pc:sldMk cId="2979711301" sldId="336"/>
            <ac:spMk id="3" creationId="{812CE163-CFF0-2AC9-196E-DCB30546B8C6}"/>
          </ac:spMkLst>
        </pc:spChg>
        <pc:picChg chg="add mod modCrop">
          <ac:chgData name="Perrine RODIER - Le Nouveau Belier" userId="8d18d86c-7c03-4563-8894-8ee266adb6ca" providerId="ADAL" clId="{CEABB61A-0CCF-442D-A2E7-3C6888788929}" dt="2024-04-04T13:31:13.649" v="808" actId="1036"/>
          <ac:picMkLst>
            <pc:docMk/>
            <pc:sldMk cId="2979711301" sldId="336"/>
            <ac:picMk id="5" creationId="{F91BF938-F987-99D0-2854-00D56A2F4C11}"/>
          </ac:picMkLst>
        </pc:picChg>
      </pc:sldChg>
      <pc:sldChg chg="delSp modSp new mod modClrScheme chgLayout">
        <pc:chgData name="Perrine RODIER - Le Nouveau Belier" userId="8d18d86c-7c03-4563-8894-8ee266adb6ca" providerId="ADAL" clId="{CEABB61A-0CCF-442D-A2E7-3C6888788929}" dt="2024-04-04T16:15:25.668" v="1531" actId="20577"/>
        <pc:sldMkLst>
          <pc:docMk/>
          <pc:sldMk cId="3811545921" sldId="337"/>
        </pc:sldMkLst>
        <pc:spChg chg="mod ord">
          <ac:chgData name="Perrine RODIER - Le Nouveau Belier" userId="8d18d86c-7c03-4563-8894-8ee266adb6ca" providerId="ADAL" clId="{CEABB61A-0CCF-442D-A2E7-3C6888788929}" dt="2024-04-04T13:35:58.886" v="995" actId="27636"/>
          <ac:spMkLst>
            <pc:docMk/>
            <pc:sldMk cId="3811545921" sldId="337"/>
            <ac:spMk id="2" creationId="{CD248854-F3C3-FA70-D9EA-39080DC27B63}"/>
          </ac:spMkLst>
        </pc:spChg>
        <pc:spChg chg="del">
          <ac:chgData name="Perrine RODIER - Le Nouveau Belier" userId="8d18d86c-7c03-4563-8894-8ee266adb6ca" providerId="ADAL" clId="{CEABB61A-0CCF-442D-A2E7-3C6888788929}" dt="2024-04-04T13:33:31.771" v="879" actId="478"/>
          <ac:spMkLst>
            <pc:docMk/>
            <pc:sldMk cId="3811545921" sldId="337"/>
            <ac:spMk id="3" creationId="{0A6846A1-3CF2-FE2E-2E6D-954BEE09C6CD}"/>
          </ac:spMkLst>
        </pc:spChg>
        <pc:spChg chg="mod ord">
          <ac:chgData name="Perrine RODIER - Le Nouveau Belier" userId="8d18d86c-7c03-4563-8894-8ee266adb6ca" providerId="ADAL" clId="{CEABB61A-0CCF-442D-A2E7-3C6888788929}" dt="2024-04-04T16:15:25.668" v="1531" actId="20577"/>
          <ac:spMkLst>
            <pc:docMk/>
            <pc:sldMk cId="3811545921" sldId="337"/>
            <ac:spMk id="4" creationId="{323E0B64-B787-BBDC-AE6D-E893D474D4B0}"/>
          </ac:spMkLst>
        </pc:spChg>
        <pc:spChg chg="del">
          <ac:chgData name="Perrine RODIER - Le Nouveau Belier" userId="8d18d86c-7c03-4563-8894-8ee266adb6ca" providerId="ADAL" clId="{CEABB61A-0CCF-442D-A2E7-3C6888788929}" dt="2024-04-04T13:35:13.901" v="992" actId="478"/>
          <ac:spMkLst>
            <pc:docMk/>
            <pc:sldMk cId="3811545921" sldId="337"/>
            <ac:spMk id="5" creationId="{E5DD9498-DA7B-1121-C4A6-81648ACAFA4B}"/>
          </ac:spMkLst>
        </pc:spChg>
        <pc:spChg chg="del">
          <ac:chgData name="Perrine RODIER - Le Nouveau Belier" userId="8d18d86c-7c03-4563-8894-8ee266adb6ca" providerId="ADAL" clId="{CEABB61A-0CCF-442D-A2E7-3C6888788929}" dt="2024-04-04T13:35:13.901" v="992" actId="478"/>
          <ac:spMkLst>
            <pc:docMk/>
            <pc:sldMk cId="3811545921" sldId="337"/>
            <ac:spMk id="6" creationId="{ED584C0B-8C83-06A8-0E8D-2202981F2ADD}"/>
          </ac:spMkLst>
        </pc:spChg>
        <pc:spChg chg="del">
          <ac:chgData name="Perrine RODIER - Le Nouveau Belier" userId="8d18d86c-7c03-4563-8894-8ee266adb6ca" providerId="ADAL" clId="{CEABB61A-0CCF-442D-A2E7-3C6888788929}" dt="2024-04-04T13:33:31.771" v="879" actId="478"/>
          <ac:spMkLst>
            <pc:docMk/>
            <pc:sldMk cId="3811545921" sldId="337"/>
            <ac:spMk id="7" creationId="{E98B306B-DBE6-59AD-6B23-657790B5EC2C}"/>
          </ac:spMkLst>
        </pc:spChg>
      </pc:sldChg>
    </pc:docChg>
  </pc:docChgLst>
  <pc:docChgLst>
    <pc:chgData name="Perrine RODIER - Le Nouveau Belier" userId="8d18d86c-7c03-4563-8894-8ee266adb6ca" providerId="ADAL" clId="{5F581932-0F05-40DC-BE28-B6874A1B22E2}"/>
    <pc:docChg chg="modSld">
      <pc:chgData name="Perrine RODIER - Le Nouveau Belier" userId="8d18d86c-7c03-4563-8894-8ee266adb6ca" providerId="ADAL" clId="{5F581932-0F05-40DC-BE28-B6874A1B22E2}" dt="2024-04-16T13:51:20.216" v="2" actId="20577"/>
      <pc:docMkLst>
        <pc:docMk/>
      </pc:docMkLst>
      <pc:sldChg chg="modSp mod">
        <pc:chgData name="Perrine RODIER - Le Nouveau Belier" userId="8d18d86c-7c03-4563-8894-8ee266adb6ca" providerId="ADAL" clId="{5F581932-0F05-40DC-BE28-B6874A1B22E2}" dt="2024-04-16T13:51:20.216" v="2" actId="20577"/>
        <pc:sldMkLst>
          <pc:docMk/>
          <pc:sldMk cId="3912815696" sldId="356"/>
        </pc:sldMkLst>
        <pc:spChg chg="mod">
          <ac:chgData name="Perrine RODIER - Le Nouveau Belier" userId="8d18d86c-7c03-4563-8894-8ee266adb6ca" providerId="ADAL" clId="{5F581932-0F05-40DC-BE28-B6874A1B22E2}" dt="2024-04-16T13:51:20.216" v="2" actId="20577"/>
          <ac:spMkLst>
            <pc:docMk/>
            <pc:sldMk cId="3912815696" sldId="356"/>
            <ac:spMk id="2" creationId="{00000000-0000-0000-0000-000000000000}"/>
          </ac:spMkLst>
        </pc:spChg>
      </pc:sldChg>
      <pc:sldChg chg="modSp mod">
        <pc:chgData name="Perrine RODIER - Le Nouveau Belier" userId="8d18d86c-7c03-4563-8894-8ee266adb6ca" providerId="ADAL" clId="{5F581932-0F05-40DC-BE28-B6874A1B22E2}" dt="2024-04-15T14:47:13.068" v="0" actId="1076"/>
        <pc:sldMkLst>
          <pc:docMk/>
          <pc:sldMk cId="501677395" sldId="357"/>
        </pc:sldMkLst>
        <pc:picChg chg="mod">
          <ac:chgData name="Perrine RODIER - Le Nouveau Belier" userId="8d18d86c-7c03-4563-8894-8ee266adb6ca" providerId="ADAL" clId="{5F581932-0F05-40DC-BE28-B6874A1B22E2}" dt="2024-04-15T14:47:13.068" v="0" actId="1076"/>
          <ac:picMkLst>
            <pc:docMk/>
            <pc:sldMk cId="501677395" sldId="357"/>
            <ac:picMk id="7" creationId="{00000000-0000-0000-0000-00000000000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EB48A6-FF0E-4B88-93E9-DEFBE4047F2D}" type="datetimeFigureOut">
              <a:rPr lang="fr-FR" smtClean="0"/>
              <a:t>16/04/2024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52808E-A391-4923-A01D-AED102A2399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668373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2.jpe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2.jpe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2.jpe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2.jpe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2.jpe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2.jpe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2.jpe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2.jpe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2.jpe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1.jp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1.jp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2.jpe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1.jp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2.jp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2.jp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2.jpe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2.jpe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3.jp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2.jpe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3.jp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4.jp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4.jp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2.jpe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4.jp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2.jpe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2.jpe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2.jpe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2.jpe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6.jp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6.jp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2.jpe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6.jp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9.jp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40.jp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529D14F-1E48-7E4A-9B8D-0784DCEDB7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BC2ADBE-E2F9-8B6A-074F-2502331F6D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EF2AD88-6810-6947-2B10-A5A6D7F77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16/04/2024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B4D4586-B81A-717D-2EAD-18FE94C35B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AD9D8BB-5A70-AC80-B630-69E22F7EB2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398120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000F0D36-35B7-323C-BFDB-0F428CCD15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5088E2DB-6FC7-ECA0-563B-72EE9FC72FB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5927" y="1979523"/>
            <a:ext cx="5471880" cy="817285"/>
          </a:xfrm>
        </p:spPr>
        <p:txBody>
          <a:bodyPr anchor="b"/>
          <a:lstStyle>
            <a:lvl1pPr algn="ctr">
              <a:defRPr sz="6200" b="0" kern="1200" spc="-5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 PARTIE</a:t>
            </a:r>
          </a:p>
        </p:txBody>
      </p:sp>
    </p:spTree>
    <p:extLst>
      <p:ext uri="{BB962C8B-B14F-4D97-AF65-F5344CB8AC3E}">
        <p14:creationId xmlns:p14="http://schemas.microsoft.com/office/powerpoint/2010/main" val="36312589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D0F05EC4-72A3-D3B5-4844-E704CB31E52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" y="857"/>
            <a:ext cx="12188952" cy="685628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203DE88B-5973-C402-32E6-4CD2405EE88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5927" y="1979523"/>
            <a:ext cx="5471880" cy="817285"/>
          </a:xfrm>
        </p:spPr>
        <p:txBody>
          <a:bodyPr anchor="b"/>
          <a:lstStyle>
            <a:lvl1pPr algn="ctr">
              <a:defRPr sz="6200" b="0" kern="1200" spc="-5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 PARTIE</a:t>
            </a:r>
          </a:p>
        </p:txBody>
      </p:sp>
    </p:spTree>
    <p:extLst>
      <p:ext uri="{BB962C8B-B14F-4D97-AF65-F5344CB8AC3E}">
        <p14:creationId xmlns:p14="http://schemas.microsoft.com/office/powerpoint/2010/main" val="16742320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2419BB08-AC0E-C2D5-0426-A66285B28F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" y="857"/>
            <a:ext cx="12188952" cy="685628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5088E2DB-6FC7-ECA0-563B-72EE9FC72FB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5927" y="1979523"/>
            <a:ext cx="5471880" cy="817285"/>
          </a:xfrm>
        </p:spPr>
        <p:txBody>
          <a:bodyPr anchor="b"/>
          <a:lstStyle>
            <a:lvl1pPr algn="ctr">
              <a:defRPr sz="6200" b="0" kern="1200" spc="-5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 PARTIE</a:t>
            </a:r>
          </a:p>
        </p:txBody>
      </p:sp>
      <p:pic>
        <p:nvPicPr>
          <p:cNvPr id="2" name="Image 1" descr="Une image contenant roue, pneu, véhicule, Pièce auto&#10;&#10;Description générée automatiquement">
            <a:extLst>
              <a:ext uri="{FF2B5EF4-FFF2-40B4-BE49-F238E27FC236}">
                <a16:creationId xmlns:a16="http://schemas.microsoft.com/office/drawing/2014/main" id="{F6AF7F14-895D-5E5F-6B6C-C888A2F9DA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3761"/>
          <a:stretch/>
        </p:blipFill>
        <p:spPr>
          <a:xfrm>
            <a:off x="7804850" y="3289971"/>
            <a:ext cx="4387150" cy="356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6604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000F0D36-35B7-323C-BFDB-0F428CCD15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28"/>
            <a:ext cx="12191999" cy="6857143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5088E2DB-6FC7-ECA0-563B-72EE9FC72FB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5927" y="1979523"/>
            <a:ext cx="5471880" cy="817285"/>
          </a:xfrm>
        </p:spPr>
        <p:txBody>
          <a:bodyPr anchor="b"/>
          <a:lstStyle>
            <a:lvl1pPr algn="ctr">
              <a:defRPr sz="6200" b="0" kern="1200" spc="-50" baseline="0">
                <a:solidFill>
                  <a:srgbClr val="00963F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 PARTIE</a:t>
            </a:r>
          </a:p>
        </p:txBody>
      </p:sp>
    </p:spTree>
    <p:extLst>
      <p:ext uri="{BB962C8B-B14F-4D97-AF65-F5344CB8AC3E}">
        <p14:creationId xmlns:p14="http://schemas.microsoft.com/office/powerpoint/2010/main" val="17432393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A6275B93-0DF8-CC35-80E6-14AF2955F01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28"/>
            <a:ext cx="12191999" cy="6857143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5088E2DB-6FC7-ECA0-563B-72EE9FC72FB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5927" y="1979523"/>
            <a:ext cx="5471880" cy="817285"/>
          </a:xfrm>
        </p:spPr>
        <p:txBody>
          <a:bodyPr anchor="b"/>
          <a:lstStyle>
            <a:lvl1pPr algn="ctr">
              <a:defRPr sz="6200" b="0" kern="1200" spc="-50" baseline="0">
                <a:solidFill>
                  <a:srgbClr val="00963F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 PARTIE</a:t>
            </a:r>
          </a:p>
        </p:txBody>
      </p:sp>
      <p:pic>
        <p:nvPicPr>
          <p:cNvPr id="6" name="Image 5" descr="Une image contenant véhicule, Véhicule terrestre, roue, texte&#10;&#10;Description générée automatiquement">
            <a:extLst>
              <a:ext uri="{FF2B5EF4-FFF2-40B4-BE49-F238E27FC236}">
                <a16:creationId xmlns:a16="http://schemas.microsoft.com/office/drawing/2014/main" id="{5D06B674-D3D9-D077-0010-457525D5BB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56"/>
          <a:stretch/>
        </p:blipFill>
        <p:spPr>
          <a:xfrm>
            <a:off x="7822856" y="3300260"/>
            <a:ext cx="4369144" cy="356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8953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000F0D36-35B7-323C-BFDB-0F428CCD15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28"/>
            <a:ext cx="12191999" cy="6857143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5088E2DB-6FC7-ECA0-563B-72EE9FC72FB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5927" y="1981428"/>
            <a:ext cx="5471880" cy="817285"/>
          </a:xfrm>
        </p:spPr>
        <p:txBody>
          <a:bodyPr anchor="b"/>
          <a:lstStyle>
            <a:lvl1pPr algn="ctr">
              <a:defRPr sz="6200" b="0" kern="1200" spc="-50" baseline="0">
                <a:solidFill>
                  <a:srgbClr val="174195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 PARTIE</a:t>
            </a:r>
          </a:p>
        </p:txBody>
      </p:sp>
    </p:spTree>
    <p:extLst>
      <p:ext uri="{BB962C8B-B14F-4D97-AF65-F5344CB8AC3E}">
        <p14:creationId xmlns:p14="http://schemas.microsoft.com/office/powerpoint/2010/main" val="10997197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01D94F95-9607-4C3C-824E-C29DC1540CF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28"/>
            <a:ext cx="12191999" cy="6857143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5088E2DB-6FC7-ECA0-563B-72EE9FC72FB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5927" y="1979523"/>
            <a:ext cx="5471880" cy="817285"/>
          </a:xfrm>
        </p:spPr>
        <p:txBody>
          <a:bodyPr anchor="b"/>
          <a:lstStyle>
            <a:lvl1pPr algn="ctr">
              <a:defRPr sz="6200" b="0" kern="1200" spc="-50" baseline="0">
                <a:solidFill>
                  <a:srgbClr val="174195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 PARTIE</a:t>
            </a:r>
          </a:p>
        </p:txBody>
      </p:sp>
      <p:pic>
        <p:nvPicPr>
          <p:cNvPr id="9" name="Image 8" descr="Une image contenant véhicule, Véhicule terrestre, roue, transport&#10;&#10;Description générée automatiquement">
            <a:extLst>
              <a:ext uri="{FF2B5EF4-FFF2-40B4-BE49-F238E27FC236}">
                <a16:creationId xmlns:a16="http://schemas.microsoft.com/office/drawing/2014/main" id="{3DEED400-AC78-E159-2977-535CC9C60C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56"/>
          <a:stretch/>
        </p:blipFill>
        <p:spPr>
          <a:xfrm>
            <a:off x="7822857" y="3298547"/>
            <a:ext cx="4369143" cy="356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7261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000F0D36-35B7-323C-BFDB-0F428CCD15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28"/>
            <a:ext cx="12191999" cy="6857143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5088E2DB-6FC7-ECA0-563B-72EE9FC72FB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5927" y="1980158"/>
            <a:ext cx="5471880" cy="817285"/>
          </a:xfrm>
        </p:spPr>
        <p:txBody>
          <a:bodyPr anchor="b"/>
          <a:lstStyle>
            <a:lvl1pPr algn="ctr">
              <a:defRPr sz="6200" b="0" kern="1200" spc="-50" baseline="0">
                <a:solidFill>
                  <a:srgbClr val="EB6408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 PARTIE</a:t>
            </a:r>
          </a:p>
        </p:txBody>
      </p:sp>
    </p:spTree>
    <p:extLst>
      <p:ext uri="{BB962C8B-B14F-4D97-AF65-F5344CB8AC3E}">
        <p14:creationId xmlns:p14="http://schemas.microsoft.com/office/powerpoint/2010/main" val="26069090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000F0D36-35B7-323C-BFDB-0F428CCD15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28"/>
            <a:ext cx="12191999" cy="6857143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5088E2DB-6FC7-ECA0-563B-72EE9FC72FB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5927" y="1980158"/>
            <a:ext cx="5471880" cy="817285"/>
          </a:xfrm>
        </p:spPr>
        <p:txBody>
          <a:bodyPr anchor="b"/>
          <a:lstStyle>
            <a:lvl1pPr algn="ctr">
              <a:defRPr sz="6200" b="0" kern="1200" spc="-50" baseline="0">
                <a:solidFill>
                  <a:srgbClr val="EB6408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 PARTIE</a:t>
            </a:r>
          </a:p>
        </p:txBody>
      </p:sp>
      <p:pic>
        <p:nvPicPr>
          <p:cNvPr id="5" name="Image 4" descr="Une image contenant véhicule, plein air, pneu, Véhicule terrestre&#10;&#10;Description générée automatiquement">
            <a:extLst>
              <a:ext uri="{FF2B5EF4-FFF2-40B4-BE49-F238E27FC236}">
                <a16:creationId xmlns:a16="http://schemas.microsoft.com/office/drawing/2014/main" id="{A74D4710-30D2-2792-4E6A-DC371B6931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60"/>
          <a:stretch/>
        </p:blipFill>
        <p:spPr>
          <a:xfrm>
            <a:off x="7804800" y="3290400"/>
            <a:ext cx="4387200" cy="356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5961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000F0D36-35B7-323C-BFDB-0F428CCD15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28"/>
            <a:ext cx="12191999" cy="6857143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5088E2DB-6FC7-ECA0-563B-72EE9FC72FB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5927" y="1980158"/>
            <a:ext cx="5471880" cy="817285"/>
          </a:xfrm>
        </p:spPr>
        <p:txBody>
          <a:bodyPr anchor="b"/>
          <a:lstStyle>
            <a:lvl1pPr algn="ctr">
              <a:defRPr sz="6200" b="0" kern="1200" spc="-50" baseline="0">
                <a:solidFill>
                  <a:srgbClr val="EB6408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 PARTIE</a:t>
            </a:r>
          </a:p>
        </p:txBody>
      </p:sp>
      <p:pic>
        <p:nvPicPr>
          <p:cNvPr id="2" name="Image 1" descr="Une image contenant roue, pneu, véhicule, Pièce auto&#10;&#10;Description générée automatiquement">
            <a:extLst>
              <a:ext uri="{FF2B5EF4-FFF2-40B4-BE49-F238E27FC236}">
                <a16:creationId xmlns:a16="http://schemas.microsoft.com/office/drawing/2014/main" id="{0EFC32C4-7616-E64C-02F1-DCD5014B4E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3761"/>
          <a:stretch/>
        </p:blipFill>
        <p:spPr>
          <a:xfrm>
            <a:off x="7804850" y="3301546"/>
            <a:ext cx="4387150" cy="356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1536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243691B5-4E07-8128-19B8-053A5BC32AF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84868"/>
            <a:ext cx="12188952" cy="6856286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7529D14F-1E48-7E4A-9B8D-0784DCEDB70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759" y="2049864"/>
            <a:ext cx="5833626" cy="984738"/>
          </a:xfrm>
        </p:spPr>
        <p:txBody>
          <a:bodyPr anchor="b"/>
          <a:lstStyle>
            <a:lvl1pPr algn="ctr">
              <a:defRPr sz="5400" b="0" kern="70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457E6BA7-F699-9158-AE28-2A09093F185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6137" y="2847624"/>
            <a:ext cx="5490871" cy="673291"/>
          </a:xfrm>
        </p:spPr>
        <p:txBody>
          <a:bodyPr/>
          <a:lstStyle>
            <a:lvl1pPr marL="0" indent="0" algn="ctr">
              <a:buNone/>
              <a:defRPr sz="680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PRÉSENTATION</a:t>
            </a:r>
          </a:p>
        </p:txBody>
      </p:sp>
      <p:pic>
        <p:nvPicPr>
          <p:cNvPr id="4" name="Imag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435" y="203759"/>
            <a:ext cx="3471616" cy="805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2675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000F0D36-35B7-323C-BFDB-0F428CCD15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683DD7CD-1F02-2A71-EB22-A9722BA861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50" t="11650"/>
          <a:stretch/>
        </p:blipFill>
        <p:spPr>
          <a:xfrm>
            <a:off x="6771895" y="808201"/>
            <a:ext cx="5419343" cy="6055993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5088E2DB-6FC7-ECA0-563B-72EE9FC72FB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14651" y="2249098"/>
            <a:ext cx="1603840" cy="817285"/>
          </a:xfrm>
        </p:spPr>
        <p:txBody>
          <a:bodyPr anchor="b"/>
          <a:lstStyle>
            <a:lvl1pPr algn="ctr">
              <a:defRPr sz="8000" b="0" kern="1200" spc="-50" baseline="0">
                <a:solidFill>
                  <a:srgbClr val="00963F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01</a:t>
            </a:r>
          </a:p>
        </p:txBody>
      </p:sp>
      <p:sp>
        <p:nvSpPr>
          <p:cNvPr id="9" name="Espace réservé du texte 6">
            <a:extLst>
              <a:ext uri="{FF2B5EF4-FFF2-40B4-BE49-F238E27FC236}">
                <a16:creationId xmlns:a16="http://schemas.microsoft.com/office/drawing/2014/main" id="{916B643F-4B71-AE27-F3CA-90FBF21D197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84873" y="3221836"/>
            <a:ext cx="3486150" cy="614362"/>
          </a:xfrm>
        </p:spPr>
        <p:txBody>
          <a:bodyPr/>
          <a:lstStyle>
            <a:lvl1pPr marL="0" indent="0">
              <a:buNone/>
              <a:defRPr sz="2200" spc="70" baseline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10" name="Espace réservé du texte 6">
            <a:extLst>
              <a:ext uri="{FF2B5EF4-FFF2-40B4-BE49-F238E27FC236}">
                <a16:creationId xmlns:a16="http://schemas.microsoft.com/office/drawing/2014/main" id="{42C71839-1F60-F3A2-602B-9BE515BA32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88683" y="2040241"/>
            <a:ext cx="3486150" cy="614362"/>
          </a:xfrm>
        </p:spPr>
        <p:txBody>
          <a:bodyPr/>
          <a:lstStyle>
            <a:lvl1pPr marL="0" indent="0">
              <a:buNone/>
              <a:defRPr sz="2200" spc="70" baseline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11" name="Espace réservé du texte 6">
            <a:extLst>
              <a:ext uri="{FF2B5EF4-FFF2-40B4-BE49-F238E27FC236}">
                <a16:creationId xmlns:a16="http://schemas.microsoft.com/office/drawing/2014/main" id="{043B23F9-1625-2CCD-3C24-4DA3169ADA4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84873" y="4417078"/>
            <a:ext cx="3486150" cy="614362"/>
          </a:xfrm>
        </p:spPr>
        <p:txBody>
          <a:bodyPr/>
          <a:lstStyle>
            <a:lvl1pPr marL="0" indent="0">
              <a:buNone/>
              <a:defRPr sz="2200" spc="70" baseline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2841B297-71A8-5727-4E5D-5F8DA33D7C4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29031" y="4267200"/>
            <a:ext cx="1257066" cy="1106662"/>
          </a:xfrm>
        </p:spPr>
        <p:txBody>
          <a:bodyPr/>
          <a:lstStyle>
            <a:lvl1pPr marL="0" indent="0">
              <a:buNone/>
              <a:defRPr sz="8000">
                <a:solidFill>
                  <a:srgbClr val="00963F"/>
                </a:solidFill>
                <a:latin typeface="Franklin Gothic Demi Cond" panose="020B0706030402020204" pitchFamily="34" charset="0"/>
              </a:defRPr>
            </a:lvl1pPr>
          </a:lstStyle>
          <a:p>
            <a:pPr lvl="0"/>
            <a:r>
              <a:rPr lang="fr-FR" dirty="0"/>
              <a:t>03</a:t>
            </a:r>
          </a:p>
        </p:txBody>
      </p:sp>
      <p:pic>
        <p:nvPicPr>
          <p:cNvPr id="6" name="Image 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996" y="6411668"/>
            <a:ext cx="2069327" cy="329530"/>
          </a:xfrm>
          <a:prstGeom prst="rect">
            <a:avLst/>
          </a:prstGeom>
        </p:spPr>
      </p:pic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287A05AB-4932-A81E-FC8A-BF684C49BA3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27132" y="3046628"/>
            <a:ext cx="1432877" cy="734830"/>
          </a:xfrm>
        </p:spPr>
        <p:txBody>
          <a:bodyPr/>
          <a:lstStyle>
            <a:lvl1pPr marL="0" indent="0">
              <a:buNone/>
              <a:defRPr sz="8000">
                <a:solidFill>
                  <a:srgbClr val="00963F"/>
                </a:solidFill>
                <a:latin typeface="Franklin Gothic Demi Cond" panose="020B0706030402020204" pitchFamily="34" charset="0"/>
              </a:defRPr>
            </a:lvl1pPr>
          </a:lstStyle>
          <a:p>
            <a:pPr lvl="0"/>
            <a:r>
              <a:rPr lang="fr-FR" dirty="0"/>
              <a:t>02</a:t>
            </a:r>
          </a:p>
        </p:txBody>
      </p:sp>
    </p:spTree>
    <p:extLst>
      <p:ext uri="{BB962C8B-B14F-4D97-AF65-F5344CB8AC3E}">
        <p14:creationId xmlns:p14="http://schemas.microsoft.com/office/powerpoint/2010/main" val="20435093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4316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000F0D36-35B7-323C-BFDB-0F428CCD15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" y="-2336"/>
            <a:ext cx="12190476" cy="6857142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2644A13B-1041-E03A-F872-B6412CF8C5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50" t="11650"/>
          <a:stretch/>
        </p:blipFill>
        <p:spPr>
          <a:xfrm>
            <a:off x="6771895" y="808201"/>
            <a:ext cx="5419343" cy="6055993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5088E2DB-6FC7-ECA0-563B-72EE9FC72FB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14651" y="2249098"/>
            <a:ext cx="1603840" cy="817285"/>
          </a:xfrm>
        </p:spPr>
        <p:txBody>
          <a:bodyPr anchor="b"/>
          <a:lstStyle>
            <a:lvl1pPr algn="ctr">
              <a:defRPr sz="8000" b="0" kern="1200" spc="-50" baseline="0">
                <a:solidFill>
                  <a:srgbClr val="174195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01</a:t>
            </a:r>
          </a:p>
        </p:txBody>
      </p:sp>
      <p:sp>
        <p:nvSpPr>
          <p:cNvPr id="9" name="Espace réservé du texte 6">
            <a:extLst>
              <a:ext uri="{FF2B5EF4-FFF2-40B4-BE49-F238E27FC236}">
                <a16:creationId xmlns:a16="http://schemas.microsoft.com/office/drawing/2014/main" id="{916B643F-4B71-AE27-F3CA-90FBF21D197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84873" y="3221836"/>
            <a:ext cx="3486150" cy="614362"/>
          </a:xfrm>
        </p:spPr>
        <p:txBody>
          <a:bodyPr/>
          <a:lstStyle>
            <a:lvl1pPr marL="0" indent="0">
              <a:buNone/>
              <a:defRPr sz="2200" spc="70" baseline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10" name="Espace réservé du texte 6">
            <a:extLst>
              <a:ext uri="{FF2B5EF4-FFF2-40B4-BE49-F238E27FC236}">
                <a16:creationId xmlns:a16="http://schemas.microsoft.com/office/drawing/2014/main" id="{42C71839-1F60-F3A2-602B-9BE515BA32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88683" y="2040241"/>
            <a:ext cx="3486150" cy="614362"/>
          </a:xfrm>
        </p:spPr>
        <p:txBody>
          <a:bodyPr/>
          <a:lstStyle>
            <a:lvl1pPr marL="0" indent="0">
              <a:buNone/>
              <a:defRPr sz="2200" spc="70" baseline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11" name="Espace réservé du texte 6">
            <a:extLst>
              <a:ext uri="{FF2B5EF4-FFF2-40B4-BE49-F238E27FC236}">
                <a16:creationId xmlns:a16="http://schemas.microsoft.com/office/drawing/2014/main" id="{043B23F9-1625-2CCD-3C24-4DA3169ADA4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84873" y="4417078"/>
            <a:ext cx="3486150" cy="614362"/>
          </a:xfrm>
        </p:spPr>
        <p:txBody>
          <a:bodyPr/>
          <a:lstStyle>
            <a:lvl1pPr marL="0" indent="0">
              <a:buNone/>
              <a:defRPr sz="2200" spc="70" baseline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2841B297-71A8-5727-4E5D-5F8DA33D7C4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29031" y="4267200"/>
            <a:ext cx="1257066" cy="1106662"/>
          </a:xfrm>
        </p:spPr>
        <p:txBody>
          <a:bodyPr/>
          <a:lstStyle>
            <a:lvl1pPr marL="0" indent="0">
              <a:buNone/>
              <a:defRPr sz="8000">
                <a:solidFill>
                  <a:srgbClr val="174195"/>
                </a:solidFill>
                <a:latin typeface="Franklin Gothic Demi Cond" panose="020B0706030402020204" pitchFamily="34" charset="0"/>
              </a:defRPr>
            </a:lvl1pPr>
          </a:lstStyle>
          <a:p>
            <a:pPr lvl="0"/>
            <a:r>
              <a:rPr lang="fr-FR" dirty="0"/>
              <a:t>03</a:t>
            </a:r>
          </a:p>
        </p:txBody>
      </p:sp>
      <p:pic>
        <p:nvPicPr>
          <p:cNvPr id="6" name="Image 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996" y="6411668"/>
            <a:ext cx="2069327" cy="329530"/>
          </a:xfrm>
          <a:prstGeom prst="rect">
            <a:avLst/>
          </a:prstGeom>
        </p:spPr>
      </p:pic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287A05AB-4932-A81E-FC8A-BF684C49BA3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27132" y="3046628"/>
            <a:ext cx="1432877" cy="734830"/>
          </a:xfrm>
        </p:spPr>
        <p:txBody>
          <a:bodyPr/>
          <a:lstStyle>
            <a:lvl1pPr marL="0" indent="0">
              <a:buNone/>
              <a:defRPr sz="8000">
                <a:solidFill>
                  <a:srgbClr val="174195"/>
                </a:solidFill>
                <a:latin typeface="Franklin Gothic Demi Cond" panose="020B0706030402020204" pitchFamily="34" charset="0"/>
              </a:defRPr>
            </a:lvl1pPr>
          </a:lstStyle>
          <a:p>
            <a:pPr lvl="0"/>
            <a:r>
              <a:rPr lang="fr-FR" dirty="0"/>
              <a:t>02</a:t>
            </a:r>
          </a:p>
        </p:txBody>
      </p:sp>
    </p:spTree>
    <p:extLst>
      <p:ext uri="{BB962C8B-B14F-4D97-AF65-F5344CB8AC3E}">
        <p14:creationId xmlns:p14="http://schemas.microsoft.com/office/powerpoint/2010/main" val="36261214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000F0D36-35B7-323C-BFDB-0F428CCD15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809" y="-2336"/>
            <a:ext cx="12190474" cy="6857142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0CCB7872-55F1-C504-86D2-3437B6085B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50" t="11650"/>
          <a:stretch/>
        </p:blipFill>
        <p:spPr>
          <a:xfrm>
            <a:off x="6764274" y="802007"/>
            <a:ext cx="5419343" cy="6055993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5088E2DB-6FC7-ECA0-563B-72EE9FC72FB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14651" y="2249098"/>
            <a:ext cx="1603840" cy="817285"/>
          </a:xfrm>
        </p:spPr>
        <p:txBody>
          <a:bodyPr anchor="b"/>
          <a:lstStyle>
            <a:lvl1pPr algn="ctr">
              <a:defRPr sz="8000" b="0" kern="1200" spc="-50" baseline="0">
                <a:solidFill>
                  <a:srgbClr val="EB6408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01</a:t>
            </a:r>
          </a:p>
        </p:txBody>
      </p:sp>
      <p:sp>
        <p:nvSpPr>
          <p:cNvPr id="9" name="Espace réservé du texte 6">
            <a:extLst>
              <a:ext uri="{FF2B5EF4-FFF2-40B4-BE49-F238E27FC236}">
                <a16:creationId xmlns:a16="http://schemas.microsoft.com/office/drawing/2014/main" id="{916B643F-4B71-AE27-F3CA-90FBF21D197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84873" y="3221836"/>
            <a:ext cx="3486150" cy="614362"/>
          </a:xfrm>
        </p:spPr>
        <p:txBody>
          <a:bodyPr/>
          <a:lstStyle>
            <a:lvl1pPr marL="0" indent="0">
              <a:buNone/>
              <a:defRPr sz="2200" spc="70" baseline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10" name="Espace réservé du texte 6">
            <a:extLst>
              <a:ext uri="{FF2B5EF4-FFF2-40B4-BE49-F238E27FC236}">
                <a16:creationId xmlns:a16="http://schemas.microsoft.com/office/drawing/2014/main" id="{42C71839-1F60-F3A2-602B-9BE515BA32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88683" y="2040241"/>
            <a:ext cx="3486150" cy="614362"/>
          </a:xfrm>
        </p:spPr>
        <p:txBody>
          <a:bodyPr/>
          <a:lstStyle>
            <a:lvl1pPr marL="0" indent="0">
              <a:buNone/>
              <a:defRPr sz="2200" spc="70" baseline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11" name="Espace réservé du texte 6">
            <a:extLst>
              <a:ext uri="{FF2B5EF4-FFF2-40B4-BE49-F238E27FC236}">
                <a16:creationId xmlns:a16="http://schemas.microsoft.com/office/drawing/2014/main" id="{043B23F9-1625-2CCD-3C24-4DA3169ADA4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84873" y="4417078"/>
            <a:ext cx="3486150" cy="614362"/>
          </a:xfrm>
        </p:spPr>
        <p:txBody>
          <a:bodyPr/>
          <a:lstStyle>
            <a:lvl1pPr marL="0" indent="0">
              <a:buNone/>
              <a:defRPr sz="2200" spc="70" baseline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2841B297-71A8-5727-4E5D-5F8DA33D7C4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29031" y="4267200"/>
            <a:ext cx="1257066" cy="1106662"/>
          </a:xfrm>
        </p:spPr>
        <p:txBody>
          <a:bodyPr/>
          <a:lstStyle>
            <a:lvl1pPr marL="0" indent="0">
              <a:buNone/>
              <a:defRPr sz="8000">
                <a:solidFill>
                  <a:srgbClr val="EB6408"/>
                </a:solidFill>
                <a:latin typeface="Franklin Gothic Demi Cond" panose="020B0706030402020204" pitchFamily="34" charset="0"/>
              </a:defRPr>
            </a:lvl1pPr>
          </a:lstStyle>
          <a:p>
            <a:pPr lvl="0"/>
            <a:r>
              <a:rPr lang="fr-FR" dirty="0"/>
              <a:t>03</a:t>
            </a:r>
          </a:p>
        </p:txBody>
      </p:sp>
      <p:pic>
        <p:nvPicPr>
          <p:cNvPr id="6" name="Image 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996" y="6411668"/>
            <a:ext cx="2069327" cy="329530"/>
          </a:xfrm>
          <a:prstGeom prst="rect">
            <a:avLst/>
          </a:prstGeom>
        </p:spPr>
      </p:pic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287A05AB-4932-A81E-FC8A-BF684C49BA3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27132" y="3046628"/>
            <a:ext cx="1432877" cy="734830"/>
          </a:xfrm>
        </p:spPr>
        <p:txBody>
          <a:bodyPr/>
          <a:lstStyle>
            <a:lvl1pPr marL="0" indent="0">
              <a:buNone/>
              <a:defRPr sz="8000">
                <a:solidFill>
                  <a:srgbClr val="EB6408"/>
                </a:solidFill>
                <a:latin typeface="Franklin Gothic Demi Cond" panose="020B0706030402020204" pitchFamily="34" charset="0"/>
              </a:defRPr>
            </a:lvl1pPr>
          </a:lstStyle>
          <a:p>
            <a:pPr lvl="0"/>
            <a:r>
              <a:rPr lang="fr-FR" dirty="0"/>
              <a:t>02</a:t>
            </a:r>
          </a:p>
        </p:txBody>
      </p:sp>
    </p:spTree>
    <p:extLst>
      <p:ext uri="{BB962C8B-B14F-4D97-AF65-F5344CB8AC3E}">
        <p14:creationId xmlns:p14="http://schemas.microsoft.com/office/powerpoint/2010/main" val="10808346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316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000F0D36-35B7-323C-BFDB-0F428CCD15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" y="428"/>
            <a:ext cx="12190476" cy="6857142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C6A205F4-A659-AD45-BBCE-78C1A6E383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50" t="11650"/>
          <a:stretch/>
        </p:blipFill>
        <p:spPr>
          <a:xfrm>
            <a:off x="6772657" y="808201"/>
            <a:ext cx="5419343" cy="6055993"/>
          </a:xfrm>
          <a:prstGeom prst="rect">
            <a:avLst/>
          </a:prstGeom>
        </p:spPr>
      </p:pic>
      <p:sp>
        <p:nvSpPr>
          <p:cNvPr id="9" name="Espace réservé du texte 6">
            <a:extLst>
              <a:ext uri="{FF2B5EF4-FFF2-40B4-BE49-F238E27FC236}">
                <a16:creationId xmlns:a16="http://schemas.microsoft.com/office/drawing/2014/main" id="{916B643F-4B71-AE27-F3CA-90FBF21D197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84873" y="3221836"/>
            <a:ext cx="3486150" cy="614362"/>
          </a:xfrm>
        </p:spPr>
        <p:txBody>
          <a:bodyPr/>
          <a:lstStyle>
            <a:lvl1pPr marL="0" indent="0">
              <a:buNone/>
              <a:defRPr sz="2200" spc="70" baseline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10" name="Espace réservé du texte 6">
            <a:extLst>
              <a:ext uri="{FF2B5EF4-FFF2-40B4-BE49-F238E27FC236}">
                <a16:creationId xmlns:a16="http://schemas.microsoft.com/office/drawing/2014/main" id="{42C71839-1F60-F3A2-602B-9BE515BA32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88683" y="2040241"/>
            <a:ext cx="3486150" cy="614362"/>
          </a:xfrm>
        </p:spPr>
        <p:txBody>
          <a:bodyPr/>
          <a:lstStyle>
            <a:lvl1pPr marL="0" indent="0">
              <a:buNone/>
              <a:defRPr sz="2200" spc="70" baseline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11" name="Espace réservé du texte 6">
            <a:extLst>
              <a:ext uri="{FF2B5EF4-FFF2-40B4-BE49-F238E27FC236}">
                <a16:creationId xmlns:a16="http://schemas.microsoft.com/office/drawing/2014/main" id="{043B23F9-1625-2CCD-3C24-4DA3169ADA4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84873" y="4417078"/>
            <a:ext cx="3486150" cy="614362"/>
          </a:xfrm>
        </p:spPr>
        <p:txBody>
          <a:bodyPr/>
          <a:lstStyle>
            <a:lvl1pPr marL="0" indent="0">
              <a:buNone/>
              <a:defRPr sz="2200" spc="70" baseline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pic>
        <p:nvPicPr>
          <p:cNvPr id="6" name="Image 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996" y="6411668"/>
            <a:ext cx="2069327" cy="329530"/>
          </a:xfrm>
          <a:prstGeom prst="rect">
            <a:avLst/>
          </a:prstGeom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7E33D66E-A38F-104F-ADCB-0A70627516C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14651" y="2249098"/>
            <a:ext cx="1603840" cy="817285"/>
          </a:xfrm>
        </p:spPr>
        <p:txBody>
          <a:bodyPr anchor="b"/>
          <a:lstStyle>
            <a:lvl1pPr algn="ctr">
              <a:defRPr sz="8000" b="0" kern="1200" spc="-50" baseline="0">
                <a:solidFill>
                  <a:srgbClr val="00963F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01</a:t>
            </a:r>
          </a:p>
        </p:txBody>
      </p:sp>
      <p:sp>
        <p:nvSpPr>
          <p:cNvPr id="7" name="Espace réservé du texte 15">
            <a:extLst>
              <a:ext uri="{FF2B5EF4-FFF2-40B4-BE49-F238E27FC236}">
                <a16:creationId xmlns:a16="http://schemas.microsoft.com/office/drawing/2014/main" id="{3173C853-E02F-B1CB-E732-2BF301CE234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29031" y="4267200"/>
            <a:ext cx="1257066" cy="1106662"/>
          </a:xfrm>
        </p:spPr>
        <p:txBody>
          <a:bodyPr/>
          <a:lstStyle>
            <a:lvl1pPr marL="0" indent="0">
              <a:buNone/>
              <a:defRPr sz="8000">
                <a:solidFill>
                  <a:srgbClr val="00963F"/>
                </a:solidFill>
                <a:latin typeface="Franklin Gothic Demi Cond" panose="020B0706030402020204" pitchFamily="34" charset="0"/>
              </a:defRPr>
            </a:lvl1pPr>
          </a:lstStyle>
          <a:p>
            <a:pPr lvl="0"/>
            <a:r>
              <a:rPr lang="fr-FR" dirty="0"/>
              <a:t>03</a:t>
            </a:r>
          </a:p>
        </p:txBody>
      </p:sp>
      <p:sp>
        <p:nvSpPr>
          <p:cNvPr id="8" name="Espace réservé du texte 13">
            <a:extLst>
              <a:ext uri="{FF2B5EF4-FFF2-40B4-BE49-F238E27FC236}">
                <a16:creationId xmlns:a16="http://schemas.microsoft.com/office/drawing/2014/main" id="{B87E71C3-A783-3438-C5D8-08B2A4833DA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27132" y="3046628"/>
            <a:ext cx="1432877" cy="734830"/>
          </a:xfrm>
        </p:spPr>
        <p:txBody>
          <a:bodyPr/>
          <a:lstStyle>
            <a:lvl1pPr marL="0" indent="0">
              <a:buNone/>
              <a:defRPr sz="8000">
                <a:solidFill>
                  <a:srgbClr val="00963F"/>
                </a:solidFill>
                <a:latin typeface="Franklin Gothic Demi Cond" panose="020B0706030402020204" pitchFamily="34" charset="0"/>
              </a:defRPr>
            </a:lvl1pPr>
          </a:lstStyle>
          <a:p>
            <a:pPr lvl="0"/>
            <a:r>
              <a:rPr lang="fr-FR" dirty="0"/>
              <a:t>02</a:t>
            </a:r>
          </a:p>
        </p:txBody>
      </p:sp>
    </p:spTree>
    <p:extLst>
      <p:ext uri="{BB962C8B-B14F-4D97-AF65-F5344CB8AC3E}">
        <p14:creationId xmlns:p14="http://schemas.microsoft.com/office/powerpoint/2010/main" val="31809450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000F0D36-35B7-323C-BFDB-0F428CCD15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3" y="428"/>
            <a:ext cx="12190474" cy="6857142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C7231CC0-E0E8-362C-9A4C-BE0AFFDF74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50" t="11650"/>
          <a:stretch/>
        </p:blipFill>
        <p:spPr>
          <a:xfrm>
            <a:off x="6772657" y="808201"/>
            <a:ext cx="5419343" cy="6055993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5088E2DB-6FC7-ECA0-563B-72EE9FC72FB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14651" y="2249098"/>
            <a:ext cx="1603840" cy="817285"/>
          </a:xfrm>
        </p:spPr>
        <p:txBody>
          <a:bodyPr anchor="b"/>
          <a:lstStyle>
            <a:lvl1pPr algn="ctr">
              <a:defRPr sz="8000" b="0" kern="1200" spc="-50" baseline="0">
                <a:solidFill>
                  <a:srgbClr val="174195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01</a:t>
            </a:r>
          </a:p>
        </p:txBody>
      </p:sp>
      <p:sp>
        <p:nvSpPr>
          <p:cNvPr id="9" name="Espace réservé du texte 6">
            <a:extLst>
              <a:ext uri="{FF2B5EF4-FFF2-40B4-BE49-F238E27FC236}">
                <a16:creationId xmlns:a16="http://schemas.microsoft.com/office/drawing/2014/main" id="{916B643F-4B71-AE27-F3CA-90FBF21D197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84873" y="3221836"/>
            <a:ext cx="3486150" cy="614362"/>
          </a:xfrm>
        </p:spPr>
        <p:txBody>
          <a:bodyPr/>
          <a:lstStyle>
            <a:lvl1pPr marL="0" indent="0">
              <a:buNone/>
              <a:defRPr sz="2200" spc="70" baseline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10" name="Espace réservé du texte 6">
            <a:extLst>
              <a:ext uri="{FF2B5EF4-FFF2-40B4-BE49-F238E27FC236}">
                <a16:creationId xmlns:a16="http://schemas.microsoft.com/office/drawing/2014/main" id="{42C71839-1F60-F3A2-602B-9BE515BA32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88683" y="2040241"/>
            <a:ext cx="3486150" cy="614362"/>
          </a:xfrm>
        </p:spPr>
        <p:txBody>
          <a:bodyPr/>
          <a:lstStyle>
            <a:lvl1pPr marL="0" indent="0">
              <a:buNone/>
              <a:defRPr sz="2200" spc="70" baseline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11" name="Espace réservé du texte 6">
            <a:extLst>
              <a:ext uri="{FF2B5EF4-FFF2-40B4-BE49-F238E27FC236}">
                <a16:creationId xmlns:a16="http://schemas.microsoft.com/office/drawing/2014/main" id="{043B23F9-1625-2CCD-3C24-4DA3169ADA4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84873" y="4417078"/>
            <a:ext cx="3486150" cy="614362"/>
          </a:xfrm>
        </p:spPr>
        <p:txBody>
          <a:bodyPr/>
          <a:lstStyle>
            <a:lvl1pPr marL="0" indent="0">
              <a:buNone/>
              <a:defRPr sz="2200" spc="70" baseline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2841B297-71A8-5727-4E5D-5F8DA33D7C4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29031" y="4267200"/>
            <a:ext cx="1257066" cy="1106662"/>
          </a:xfrm>
        </p:spPr>
        <p:txBody>
          <a:bodyPr/>
          <a:lstStyle>
            <a:lvl1pPr marL="0" indent="0">
              <a:buNone/>
              <a:defRPr sz="8000">
                <a:solidFill>
                  <a:srgbClr val="174195"/>
                </a:solidFill>
                <a:latin typeface="Franklin Gothic Demi Cond" panose="020B0706030402020204" pitchFamily="34" charset="0"/>
              </a:defRPr>
            </a:lvl1pPr>
          </a:lstStyle>
          <a:p>
            <a:pPr lvl="0"/>
            <a:r>
              <a:rPr lang="fr-FR" dirty="0"/>
              <a:t>03</a:t>
            </a:r>
          </a:p>
        </p:txBody>
      </p:sp>
      <p:pic>
        <p:nvPicPr>
          <p:cNvPr id="6" name="Image 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996" y="6411668"/>
            <a:ext cx="2069327" cy="329530"/>
          </a:xfrm>
          <a:prstGeom prst="rect">
            <a:avLst/>
          </a:prstGeom>
        </p:spPr>
      </p:pic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287A05AB-4932-A81E-FC8A-BF684C49BA3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27132" y="3046628"/>
            <a:ext cx="1432877" cy="734830"/>
          </a:xfrm>
        </p:spPr>
        <p:txBody>
          <a:bodyPr/>
          <a:lstStyle>
            <a:lvl1pPr marL="0" indent="0">
              <a:buNone/>
              <a:defRPr sz="8000">
                <a:solidFill>
                  <a:srgbClr val="174195"/>
                </a:solidFill>
                <a:latin typeface="Franklin Gothic Demi Cond" panose="020B0706030402020204" pitchFamily="34" charset="0"/>
              </a:defRPr>
            </a:lvl1pPr>
          </a:lstStyle>
          <a:p>
            <a:pPr lvl="0"/>
            <a:r>
              <a:rPr lang="fr-FR" dirty="0"/>
              <a:t>02</a:t>
            </a:r>
          </a:p>
        </p:txBody>
      </p:sp>
    </p:spTree>
    <p:extLst>
      <p:ext uri="{BB962C8B-B14F-4D97-AF65-F5344CB8AC3E}">
        <p14:creationId xmlns:p14="http://schemas.microsoft.com/office/powerpoint/2010/main" val="30765717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000F0D36-35B7-323C-BFDB-0F428CCD15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" y="0"/>
            <a:ext cx="12191992" cy="6854569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FB231345-7F71-C02F-F41F-717FC963C0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50" t="11650"/>
          <a:stretch/>
        </p:blipFill>
        <p:spPr>
          <a:xfrm>
            <a:off x="6772657" y="808201"/>
            <a:ext cx="5419343" cy="6055993"/>
          </a:xfrm>
          <a:prstGeom prst="rect">
            <a:avLst/>
          </a:prstGeom>
        </p:spPr>
      </p:pic>
      <p:sp>
        <p:nvSpPr>
          <p:cNvPr id="9" name="Espace réservé du texte 6">
            <a:extLst>
              <a:ext uri="{FF2B5EF4-FFF2-40B4-BE49-F238E27FC236}">
                <a16:creationId xmlns:a16="http://schemas.microsoft.com/office/drawing/2014/main" id="{916B643F-4B71-AE27-F3CA-90FBF21D197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84873" y="3221836"/>
            <a:ext cx="3486150" cy="614362"/>
          </a:xfrm>
        </p:spPr>
        <p:txBody>
          <a:bodyPr/>
          <a:lstStyle>
            <a:lvl1pPr marL="0" indent="0">
              <a:buNone/>
              <a:defRPr sz="2200" spc="70" baseline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10" name="Espace réservé du texte 6">
            <a:extLst>
              <a:ext uri="{FF2B5EF4-FFF2-40B4-BE49-F238E27FC236}">
                <a16:creationId xmlns:a16="http://schemas.microsoft.com/office/drawing/2014/main" id="{42C71839-1F60-F3A2-602B-9BE515BA32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88683" y="2040241"/>
            <a:ext cx="3486150" cy="614362"/>
          </a:xfrm>
        </p:spPr>
        <p:txBody>
          <a:bodyPr/>
          <a:lstStyle>
            <a:lvl1pPr marL="0" indent="0">
              <a:buNone/>
              <a:defRPr sz="2200" spc="70" baseline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11" name="Espace réservé du texte 6">
            <a:extLst>
              <a:ext uri="{FF2B5EF4-FFF2-40B4-BE49-F238E27FC236}">
                <a16:creationId xmlns:a16="http://schemas.microsoft.com/office/drawing/2014/main" id="{043B23F9-1625-2CCD-3C24-4DA3169ADA4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84873" y="4417078"/>
            <a:ext cx="3486150" cy="614362"/>
          </a:xfrm>
        </p:spPr>
        <p:txBody>
          <a:bodyPr/>
          <a:lstStyle>
            <a:lvl1pPr marL="0" indent="0">
              <a:buNone/>
              <a:defRPr sz="2200" spc="70" baseline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pic>
        <p:nvPicPr>
          <p:cNvPr id="12" name="Image 1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996" y="6411668"/>
            <a:ext cx="2069327" cy="329530"/>
          </a:xfrm>
          <a:prstGeom prst="rect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BBDB5E70-C5EF-DAD5-7491-99ED46AB636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14651" y="2249098"/>
            <a:ext cx="1603840" cy="817285"/>
          </a:xfrm>
        </p:spPr>
        <p:txBody>
          <a:bodyPr anchor="b"/>
          <a:lstStyle>
            <a:lvl1pPr algn="ctr">
              <a:defRPr sz="8000" b="0" kern="1200" spc="-50" baseline="0">
                <a:solidFill>
                  <a:srgbClr val="EB6408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01</a:t>
            </a:r>
          </a:p>
        </p:txBody>
      </p:sp>
      <p:sp>
        <p:nvSpPr>
          <p:cNvPr id="7" name="Espace réservé du texte 15">
            <a:extLst>
              <a:ext uri="{FF2B5EF4-FFF2-40B4-BE49-F238E27FC236}">
                <a16:creationId xmlns:a16="http://schemas.microsoft.com/office/drawing/2014/main" id="{86DE2BF3-0107-B878-3B85-4C96A105CA6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29031" y="4267200"/>
            <a:ext cx="1257066" cy="1106662"/>
          </a:xfrm>
        </p:spPr>
        <p:txBody>
          <a:bodyPr/>
          <a:lstStyle>
            <a:lvl1pPr marL="0" indent="0">
              <a:buNone/>
              <a:defRPr sz="8000">
                <a:solidFill>
                  <a:srgbClr val="EB6408"/>
                </a:solidFill>
                <a:latin typeface="Franklin Gothic Demi Cond" panose="020B0706030402020204" pitchFamily="34" charset="0"/>
              </a:defRPr>
            </a:lvl1pPr>
          </a:lstStyle>
          <a:p>
            <a:pPr lvl="0"/>
            <a:r>
              <a:rPr lang="fr-FR" dirty="0"/>
              <a:t>03</a:t>
            </a:r>
          </a:p>
        </p:txBody>
      </p:sp>
      <p:sp>
        <p:nvSpPr>
          <p:cNvPr id="8" name="Espace réservé du texte 13">
            <a:extLst>
              <a:ext uri="{FF2B5EF4-FFF2-40B4-BE49-F238E27FC236}">
                <a16:creationId xmlns:a16="http://schemas.microsoft.com/office/drawing/2014/main" id="{DDCB0C79-1688-3A17-8CF3-1F8BFC1850C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27132" y="3046628"/>
            <a:ext cx="1432877" cy="734830"/>
          </a:xfrm>
        </p:spPr>
        <p:txBody>
          <a:bodyPr/>
          <a:lstStyle>
            <a:lvl1pPr marL="0" indent="0">
              <a:buNone/>
              <a:defRPr sz="8000">
                <a:solidFill>
                  <a:srgbClr val="EB6408"/>
                </a:solidFill>
                <a:latin typeface="Franklin Gothic Demi Cond" panose="020B0706030402020204" pitchFamily="34" charset="0"/>
              </a:defRPr>
            </a:lvl1pPr>
          </a:lstStyle>
          <a:p>
            <a:pPr lvl="0"/>
            <a:r>
              <a:rPr lang="fr-FR" dirty="0"/>
              <a:t>02</a:t>
            </a:r>
          </a:p>
        </p:txBody>
      </p:sp>
    </p:spTree>
    <p:extLst>
      <p:ext uri="{BB962C8B-B14F-4D97-AF65-F5344CB8AC3E}">
        <p14:creationId xmlns:p14="http://schemas.microsoft.com/office/powerpoint/2010/main" val="19187178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000F0D36-35B7-323C-BFDB-0F428CCD15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53" y="0"/>
            <a:ext cx="12185900" cy="6854569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FC2510B6-6062-41FA-4ED1-35BBB03160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50" t="11650"/>
          <a:stretch/>
        </p:blipFill>
        <p:spPr>
          <a:xfrm>
            <a:off x="6772657" y="808201"/>
            <a:ext cx="5419343" cy="6055993"/>
          </a:xfrm>
          <a:prstGeom prst="rect">
            <a:avLst/>
          </a:prstGeom>
        </p:spPr>
      </p:pic>
      <p:sp>
        <p:nvSpPr>
          <p:cNvPr id="9" name="Espace réservé du texte 6">
            <a:extLst>
              <a:ext uri="{FF2B5EF4-FFF2-40B4-BE49-F238E27FC236}">
                <a16:creationId xmlns:a16="http://schemas.microsoft.com/office/drawing/2014/main" id="{916B643F-4B71-AE27-F3CA-90FBF21D197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84873" y="3221836"/>
            <a:ext cx="3486150" cy="614362"/>
          </a:xfrm>
        </p:spPr>
        <p:txBody>
          <a:bodyPr/>
          <a:lstStyle>
            <a:lvl1pPr marL="0" indent="0">
              <a:buNone/>
              <a:defRPr sz="2200" spc="70" baseline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10" name="Espace réservé du texte 6">
            <a:extLst>
              <a:ext uri="{FF2B5EF4-FFF2-40B4-BE49-F238E27FC236}">
                <a16:creationId xmlns:a16="http://schemas.microsoft.com/office/drawing/2014/main" id="{42C71839-1F60-F3A2-602B-9BE515BA32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88683" y="2040241"/>
            <a:ext cx="3486150" cy="614362"/>
          </a:xfrm>
        </p:spPr>
        <p:txBody>
          <a:bodyPr/>
          <a:lstStyle>
            <a:lvl1pPr marL="0" indent="0">
              <a:buNone/>
              <a:defRPr sz="2200" spc="70" baseline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11" name="Espace réservé du texte 6">
            <a:extLst>
              <a:ext uri="{FF2B5EF4-FFF2-40B4-BE49-F238E27FC236}">
                <a16:creationId xmlns:a16="http://schemas.microsoft.com/office/drawing/2014/main" id="{043B23F9-1625-2CCD-3C24-4DA3169ADA4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84873" y="4417078"/>
            <a:ext cx="3486150" cy="614362"/>
          </a:xfrm>
        </p:spPr>
        <p:txBody>
          <a:bodyPr/>
          <a:lstStyle>
            <a:lvl1pPr marL="0" indent="0">
              <a:buNone/>
              <a:defRPr sz="2200" spc="70" baseline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pic>
        <p:nvPicPr>
          <p:cNvPr id="12" name="Image 1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996" y="6411668"/>
            <a:ext cx="2069327" cy="329530"/>
          </a:xfrm>
          <a:prstGeom prst="rect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BBDB5E70-C5EF-DAD5-7491-99ED46AB636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14651" y="2249098"/>
            <a:ext cx="1603840" cy="817285"/>
          </a:xfrm>
        </p:spPr>
        <p:txBody>
          <a:bodyPr anchor="b"/>
          <a:lstStyle>
            <a:lvl1pPr algn="ctr">
              <a:defRPr sz="8000" b="0" kern="1200" spc="-50" baseline="0">
                <a:solidFill>
                  <a:srgbClr val="EB6408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01</a:t>
            </a:r>
          </a:p>
        </p:txBody>
      </p:sp>
      <p:sp>
        <p:nvSpPr>
          <p:cNvPr id="7" name="Espace réservé du texte 15">
            <a:extLst>
              <a:ext uri="{FF2B5EF4-FFF2-40B4-BE49-F238E27FC236}">
                <a16:creationId xmlns:a16="http://schemas.microsoft.com/office/drawing/2014/main" id="{86DE2BF3-0107-B878-3B85-4C96A105CA6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29031" y="4267200"/>
            <a:ext cx="1257066" cy="1106662"/>
          </a:xfrm>
        </p:spPr>
        <p:txBody>
          <a:bodyPr/>
          <a:lstStyle>
            <a:lvl1pPr marL="0" indent="0">
              <a:buNone/>
              <a:defRPr sz="8000">
                <a:solidFill>
                  <a:srgbClr val="EB6408"/>
                </a:solidFill>
                <a:latin typeface="Franklin Gothic Demi Cond" panose="020B0706030402020204" pitchFamily="34" charset="0"/>
              </a:defRPr>
            </a:lvl1pPr>
          </a:lstStyle>
          <a:p>
            <a:pPr lvl="0"/>
            <a:r>
              <a:rPr lang="fr-FR" dirty="0"/>
              <a:t>03</a:t>
            </a:r>
          </a:p>
        </p:txBody>
      </p:sp>
      <p:sp>
        <p:nvSpPr>
          <p:cNvPr id="8" name="Espace réservé du texte 13">
            <a:extLst>
              <a:ext uri="{FF2B5EF4-FFF2-40B4-BE49-F238E27FC236}">
                <a16:creationId xmlns:a16="http://schemas.microsoft.com/office/drawing/2014/main" id="{DDCB0C79-1688-3A17-8CF3-1F8BFC1850C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27132" y="3046628"/>
            <a:ext cx="1432877" cy="734830"/>
          </a:xfrm>
        </p:spPr>
        <p:txBody>
          <a:bodyPr/>
          <a:lstStyle>
            <a:lvl1pPr marL="0" indent="0">
              <a:buNone/>
              <a:defRPr sz="8000">
                <a:solidFill>
                  <a:srgbClr val="EB6408"/>
                </a:solidFill>
                <a:latin typeface="Franklin Gothic Demi Cond" panose="020B0706030402020204" pitchFamily="34" charset="0"/>
              </a:defRPr>
            </a:lvl1pPr>
          </a:lstStyle>
          <a:p>
            <a:pPr lvl="0"/>
            <a:r>
              <a:rPr lang="fr-FR" dirty="0"/>
              <a:t>02</a:t>
            </a:r>
          </a:p>
        </p:txBody>
      </p:sp>
    </p:spTree>
    <p:extLst>
      <p:ext uri="{BB962C8B-B14F-4D97-AF65-F5344CB8AC3E}">
        <p14:creationId xmlns:p14="http://schemas.microsoft.com/office/powerpoint/2010/main" val="3320827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FD78B327-2001-3E73-BE81-26D8E7D491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3" y="195"/>
            <a:ext cx="12191653" cy="6857805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FE4FCA5-0AD1-496B-5271-DCBEB9024B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76600" y="72762"/>
            <a:ext cx="7882467" cy="554436"/>
          </a:xfrm>
        </p:spPr>
        <p:txBody>
          <a:bodyPr>
            <a:noAutofit/>
          </a:bodyPr>
          <a:lstStyle>
            <a:lvl1pPr>
              <a:defRPr sz="3200" b="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LONG DE SLIDE SUR UNE LIGNE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21ABFC6-5E0E-2EA2-68EC-4912F43837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496" y="1825625"/>
            <a:ext cx="10165080" cy="4351338"/>
          </a:xfrm>
        </p:spPr>
        <p:txBody>
          <a:bodyPr/>
          <a:lstStyle>
            <a:lvl1pPr marL="0" indent="0">
              <a:buNone/>
              <a:defRPr sz="1800">
                <a:solidFill>
                  <a:srgbClr val="575759"/>
                </a:solidFill>
                <a:latin typeface="Franklin Gothic Book" panose="020B0503020102020204" pitchFamily="34" charset="0"/>
              </a:defRPr>
            </a:lvl1pPr>
            <a:lvl2pPr>
              <a:defRPr sz="1600">
                <a:solidFill>
                  <a:srgbClr val="575759"/>
                </a:solidFill>
                <a:latin typeface="Franklin Gothic Book" panose="020B0503020102020204" pitchFamily="34" charset="0"/>
              </a:defRPr>
            </a:lvl2pPr>
            <a:lvl3pPr>
              <a:defRPr sz="1400">
                <a:solidFill>
                  <a:srgbClr val="575759"/>
                </a:solidFill>
                <a:latin typeface="Franklin Gothic Book" panose="020B0503020102020204" pitchFamily="34" charset="0"/>
              </a:defRPr>
            </a:lvl3pPr>
            <a:lvl4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4pPr>
            <a:lvl5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88461F-B2F1-E953-F506-148DE4B10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16/04/2024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2B4FAF-CBF5-BF1E-AB23-80EECAEFC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6C7FF4-3939-065D-D491-678675B16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2A74C9E7-C739-B44A-91EC-7CB91F75D40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88792" y="511693"/>
            <a:ext cx="6492430" cy="554436"/>
          </a:xfrm>
        </p:spPr>
        <p:txBody>
          <a:bodyPr/>
          <a:lstStyle>
            <a:lvl1pPr marL="0" indent="0">
              <a:buNone/>
              <a:defRPr sz="320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pPr lvl="0"/>
            <a:r>
              <a:rPr lang="fr-FR" dirty="0"/>
              <a:t>OU SUR DEUX LIGNES</a:t>
            </a:r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4E6E5363-5C8D-8E9B-0AA6-3E23A4AE31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2124" y="1215884"/>
            <a:ext cx="4950832" cy="393827"/>
          </a:xfrm>
        </p:spPr>
        <p:txBody>
          <a:bodyPr/>
          <a:lstStyle>
            <a:lvl1pPr marL="0" indent="0">
              <a:buNone/>
              <a:defRPr sz="2200">
                <a:solidFill>
                  <a:srgbClr val="00963F"/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fr-FR" dirty="0"/>
              <a:t>SOUS-TITRE</a:t>
            </a:r>
          </a:p>
        </p:txBody>
      </p:sp>
      <p:pic>
        <p:nvPicPr>
          <p:cNvPr id="10" name="Imag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996" y="6411668"/>
            <a:ext cx="2069327" cy="329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9456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FD78B327-2001-3E73-BE81-26D8E7D491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910"/>
          <a:stretch/>
        </p:blipFill>
        <p:spPr>
          <a:xfrm>
            <a:off x="173" y="195"/>
            <a:ext cx="12191653" cy="1103391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21ABFC6-5E0E-2EA2-68EC-4912F43837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496" y="1440000"/>
            <a:ext cx="10165080" cy="4725604"/>
          </a:xfrm>
        </p:spPr>
        <p:txBody>
          <a:bodyPr/>
          <a:lstStyle>
            <a:lvl1pPr marL="0" indent="0">
              <a:buNone/>
              <a:defRPr sz="1800">
                <a:solidFill>
                  <a:srgbClr val="575759"/>
                </a:solidFill>
                <a:latin typeface="Franklin Gothic Book" panose="020B0503020102020204" pitchFamily="34" charset="0"/>
              </a:defRPr>
            </a:lvl1pPr>
            <a:lvl2pPr>
              <a:defRPr sz="1600">
                <a:solidFill>
                  <a:srgbClr val="575759"/>
                </a:solidFill>
                <a:latin typeface="Franklin Gothic Book" panose="020B0503020102020204" pitchFamily="34" charset="0"/>
              </a:defRPr>
            </a:lvl2pPr>
            <a:lvl3pPr>
              <a:defRPr sz="1400">
                <a:solidFill>
                  <a:srgbClr val="575759"/>
                </a:solidFill>
                <a:latin typeface="Franklin Gothic Book" panose="020B0503020102020204" pitchFamily="34" charset="0"/>
              </a:defRPr>
            </a:lvl3pPr>
            <a:lvl4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4pPr>
            <a:lvl5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88461F-B2F1-E953-F506-148DE4B10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16/04/2024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2B4FAF-CBF5-BF1E-AB23-80EECAEFC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6C7FF4-3939-065D-D491-678675B16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  <p:pic>
        <p:nvPicPr>
          <p:cNvPr id="10" name="Imag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996" y="6411668"/>
            <a:ext cx="2069327" cy="329530"/>
          </a:xfrm>
          <a:prstGeom prst="rect">
            <a:avLst/>
          </a:prstGeom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id="{B7EB1E6C-64EB-19DE-3C5C-13B70D1C7C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76600" y="72762"/>
            <a:ext cx="7882467" cy="554436"/>
          </a:xfrm>
        </p:spPr>
        <p:txBody>
          <a:bodyPr>
            <a:noAutofit/>
          </a:bodyPr>
          <a:lstStyle>
            <a:lvl1pPr>
              <a:defRPr sz="3200" b="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LONG DE SLIDE SUR UNE LIGNE</a:t>
            </a:r>
          </a:p>
        </p:txBody>
      </p:sp>
      <p:sp>
        <p:nvSpPr>
          <p:cNvPr id="9" name="Espace réservé du texte 11">
            <a:extLst>
              <a:ext uri="{FF2B5EF4-FFF2-40B4-BE49-F238E27FC236}">
                <a16:creationId xmlns:a16="http://schemas.microsoft.com/office/drawing/2014/main" id="{2CF9824F-69A6-675C-4458-6B67D8EB20E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88792" y="511693"/>
            <a:ext cx="6492430" cy="554436"/>
          </a:xfrm>
        </p:spPr>
        <p:txBody>
          <a:bodyPr/>
          <a:lstStyle>
            <a:lvl1pPr marL="0" indent="0">
              <a:buNone/>
              <a:defRPr sz="320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pPr lvl="0"/>
            <a:r>
              <a:rPr lang="fr-FR" dirty="0"/>
              <a:t>OU SUR DEUX LIGNES</a:t>
            </a:r>
          </a:p>
        </p:txBody>
      </p:sp>
    </p:spTree>
    <p:extLst>
      <p:ext uri="{BB962C8B-B14F-4D97-AF65-F5344CB8AC3E}">
        <p14:creationId xmlns:p14="http://schemas.microsoft.com/office/powerpoint/2010/main" val="31224130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orient="horz" pos="913" userDrawn="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Une image contenant capture d’écran, vert, conception&#10;&#10;Description générée automatiquement">
            <a:extLst>
              <a:ext uri="{FF2B5EF4-FFF2-40B4-BE49-F238E27FC236}">
                <a16:creationId xmlns:a16="http://schemas.microsoft.com/office/drawing/2014/main" id="{B742EBEB-8F99-FE16-444F-5F57752C6C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82652"/>
          <a:stretch/>
        </p:blipFill>
        <p:spPr>
          <a:xfrm>
            <a:off x="0" y="428"/>
            <a:ext cx="12192000" cy="1189545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BF66CD2-BBD3-9934-F481-105241B00A1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6" y="1713"/>
            <a:ext cx="12185907" cy="6854573"/>
          </a:xfrm>
          <a:prstGeom prst="rect">
            <a:avLst/>
          </a:prstGeom>
        </p:spPr>
      </p:pic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88461F-B2F1-E953-F506-148DE4B10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16/04/2024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2B4FAF-CBF5-BF1E-AB23-80EECAEFC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6C7FF4-3939-065D-D491-678675B16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  <p:sp>
        <p:nvSpPr>
          <p:cNvPr id="14" name="Espace réservé du contenu 2">
            <a:extLst>
              <a:ext uri="{FF2B5EF4-FFF2-40B4-BE49-F238E27FC236}">
                <a16:creationId xmlns:a16="http://schemas.microsoft.com/office/drawing/2014/main" id="{4DCAFD17-C0B4-6A96-1D23-9C86EA4D19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496" y="1825625"/>
            <a:ext cx="10165080" cy="4351338"/>
          </a:xfrm>
        </p:spPr>
        <p:txBody>
          <a:bodyPr/>
          <a:lstStyle>
            <a:lvl1pPr marL="0" indent="0">
              <a:buNone/>
              <a:defRPr sz="1800">
                <a:solidFill>
                  <a:srgbClr val="575759"/>
                </a:solidFill>
                <a:latin typeface="Franklin Gothic Book" panose="020B0503020102020204" pitchFamily="34" charset="0"/>
              </a:defRPr>
            </a:lvl1pPr>
            <a:lvl2pPr>
              <a:defRPr sz="1600">
                <a:solidFill>
                  <a:srgbClr val="575759"/>
                </a:solidFill>
                <a:latin typeface="Franklin Gothic Book" panose="020B0503020102020204" pitchFamily="34" charset="0"/>
              </a:defRPr>
            </a:lvl2pPr>
            <a:lvl3pPr>
              <a:defRPr sz="1400">
                <a:solidFill>
                  <a:srgbClr val="575759"/>
                </a:solidFill>
                <a:latin typeface="Franklin Gothic Book" panose="020B0503020102020204" pitchFamily="34" charset="0"/>
              </a:defRPr>
            </a:lvl3pPr>
            <a:lvl4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4pPr>
            <a:lvl5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202697D2-3783-4E2E-6B75-69FDA113BD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3853" y="50072"/>
            <a:ext cx="7732300" cy="921545"/>
          </a:xfrm>
        </p:spPr>
        <p:txBody>
          <a:bodyPr>
            <a:normAutofit/>
          </a:bodyPr>
          <a:lstStyle>
            <a:lvl1pPr>
              <a:defRPr sz="3800" b="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 SLIDE SUR UNE LIGNE</a:t>
            </a:r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id="{593C15BF-3AD8-C69B-4C78-633652E18BF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2124" y="1215884"/>
            <a:ext cx="4950832" cy="393827"/>
          </a:xfrm>
        </p:spPr>
        <p:txBody>
          <a:bodyPr/>
          <a:lstStyle>
            <a:lvl1pPr marL="0" indent="0">
              <a:buNone/>
              <a:defRPr sz="2200">
                <a:solidFill>
                  <a:srgbClr val="00963F"/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fr-FR" dirty="0"/>
              <a:t>SOUS-TITRE</a:t>
            </a:r>
          </a:p>
        </p:txBody>
      </p:sp>
      <p:pic>
        <p:nvPicPr>
          <p:cNvPr id="11" name="Image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996" y="6411668"/>
            <a:ext cx="2069327" cy="329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4131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969D9F5F-1857-68B4-40C2-2A4F250C02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" y="857"/>
            <a:ext cx="12188952" cy="6856286"/>
          </a:xfrm>
          <a:prstGeom prst="rect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7206D14A-F564-8988-8469-B82B26E9A53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759" y="2049864"/>
            <a:ext cx="5833626" cy="984738"/>
          </a:xfrm>
        </p:spPr>
        <p:txBody>
          <a:bodyPr anchor="b"/>
          <a:lstStyle>
            <a:lvl1pPr algn="ctr">
              <a:defRPr sz="5400" b="0" kern="70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</a:t>
            </a:r>
          </a:p>
        </p:txBody>
      </p:sp>
      <p:sp>
        <p:nvSpPr>
          <p:cNvPr id="7" name="Espace réservé du texte 8">
            <a:extLst>
              <a:ext uri="{FF2B5EF4-FFF2-40B4-BE49-F238E27FC236}">
                <a16:creationId xmlns:a16="http://schemas.microsoft.com/office/drawing/2014/main" id="{84F21891-0F07-AA38-5CB3-EB9530B8E30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6137" y="2847624"/>
            <a:ext cx="5490871" cy="673291"/>
          </a:xfrm>
        </p:spPr>
        <p:txBody>
          <a:bodyPr/>
          <a:lstStyle>
            <a:lvl1pPr marL="0" indent="0" algn="ctr">
              <a:buNone/>
              <a:defRPr sz="680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PRÉSENTATION</a:t>
            </a:r>
          </a:p>
        </p:txBody>
      </p:sp>
      <p:pic>
        <p:nvPicPr>
          <p:cNvPr id="8" name="Imag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581" y="522318"/>
            <a:ext cx="4725063" cy="752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8745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Une image contenant capture d’écran, vert, conception&#10;&#10;Description générée automatiquement">
            <a:extLst>
              <a:ext uri="{FF2B5EF4-FFF2-40B4-BE49-F238E27FC236}">
                <a16:creationId xmlns:a16="http://schemas.microsoft.com/office/drawing/2014/main" id="{B742EBEB-8F99-FE16-444F-5F57752C6C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 b="84481"/>
          <a:stretch/>
        </p:blipFill>
        <p:spPr>
          <a:xfrm>
            <a:off x="0" y="428"/>
            <a:ext cx="12192000" cy="1064195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BF66CD2-BBD3-9934-F481-105241B00A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772"/>
          <a:stretch/>
        </p:blipFill>
        <p:spPr>
          <a:xfrm>
            <a:off x="3046" y="1714"/>
            <a:ext cx="12185907" cy="1112384"/>
          </a:xfrm>
          <a:prstGeom prst="rect">
            <a:avLst/>
          </a:prstGeom>
        </p:spPr>
      </p:pic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88461F-B2F1-E953-F506-148DE4B10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16/04/2024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2B4FAF-CBF5-BF1E-AB23-80EECAEFC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6C7FF4-3939-065D-D491-678675B16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  <p:sp>
        <p:nvSpPr>
          <p:cNvPr id="14" name="Espace réservé du contenu 2">
            <a:extLst>
              <a:ext uri="{FF2B5EF4-FFF2-40B4-BE49-F238E27FC236}">
                <a16:creationId xmlns:a16="http://schemas.microsoft.com/office/drawing/2014/main" id="{4DCAFD17-C0B4-6A96-1D23-9C86EA4D19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496" y="1440000"/>
            <a:ext cx="10165080" cy="4759643"/>
          </a:xfrm>
        </p:spPr>
        <p:txBody>
          <a:bodyPr/>
          <a:lstStyle>
            <a:lvl1pPr marL="0" indent="0">
              <a:buNone/>
              <a:defRPr sz="1800">
                <a:solidFill>
                  <a:srgbClr val="575759"/>
                </a:solidFill>
                <a:latin typeface="Franklin Gothic Book" panose="020B0503020102020204" pitchFamily="34" charset="0"/>
              </a:defRPr>
            </a:lvl1pPr>
            <a:lvl2pPr>
              <a:defRPr sz="1600">
                <a:solidFill>
                  <a:srgbClr val="575759"/>
                </a:solidFill>
                <a:latin typeface="Franklin Gothic Book" panose="020B0503020102020204" pitchFamily="34" charset="0"/>
              </a:defRPr>
            </a:lvl2pPr>
            <a:lvl3pPr>
              <a:defRPr sz="1400">
                <a:solidFill>
                  <a:srgbClr val="575759"/>
                </a:solidFill>
                <a:latin typeface="Franklin Gothic Book" panose="020B0503020102020204" pitchFamily="34" charset="0"/>
              </a:defRPr>
            </a:lvl3pPr>
            <a:lvl4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4pPr>
            <a:lvl5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202697D2-3783-4E2E-6B75-69FDA113BD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3853" y="50072"/>
            <a:ext cx="7732300" cy="921545"/>
          </a:xfrm>
        </p:spPr>
        <p:txBody>
          <a:bodyPr>
            <a:normAutofit/>
          </a:bodyPr>
          <a:lstStyle>
            <a:lvl1pPr>
              <a:defRPr sz="3800" b="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 SLIDE SUR UNE LIGNE</a:t>
            </a:r>
          </a:p>
        </p:txBody>
      </p:sp>
      <p:pic>
        <p:nvPicPr>
          <p:cNvPr id="11" name="Image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996" y="6411668"/>
            <a:ext cx="2069327" cy="329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49380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FD78B327-2001-3E73-BE81-26D8E7D491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7" y="1811"/>
            <a:ext cx="12185905" cy="6854572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21ABFC6-5E0E-2EA2-68EC-4912F43837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496" y="1825625"/>
            <a:ext cx="10165080" cy="4351338"/>
          </a:xfrm>
        </p:spPr>
        <p:txBody>
          <a:bodyPr/>
          <a:lstStyle>
            <a:lvl1pPr marL="0" indent="0">
              <a:buNone/>
              <a:defRPr sz="1800">
                <a:solidFill>
                  <a:srgbClr val="575759"/>
                </a:solidFill>
                <a:latin typeface="Franklin Gothic Book" panose="020B0503020102020204" pitchFamily="34" charset="0"/>
              </a:defRPr>
            </a:lvl1pPr>
            <a:lvl2pPr>
              <a:defRPr sz="1600">
                <a:solidFill>
                  <a:srgbClr val="575759"/>
                </a:solidFill>
                <a:latin typeface="Franklin Gothic Book" panose="020B0503020102020204" pitchFamily="34" charset="0"/>
              </a:defRPr>
            </a:lvl2pPr>
            <a:lvl3pPr>
              <a:defRPr sz="1400">
                <a:solidFill>
                  <a:srgbClr val="575759"/>
                </a:solidFill>
                <a:latin typeface="Franklin Gothic Book" panose="020B0503020102020204" pitchFamily="34" charset="0"/>
              </a:defRPr>
            </a:lvl3pPr>
            <a:lvl4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4pPr>
            <a:lvl5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88461F-B2F1-E953-F506-148DE4B10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16/04/2024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2B4FAF-CBF5-BF1E-AB23-80EECAEFC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6C7FF4-3939-065D-D491-678675B16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Espace réservé du texte 13">
            <a:extLst>
              <a:ext uri="{FF2B5EF4-FFF2-40B4-BE49-F238E27FC236}">
                <a16:creationId xmlns:a16="http://schemas.microsoft.com/office/drawing/2014/main" id="{3B08ECCF-CB4F-9A5D-FF24-9F85EEDA607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2124" y="1215884"/>
            <a:ext cx="4950832" cy="393827"/>
          </a:xfrm>
        </p:spPr>
        <p:txBody>
          <a:bodyPr/>
          <a:lstStyle>
            <a:lvl1pPr marL="0" indent="0">
              <a:buNone/>
              <a:defRPr sz="2200">
                <a:solidFill>
                  <a:srgbClr val="00963F"/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fr-FR" dirty="0"/>
              <a:t>SOUS-TITRE</a:t>
            </a:r>
          </a:p>
        </p:txBody>
      </p:sp>
      <p:pic>
        <p:nvPicPr>
          <p:cNvPr id="10" name="Imag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996" y="6411668"/>
            <a:ext cx="2069327" cy="329530"/>
          </a:xfrm>
          <a:prstGeom prst="rect">
            <a:avLst/>
          </a:prstGeom>
        </p:spPr>
      </p:pic>
      <p:sp>
        <p:nvSpPr>
          <p:cNvPr id="9" name="Titre 1">
            <a:extLst>
              <a:ext uri="{FF2B5EF4-FFF2-40B4-BE49-F238E27FC236}">
                <a16:creationId xmlns:a16="http://schemas.microsoft.com/office/drawing/2014/main" id="{ECC13566-111F-A397-AF29-9C14BB65B3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2124" y="72762"/>
            <a:ext cx="7882467" cy="554436"/>
          </a:xfrm>
        </p:spPr>
        <p:txBody>
          <a:bodyPr>
            <a:noAutofit/>
          </a:bodyPr>
          <a:lstStyle>
            <a:lvl1pPr>
              <a:defRPr sz="3200" b="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LONG DE SLIDE SUR UNE LIGNE</a:t>
            </a:r>
          </a:p>
        </p:txBody>
      </p:sp>
      <p:sp>
        <p:nvSpPr>
          <p:cNvPr id="11" name="Espace réservé du texte 11">
            <a:extLst>
              <a:ext uri="{FF2B5EF4-FFF2-40B4-BE49-F238E27FC236}">
                <a16:creationId xmlns:a16="http://schemas.microsoft.com/office/drawing/2014/main" id="{60164A2E-9570-8835-AC44-001C08DEE51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4316" y="511693"/>
            <a:ext cx="6492430" cy="554436"/>
          </a:xfrm>
        </p:spPr>
        <p:txBody>
          <a:bodyPr/>
          <a:lstStyle>
            <a:lvl1pPr marL="0" indent="0">
              <a:buNone/>
              <a:defRPr sz="320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pPr lvl="0"/>
            <a:r>
              <a:rPr lang="fr-FR" dirty="0"/>
              <a:t>OU SUR DEUX LIGNES</a:t>
            </a:r>
          </a:p>
        </p:txBody>
      </p:sp>
    </p:spTree>
    <p:extLst>
      <p:ext uri="{BB962C8B-B14F-4D97-AF65-F5344CB8AC3E}">
        <p14:creationId xmlns:p14="http://schemas.microsoft.com/office/powerpoint/2010/main" val="380521154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FD78B327-2001-3E73-BE81-26D8E7D491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887"/>
          <a:stretch/>
        </p:blipFill>
        <p:spPr>
          <a:xfrm>
            <a:off x="3047" y="1811"/>
            <a:ext cx="12185905" cy="1104500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21ABFC6-5E0E-2EA2-68EC-4912F43837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496" y="1440000"/>
            <a:ext cx="10165080" cy="4722879"/>
          </a:xfrm>
        </p:spPr>
        <p:txBody>
          <a:bodyPr/>
          <a:lstStyle>
            <a:lvl1pPr marL="0" indent="0">
              <a:buNone/>
              <a:defRPr sz="1800">
                <a:solidFill>
                  <a:srgbClr val="575759"/>
                </a:solidFill>
                <a:latin typeface="Franklin Gothic Book" panose="020B0503020102020204" pitchFamily="34" charset="0"/>
              </a:defRPr>
            </a:lvl1pPr>
            <a:lvl2pPr>
              <a:defRPr sz="1600">
                <a:solidFill>
                  <a:srgbClr val="575759"/>
                </a:solidFill>
                <a:latin typeface="Franklin Gothic Book" panose="020B0503020102020204" pitchFamily="34" charset="0"/>
              </a:defRPr>
            </a:lvl2pPr>
            <a:lvl3pPr>
              <a:defRPr sz="1400">
                <a:solidFill>
                  <a:srgbClr val="575759"/>
                </a:solidFill>
                <a:latin typeface="Franklin Gothic Book" panose="020B0503020102020204" pitchFamily="34" charset="0"/>
              </a:defRPr>
            </a:lvl3pPr>
            <a:lvl4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4pPr>
            <a:lvl5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88461F-B2F1-E953-F506-148DE4B10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16/04/2024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2B4FAF-CBF5-BF1E-AB23-80EECAEFC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6C7FF4-3939-065D-D491-678675B16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  <p:pic>
        <p:nvPicPr>
          <p:cNvPr id="10" name="Imag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996" y="6411668"/>
            <a:ext cx="2069327" cy="329530"/>
          </a:xfrm>
          <a:prstGeom prst="rect">
            <a:avLst/>
          </a:prstGeom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id="{A354A06B-1B08-6161-1964-23D038F558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2124" y="72762"/>
            <a:ext cx="7882467" cy="554436"/>
          </a:xfrm>
        </p:spPr>
        <p:txBody>
          <a:bodyPr>
            <a:noAutofit/>
          </a:bodyPr>
          <a:lstStyle>
            <a:lvl1pPr>
              <a:defRPr sz="3200" b="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LONG DE SLIDE SUR UNE LIGNE</a:t>
            </a:r>
          </a:p>
        </p:txBody>
      </p:sp>
      <p:sp>
        <p:nvSpPr>
          <p:cNvPr id="9" name="Espace réservé du texte 11">
            <a:extLst>
              <a:ext uri="{FF2B5EF4-FFF2-40B4-BE49-F238E27FC236}">
                <a16:creationId xmlns:a16="http://schemas.microsoft.com/office/drawing/2014/main" id="{E5C1619E-EF8F-2281-6AAC-852EB878F59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4316" y="511693"/>
            <a:ext cx="6492430" cy="554436"/>
          </a:xfrm>
        </p:spPr>
        <p:txBody>
          <a:bodyPr/>
          <a:lstStyle>
            <a:lvl1pPr marL="0" indent="0">
              <a:buNone/>
              <a:defRPr sz="320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pPr lvl="0"/>
            <a:r>
              <a:rPr lang="fr-FR" dirty="0"/>
              <a:t>OU SUR DEUX LIGNES</a:t>
            </a:r>
          </a:p>
        </p:txBody>
      </p:sp>
    </p:spTree>
    <p:extLst>
      <p:ext uri="{BB962C8B-B14F-4D97-AF65-F5344CB8AC3E}">
        <p14:creationId xmlns:p14="http://schemas.microsoft.com/office/powerpoint/2010/main" val="230309808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Une image contenant capture d’écran, vert, conception&#10;&#10;Description générée automatiquement">
            <a:extLst>
              <a:ext uri="{FF2B5EF4-FFF2-40B4-BE49-F238E27FC236}">
                <a16:creationId xmlns:a16="http://schemas.microsoft.com/office/drawing/2014/main" id="{B742EBEB-8F99-FE16-444F-5F57752C6C9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914B85E3-2520-8ED9-6866-6EB78DC02B9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FE4FCA5-0AD1-496B-5271-DCBEB9024B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7100" y="60705"/>
            <a:ext cx="10515600" cy="921545"/>
          </a:xfrm>
        </p:spPr>
        <p:txBody>
          <a:bodyPr>
            <a:normAutofit/>
          </a:bodyPr>
          <a:lstStyle>
            <a:lvl1pPr>
              <a:defRPr sz="3800" b="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 SLIDE SUR UNE LIGNE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88461F-B2F1-E953-F506-148DE4B10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16/04/2024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2B4FAF-CBF5-BF1E-AB23-80EECAEFC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6C7FF4-3939-065D-D491-678675B16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  <p:sp>
        <p:nvSpPr>
          <p:cNvPr id="12" name="Espace réservé du contenu 2">
            <a:extLst>
              <a:ext uri="{FF2B5EF4-FFF2-40B4-BE49-F238E27FC236}">
                <a16:creationId xmlns:a16="http://schemas.microsoft.com/office/drawing/2014/main" id="{1F225B62-90AA-D061-89D3-7E607E21E3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496" y="1825625"/>
            <a:ext cx="10165080" cy="4351338"/>
          </a:xfrm>
        </p:spPr>
        <p:txBody>
          <a:bodyPr/>
          <a:lstStyle>
            <a:lvl1pPr marL="0" indent="0">
              <a:buNone/>
              <a:defRPr sz="1800">
                <a:solidFill>
                  <a:srgbClr val="575759"/>
                </a:solidFill>
                <a:latin typeface="Franklin Gothic Book" panose="020B0503020102020204" pitchFamily="34" charset="0"/>
              </a:defRPr>
            </a:lvl1pPr>
            <a:lvl2pPr>
              <a:defRPr sz="1600">
                <a:solidFill>
                  <a:srgbClr val="575759"/>
                </a:solidFill>
                <a:latin typeface="Franklin Gothic Book" panose="020B0503020102020204" pitchFamily="34" charset="0"/>
              </a:defRPr>
            </a:lvl2pPr>
            <a:lvl3pPr>
              <a:defRPr sz="1400">
                <a:solidFill>
                  <a:srgbClr val="575759"/>
                </a:solidFill>
                <a:latin typeface="Franklin Gothic Book" panose="020B0503020102020204" pitchFamily="34" charset="0"/>
              </a:defRPr>
            </a:lvl3pPr>
            <a:lvl4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4pPr>
            <a:lvl5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id="{F25EBA34-A728-2F7C-EE2A-02D114CDE1C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2124" y="1215884"/>
            <a:ext cx="4950832" cy="393827"/>
          </a:xfrm>
        </p:spPr>
        <p:txBody>
          <a:bodyPr/>
          <a:lstStyle>
            <a:lvl1pPr marL="0" indent="0">
              <a:buNone/>
              <a:defRPr sz="2200">
                <a:solidFill>
                  <a:srgbClr val="00963F"/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fr-FR" dirty="0"/>
              <a:t>SOUS-TITRE</a:t>
            </a:r>
          </a:p>
        </p:txBody>
      </p:sp>
      <p:pic>
        <p:nvPicPr>
          <p:cNvPr id="11" name="Image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996" y="6411668"/>
            <a:ext cx="2069327" cy="329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58078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914B85E3-2520-8ED9-6866-6EB78DC02B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308"/>
          <a:stretch/>
        </p:blipFill>
        <p:spPr>
          <a:xfrm>
            <a:off x="762" y="428"/>
            <a:ext cx="12190476" cy="114458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FE4FCA5-0AD1-496B-5271-DCBEB9024B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7100" y="60705"/>
            <a:ext cx="10515600" cy="921545"/>
          </a:xfrm>
        </p:spPr>
        <p:txBody>
          <a:bodyPr>
            <a:normAutofit/>
          </a:bodyPr>
          <a:lstStyle>
            <a:lvl1pPr>
              <a:defRPr sz="3800" b="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 SLIDE SUR UNE LIGNE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88461F-B2F1-E953-F506-148DE4B10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16/04/2024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2B4FAF-CBF5-BF1E-AB23-80EECAEFC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6C7FF4-3939-065D-D491-678675B16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  <p:sp>
        <p:nvSpPr>
          <p:cNvPr id="12" name="Espace réservé du contenu 2">
            <a:extLst>
              <a:ext uri="{FF2B5EF4-FFF2-40B4-BE49-F238E27FC236}">
                <a16:creationId xmlns:a16="http://schemas.microsoft.com/office/drawing/2014/main" id="{1F225B62-90AA-D061-89D3-7E607E21E3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496" y="1440000"/>
            <a:ext cx="10165080" cy="4709407"/>
          </a:xfrm>
        </p:spPr>
        <p:txBody>
          <a:bodyPr/>
          <a:lstStyle>
            <a:lvl1pPr marL="0" indent="0">
              <a:buNone/>
              <a:defRPr sz="1800">
                <a:solidFill>
                  <a:srgbClr val="575759"/>
                </a:solidFill>
                <a:latin typeface="Franklin Gothic Book" panose="020B0503020102020204" pitchFamily="34" charset="0"/>
              </a:defRPr>
            </a:lvl1pPr>
            <a:lvl2pPr>
              <a:defRPr sz="1600">
                <a:solidFill>
                  <a:srgbClr val="575759"/>
                </a:solidFill>
                <a:latin typeface="Franklin Gothic Book" panose="020B0503020102020204" pitchFamily="34" charset="0"/>
              </a:defRPr>
            </a:lvl2pPr>
            <a:lvl3pPr>
              <a:defRPr sz="1400">
                <a:solidFill>
                  <a:srgbClr val="575759"/>
                </a:solidFill>
                <a:latin typeface="Franklin Gothic Book" panose="020B0503020102020204" pitchFamily="34" charset="0"/>
              </a:defRPr>
            </a:lvl3pPr>
            <a:lvl4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4pPr>
            <a:lvl5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pic>
        <p:nvPicPr>
          <p:cNvPr id="11" name="Imag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996" y="6411668"/>
            <a:ext cx="2069327" cy="329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05038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824AA7B3-68AF-CB4D-C9F6-8016F9A886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47" y="15"/>
            <a:ext cx="12185853" cy="6854542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21ABFC6-5E0E-2EA2-68EC-4912F43837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496" y="1825625"/>
            <a:ext cx="10165080" cy="4351338"/>
          </a:xfrm>
        </p:spPr>
        <p:txBody>
          <a:bodyPr/>
          <a:lstStyle>
            <a:lvl1pPr marL="0" indent="0">
              <a:buNone/>
              <a:defRPr sz="1800">
                <a:solidFill>
                  <a:srgbClr val="575759"/>
                </a:solidFill>
                <a:latin typeface="Franklin Gothic Book" panose="020B0503020102020204" pitchFamily="34" charset="0"/>
              </a:defRPr>
            </a:lvl1pPr>
            <a:lvl2pPr>
              <a:defRPr sz="1600">
                <a:solidFill>
                  <a:srgbClr val="575759"/>
                </a:solidFill>
                <a:latin typeface="Franklin Gothic Book" panose="020B0503020102020204" pitchFamily="34" charset="0"/>
              </a:defRPr>
            </a:lvl2pPr>
            <a:lvl3pPr>
              <a:defRPr sz="1400">
                <a:solidFill>
                  <a:srgbClr val="575759"/>
                </a:solidFill>
                <a:latin typeface="Franklin Gothic Book" panose="020B0503020102020204" pitchFamily="34" charset="0"/>
              </a:defRPr>
            </a:lvl3pPr>
            <a:lvl4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4pPr>
            <a:lvl5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88461F-B2F1-E953-F506-148DE4B10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16/04/2024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2B4FAF-CBF5-BF1E-AB23-80EECAEFC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6C7FF4-3939-065D-D491-678675B16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4E6E5363-5C8D-8E9B-0AA6-3E23A4AE31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2124" y="1215884"/>
            <a:ext cx="4950832" cy="393827"/>
          </a:xfrm>
        </p:spPr>
        <p:txBody>
          <a:bodyPr/>
          <a:lstStyle>
            <a:lvl1pPr marL="0" indent="0">
              <a:buNone/>
              <a:defRPr sz="2200">
                <a:solidFill>
                  <a:srgbClr val="174195"/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fr-FR" dirty="0"/>
              <a:t>SOUS-TITRE</a:t>
            </a:r>
          </a:p>
        </p:txBody>
      </p:sp>
      <p:pic>
        <p:nvPicPr>
          <p:cNvPr id="10" name="Imag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996" y="6411668"/>
            <a:ext cx="2069327" cy="329530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12BABBC2-C262-A5A6-DE09-B891CDD493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76600" y="72762"/>
            <a:ext cx="7882467" cy="554436"/>
          </a:xfrm>
        </p:spPr>
        <p:txBody>
          <a:bodyPr>
            <a:noAutofit/>
          </a:bodyPr>
          <a:lstStyle>
            <a:lvl1pPr>
              <a:defRPr sz="3200" b="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LONG DE SLIDE SUR UNE LIGNE</a:t>
            </a:r>
          </a:p>
        </p:txBody>
      </p:sp>
      <p:sp>
        <p:nvSpPr>
          <p:cNvPr id="9" name="Espace réservé du texte 11">
            <a:extLst>
              <a:ext uri="{FF2B5EF4-FFF2-40B4-BE49-F238E27FC236}">
                <a16:creationId xmlns:a16="http://schemas.microsoft.com/office/drawing/2014/main" id="{CE7078EB-B529-FC48-0073-ABA0CA9C3E6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88792" y="511693"/>
            <a:ext cx="6492430" cy="554436"/>
          </a:xfrm>
        </p:spPr>
        <p:txBody>
          <a:bodyPr/>
          <a:lstStyle>
            <a:lvl1pPr marL="0" indent="0">
              <a:buNone/>
              <a:defRPr sz="320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pPr lvl="0"/>
            <a:r>
              <a:rPr lang="fr-FR" dirty="0"/>
              <a:t>OU SUR DEUX LIGNES</a:t>
            </a:r>
          </a:p>
        </p:txBody>
      </p:sp>
    </p:spTree>
    <p:extLst>
      <p:ext uri="{BB962C8B-B14F-4D97-AF65-F5344CB8AC3E}">
        <p14:creationId xmlns:p14="http://schemas.microsoft.com/office/powerpoint/2010/main" val="10194161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824AA7B3-68AF-CB4D-C9F6-8016F9A886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860"/>
          <a:stretch/>
        </p:blipFill>
        <p:spPr>
          <a:xfrm>
            <a:off x="6147" y="15"/>
            <a:ext cx="12185853" cy="1106296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21ABFC6-5E0E-2EA2-68EC-4912F43837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496" y="1440000"/>
            <a:ext cx="10165080" cy="4722879"/>
          </a:xfrm>
        </p:spPr>
        <p:txBody>
          <a:bodyPr/>
          <a:lstStyle>
            <a:lvl1pPr marL="0" indent="0">
              <a:buNone/>
              <a:defRPr sz="1800">
                <a:solidFill>
                  <a:srgbClr val="575759"/>
                </a:solidFill>
                <a:latin typeface="Franklin Gothic Book" panose="020B0503020102020204" pitchFamily="34" charset="0"/>
              </a:defRPr>
            </a:lvl1pPr>
            <a:lvl2pPr>
              <a:defRPr sz="1600">
                <a:solidFill>
                  <a:srgbClr val="575759"/>
                </a:solidFill>
                <a:latin typeface="Franklin Gothic Book" panose="020B0503020102020204" pitchFamily="34" charset="0"/>
              </a:defRPr>
            </a:lvl2pPr>
            <a:lvl3pPr>
              <a:defRPr sz="1400">
                <a:solidFill>
                  <a:srgbClr val="575759"/>
                </a:solidFill>
                <a:latin typeface="Franklin Gothic Book" panose="020B0503020102020204" pitchFamily="34" charset="0"/>
              </a:defRPr>
            </a:lvl3pPr>
            <a:lvl4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4pPr>
            <a:lvl5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88461F-B2F1-E953-F506-148DE4B10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16/04/2024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2B4FAF-CBF5-BF1E-AB23-80EECAEFC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6C7FF4-3939-065D-D491-678675B16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  <p:pic>
        <p:nvPicPr>
          <p:cNvPr id="10" name="Imag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996" y="6411668"/>
            <a:ext cx="2069327" cy="329530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772B3960-C3FA-49FB-4672-C2B06508F3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76600" y="72762"/>
            <a:ext cx="7882467" cy="554436"/>
          </a:xfrm>
        </p:spPr>
        <p:txBody>
          <a:bodyPr>
            <a:noAutofit/>
          </a:bodyPr>
          <a:lstStyle>
            <a:lvl1pPr>
              <a:defRPr sz="3200" b="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LONG DE SLIDE SUR UNE LIGNE</a:t>
            </a:r>
          </a:p>
        </p:txBody>
      </p:sp>
      <p:sp>
        <p:nvSpPr>
          <p:cNvPr id="9" name="Espace réservé du texte 11">
            <a:extLst>
              <a:ext uri="{FF2B5EF4-FFF2-40B4-BE49-F238E27FC236}">
                <a16:creationId xmlns:a16="http://schemas.microsoft.com/office/drawing/2014/main" id="{AC32D31E-DDF7-3791-07FD-668E4770C72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88792" y="511693"/>
            <a:ext cx="6492430" cy="554436"/>
          </a:xfrm>
        </p:spPr>
        <p:txBody>
          <a:bodyPr/>
          <a:lstStyle>
            <a:lvl1pPr marL="0" indent="0">
              <a:buNone/>
              <a:defRPr sz="320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pPr lvl="0"/>
            <a:r>
              <a:rPr lang="fr-FR" dirty="0"/>
              <a:t>OU SUR DEUX LIGNES</a:t>
            </a:r>
          </a:p>
        </p:txBody>
      </p:sp>
    </p:spTree>
    <p:extLst>
      <p:ext uri="{BB962C8B-B14F-4D97-AF65-F5344CB8AC3E}">
        <p14:creationId xmlns:p14="http://schemas.microsoft.com/office/powerpoint/2010/main" val="362608578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Une image contenant capture d’écran, vert, conception&#10;&#10;Description générée automatiquement">
            <a:extLst>
              <a:ext uri="{FF2B5EF4-FFF2-40B4-BE49-F238E27FC236}">
                <a16:creationId xmlns:a16="http://schemas.microsoft.com/office/drawing/2014/main" id="{B742EBEB-8F99-FE16-444F-5F57752C6C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82652"/>
          <a:stretch/>
        </p:blipFill>
        <p:spPr>
          <a:xfrm>
            <a:off x="0" y="428"/>
            <a:ext cx="12192000" cy="1189545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BF66CD2-BBD3-9934-F481-105241B00A1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21" y="0"/>
            <a:ext cx="12185905" cy="6854572"/>
          </a:xfrm>
          <a:prstGeom prst="rect">
            <a:avLst/>
          </a:prstGeom>
        </p:spPr>
      </p:pic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88461F-B2F1-E953-F506-148DE4B10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16/04/2024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2B4FAF-CBF5-BF1E-AB23-80EECAEFC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6C7FF4-3939-065D-D491-678675B16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  <p:sp>
        <p:nvSpPr>
          <p:cNvPr id="14" name="Espace réservé du contenu 2">
            <a:extLst>
              <a:ext uri="{FF2B5EF4-FFF2-40B4-BE49-F238E27FC236}">
                <a16:creationId xmlns:a16="http://schemas.microsoft.com/office/drawing/2014/main" id="{4DCAFD17-C0B4-6A96-1D23-9C86EA4D19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496" y="1825625"/>
            <a:ext cx="10165080" cy="4351338"/>
          </a:xfrm>
        </p:spPr>
        <p:txBody>
          <a:bodyPr/>
          <a:lstStyle>
            <a:lvl1pPr marL="0" indent="0">
              <a:buNone/>
              <a:defRPr sz="1800">
                <a:solidFill>
                  <a:srgbClr val="575759"/>
                </a:solidFill>
                <a:latin typeface="Franklin Gothic Book" panose="020B0503020102020204" pitchFamily="34" charset="0"/>
              </a:defRPr>
            </a:lvl1pPr>
            <a:lvl2pPr>
              <a:defRPr sz="1600">
                <a:solidFill>
                  <a:srgbClr val="575759"/>
                </a:solidFill>
                <a:latin typeface="Franklin Gothic Book" panose="020B0503020102020204" pitchFamily="34" charset="0"/>
              </a:defRPr>
            </a:lvl2pPr>
            <a:lvl3pPr>
              <a:defRPr sz="1400">
                <a:solidFill>
                  <a:srgbClr val="575759"/>
                </a:solidFill>
                <a:latin typeface="Franklin Gothic Book" panose="020B0503020102020204" pitchFamily="34" charset="0"/>
              </a:defRPr>
            </a:lvl3pPr>
            <a:lvl4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4pPr>
            <a:lvl5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202697D2-3783-4E2E-6B75-69FDA113BD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3853" y="50072"/>
            <a:ext cx="7732300" cy="921545"/>
          </a:xfrm>
        </p:spPr>
        <p:txBody>
          <a:bodyPr>
            <a:normAutofit/>
          </a:bodyPr>
          <a:lstStyle>
            <a:lvl1pPr>
              <a:defRPr sz="3800" b="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 SLIDE SUR UNE LIGNE</a:t>
            </a:r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id="{593C15BF-3AD8-C69B-4C78-633652E18BF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2124" y="1215884"/>
            <a:ext cx="4950832" cy="393827"/>
          </a:xfrm>
        </p:spPr>
        <p:txBody>
          <a:bodyPr/>
          <a:lstStyle>
            <a:lvl1pPr marL="0" indent="0">
              <a:buNone/>
              <a:defRPr sz="2200">
                <a:solidFill>
                  <a:srgbClr val="174195"/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fr-FR" dirty="0"/>
              <a:t>SOUS-TITRE</a:t>
            </a:r>
          </a:p>
        </p:txBody>
      </p:sp>
      <p:pic>
        <p:nvPicPr>
          <p:cNvPr id="11" name="Image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996" y="6411668"/>
            <a:ext cx="2069327" cy="329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09094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Une image contenant capture d’écran, vert, conception&#10;&#10;Description générée automatiquement">
            <a:extLst>
              <a:ext uri="{FF2B5EF4-FFF2-40B4-BE49-F238E27FC236}">
                <a16:creationId xmlns:a16="http://schemas.microsoft.com/office/drawing/2014/main" id="{B742EBEB-8F99-FE16-444F-5F57752C6C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82652"/>
          <a:stretch/>
        </p:blipFill>
        <p:spPr>
          <a:xfrm>
            <a:off x="0" y="428"/>
            <a:ext cx="12192000" cy="1189545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BF66CD2-BBD3-9934-F481-105241B00A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646"/>
          <a:stretch/>
        </p:blipFill>
        <p:spPr>
          <a:xfrm>
            <a:off x="6121" y="0"/>
            <a:ext cx="12185905" cy="1189545"/>
          </a:xfrm>
          <a:prstGeom prst="rect">
            <a:avLst/>
          </a:prstGeom>
        </p:spPr>
      </p:pic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88461F-B2F1-E953-F506-148DE4B10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16/04/2024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2B4FAF-CBF5-BF1E-AB23-80EECAEFC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6C7FF4-3939-065D-D491-678675B16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  <p:sp>
        <p:nvSpPr>
          <p:cNvPr id="14" name="Espace réservé du contenu 2">
            <a:extLst>
              <a:ext uri="{FF2B5EF4-FFF2-40B4-BE49-F238E27FC236}">
                <a16:creationId xmlns:a16="http://schemas.microsoft.com/office/drawing/2014/main" id="{4DCAFD17-C0B4-6A96-1D23-9C86EA4D19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496" y="1440000"/>
            <a:ext cx="10165080" cy="4686830"/>
          </a:xfrm>
        </p:spPr>
        <p:txBody>
          <a:bodyPr/>
          <a:lstStyle>
            <a:lvl1pPr marL="0" indent="0">
              <a:buNone/>
              <a:defRPr sz="1800">
                <a:solidFill>
                  <a:srgbClr val="575759"/>
                </a:solidFill>
                <a:latin typeface="Franklin Gothic Book" panose="020B0503020102020204" pitchFamily="34" charset="0"/>
              </a:defRPr>
            </a:lvl1pPr>
            <a:lvl2pPr>
              <a:defRPr sz="1600">
                <a:solidFill>
                  <a:srgbClr val="575759"/>
                </a:solidFill>
                <a:latin typeface="Franklin Gothic Book" panose="020B0503020102020204" pitchFamily="34" charset="0"/>
              </a:defRPr>
            </a:lvl2pPr>
            <a:lvl3pPr>
              <a:defRPr sz="1400">
                <a:solidFill>
                  <a:srgbClr val="575759"/>
                </a:solidFill>
                <a:latin typeface="Franklin Gothic Book" panose="020B0503020102020204" pitchFamily="34" charset="0"/>
              </a:defRPr>
            </a:lvl3pPr>
            <a:lvl4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4pPr>
            <a:lvl5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202697D2-3783-4E2E-6B75-69FDA113BD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3853" y="50072"/>
            <a:ext cx="7732300" cy="921545"/>
          </a:xfrm>
        </p:spPr>
        <p:txBody>
          <a:bodyPr>
            <a:normAutofit/>
          </a:bodyPr>
          <a:lstStyle>
            <a:lvl1pPr>
              <a:defRPr sz="3800" b="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 SLIDE SUR UNE LIGNE</a:t>
            </a:r>
          </a:p>
        </p:txBody>
      </p:sp>
      <p:pic>
        <p:nvPicPr>
          <p:cNvPr id="11" name="Image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996" y="6411668"/>
            <a:ext cx="2069327" cy="329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29003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FD78B327-2001-3E73-BE81-26D8E7D491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7" y="1811"/>
            <a:ext cx="12185905" cy="6854572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21ABFC6-5E0E-2EA2-68EC-4912F43837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496" y="1825625"/>
            <a:ext cx="10165080" cy="4351338"/>
          </a:xfrm>
        </p:spPr>
        <p:txBody>
          <a:bodyPr/>
          <a:lstStyle>
            <a:lvl1pPr marL="0" indent="0">
              <a:buNone/>
              <a:defRPr sz="1800">
                <a:solidFill>
                  <a:srgbClr val="575759"/>
                </a:solidFill>
                <a:latin typeface="Franklin Gothic Book" panose="020B0503020102020204" pitchFamily="34" charset="0"/>
              </a:defRPr>
            </a:lvl1pPr>
            <a:lvl2pPr>
              <a:defRPr sz="1600">
                <a:solidFill>
                  <a:srgbClr val="575759"/>
                </a:solidFill>
                <a:latin typeface="Franklin Gothic Book" panose="020B0503020102020204" pitchFamily="34" charset="0"/>
              </a:defRPr>
            </a:lvl2pPr>
            <a:lvl3pPr>
              <a:defRPr sz="1400">
                <a:solidFill>
                  <a:srgbClr val="575759"/>
                </a:solidFill>
                <a:latin typeface="Franklin Gothic Book" panose="020B0503020102020204" pitchFamily="34" charset="0"/>
              </a:defRPr>
            </a:lvl3pPr>
            <a:lvl4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4pPr>
            <a:lvl5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88461F-B2F1-E953-F506-148DE4B10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16/04/2024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2B4FAF-CBF5-BF1E-AB23-80EECAEFC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6C7FF4-3939-065D-D491-678675B16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Espace réservé du texte 13">
            <a:extLst>
              <a:ext uri="{FF2B5EF4-FFF2-40B4-BE49-F238E27FC236}">
                <a16:creationId xmlns:a16="http://schemas.microsoft.com/office/drawing/2014/main" id="{3B08ECCF-CB4F-9A5D-FF24-9F85EEDA607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2124" y="1215884"/>
            <a:ext cx="4950832" cy="393827"/>
          </a:xfrm>
        </p:spPr>
        <p:txBody>
          <a:bodyPr/>
          <a:lstStyle>
            <a:lvl1pPr marL="0" indent="0">
              <a:buNone/>
              <a:defRPr sz="2200">
                <a:solidFill>
                  <a:srgbClr val="174195"/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fr-FR" dirty="0"/>
              <a:t>SOUS-TITRE</a:t>
            </a:r>
          </a:p>
        </p:txBody>
      </p:sp>
      <p:pic>
        <p:nvPicPr>
          <p:cNvPr id="10" name="Imag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996" y="6411668"/>
            <a:ext cx="2069327" cy="329530"/>
          </a:xfrm>
          <a:prstGeom prst="rect">
            <a:avLst/>
          </a:prstGeom>
        </p:spPr>
      </p:pic>
      <p:sp>
        <p:nvSpPr>
          <p:cNvPr id="9" name="Titre 1">
            <a:extLst>
              <a:ext uri="{FF2B5EF4-FFF2-40B4-BE49-F238E27FC236}">
                <a16:creationId xmlns:a16="http://schemas.microsoft.com/office/drawing/2014/main" id="{3C4A10D6-F8EB-F845-3010-D25682D997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2124" y="72762"/>
            <a:ext cx="7882467" cy="554436"/>
          </a:xfrm>
        </p:spPr>
        <p:txBody>
          <a:bodyPr>
            <a:noAutofit/>
          </a:bodyPr>
          <a:lstStyle>
            <a:lvl1pPr>
              <a:defRPr sz="3200" b="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LONG DE SLIDE SUR UNE LIGNE</a:t>
            </a:r>
          </a:p>
        </p:txBody>
      </p:sp>
      <p:sp>
        <p:nvSpPr>
          <p:cNvPr id="11" name="Espace réservé du texte 11">
            <a:extLst>
              <a:ext uri="{FF2B5EF4-FFF2-40B4-BE49-F238E27FC236}">
                <a16:creationId xmlns:a16="http://schemas.microsoft.com/office/drawing/2014/main" id="{0CBE07D1-A3CF-1DA3-7D1C-E72B9740F55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4316" y="511693"/>
            <a:ext cx="6492430" cy="554436"/>
          </a:xfrm>
        </p:spPr>
        <p:txBody>
          <a:bodyPr/>
          <a:lstStyle>
            <a:lvl1pPr marL="0" indent="0">
              <a:buNone/>
              <a:defRPr sz="320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pPr lvl="0"/>
            <a:r>
              <a:rPr lang="fr-FR" dirty="0"/>
              <a:t>OU SUR DEUX LIGNES</a:t>
            </a:r>
          </a:p>
        </p:txBody>
      </p:sp>
    </p:spTree>
    <p:extLst>
      <p:ext uri="{BB962C8B-B14F-4D97-AF65-F5344CB8AC3E}">
        <p14:creationId xmlns:p14="http://schemas.microsoft.com/office/powerpoint/2010/main" val="30499265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AA548C3-CAA4-CFDE-E730-2086DAF76E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" y="857"/>
            <a:ext cx="12188952" cy="6856285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2D1A5A5F-581E-1B2E-0FBC-98AA8598C23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759" y="2049864"/>
            <a:ext cx="5833626" cy="984738"/>
          </a:xfrm>
        </p:spPr>
        <p:txBody>
          <a:bodyPr anchor="b"/>
          <a:lstStyle>
            <a:lvl1pPr algn="ctr">
              <a:defRPr sz="5400" b="0" kern="70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</a:t>
            </a:r>
          </a:p>
        </p:txBody>
      </p:sp>
      <p:sp>
        <p:nvSpPr>
          <p:cNvPr id="4" name="Espace réservé du texte 8">
            <a:extLst>
              <a:ext uri="{FF2B5EF4-FFF2-40B4-BE49-F238E27FC236}">
                <a16:creationId xmlns:a16="http://schemas.microsoft.com/office/drawing/2014/main" id="{6D5D1CEA-4615-3497-EA54-EBEB974ABDF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6137" y="2847624"/>
            <a:ext cx="5490871" cy="673291"/>
          </a:xfrm>
        </p:spPr>
        <p:txBody>
          <a:bodyPr/>
          <a:lstStyle>
            <a:lvl1pPr marL="0" indent="0" algn="ctr">
              <a:buNone/>
              <a:defRPr sz="680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PRÉSENTATION</a:t>
            </a:r>
          </a:p>
        </p:txBody>
      </p:sp>
      <p:pic>
        <p:nvPicPr>
          <p:cNvPr id="7" name="Imag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581" y="522318"/>
            <a:ext cx="4725063" cy="752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0293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FD78B327-2001-3E73-BE81-26D8E7D491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887"/>
          <a:stretch/>
        </p:blipFill>
        <p:spPr>
          <a:xfrm>
            <a:off x="3047" y="1811"/>
            <a:ext cx="12185905" cy="1104500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21ABFC6-5E0E-2EA2-68EC-4912F43837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496" y="1825625"/>
            <a:ext cx="10165080" cy="4351338"/>
          </a:xfrm>
        </p:spPr>
        <p:txBody>
          <a:bodyPr/>
          <a:lstStyle>
            <a:lvl1pPr marL="0" indent="0">
              <a:buNone/>
              <a:defRPr sz="1800">
                <a:solidFill>
                  <a:srgbClr val="575759"/>
                </a:solidFill>
                <a:latin typeface="Franklin Gothic Book" panose="020B0503020102020204" pitchFamily="34" charset="0"/>
              </a:defRPr>
            </a:lvl1pPr>
            <a:lvl2pPr>
              <a:defRPr sz="1600">
                <a:solidFill>
                  <a:srgbClr val="575759"/>
                </a:solidFill>
                <a:latin typeface="Franklin Gothic Book" panose="020B0503020102020204" pitchFamily="34" charset="0"/>
              </a:defRPr>
            </a:lvl2pPr>
            <a:lvl3pPr>
              <a:defRPr sz="1400">
                <a:solidFill>
                  <a:srgbClr val="575759"/>
                </a:solidFill>
                <a:latin typeface="Franklin Gothic Book" panose="020B0503020102020204" pitchFamily="34" charset="0"/>
              </a:defRPr>
            </a:lvl3pPr>
            <a:lvl4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4pPr>
            <a:lvl5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88461F-B2F1-E953-F506-148DE4B10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16/04/2024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2B4FAF-CBF5-BF1E-AB23-80EECAEFC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6C7FF4-3939-065D-D491-678675B16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  <p:pic>
        <p:nvPicPr>
          <p:cNvPr id="10" name="Imag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996" y="6411668"/>
            <a:ext cx="2069327" cy="329530"/>
          </a:xfrm>
          <a:prstGeom prst="rect">
            <a:avLst/>
          </a:prstGeom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id="{E09EB003-4880-B190-4149-C409782888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2124" y="72762"/>
            <a:ext cx="7882467" cy="554436"/>
          </a:xfrm>
        </p:spPr>
        <p:txBody>
          <a:bodyPr>
            <a:noAutofit/>
          </a:bodyPr>
          <a:lstStyle>
            <a:lvl1pPr>
              <a:defRPr sz="3200" b="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LONG DE SLIDE SUR UNE LIGNE</a:t>
            </a:r>
          </a:p>
        </p:txBody>
      </p:sp>
      <p:sp>
        <p:nvSpPr>
          <p:cNvPr id="9" name="Espace réservé du texte 11">
            <a:extLst>
              <a:ext uri="{FF2B5EF4-FFF2-40B4-BE49-F238E27FC236}">
                <a16:creationId xmlns:a16="http://schemas.microsoft.com/office/drawing/2014/main" id="{F68A848F-2472-48E4-8D90-4A40D04D299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4316" y="511693"/>
            <a:ext cx="6492430" cy="554436"/>
          </a:xfrm>
        </p:spPr>
        <p:txBody>
          <a:bodyPr/>
          <a:lstStyle>
            <a:lvl1pPr marL="0" indent="0">
              <a:buNone/>
              <a:defRPr sz="320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pPr lvl="0"/>
            <a:r>
              <a:rPr lang="fr-FR" dirty="0"/>
              <a:t>OU SUR DEUX LIGNES</a:t>
            </a:r>
          </a:p>
        </p:txBody>
      </p:sp>
    </p:spTree>
    <p:extLst>
      <p:ext uri="{BB962C8B-B14F-4D97-AF65-F5344CB8AC3E}">
        <p14:creationId xmlns:p14="http://schemas.microsoft.com/office/powerpoint/2010/main" val="102162490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Une image contenant capture d’écran, vert, conception&#10;&#10;Description générée automatiquement">
            <a:extLst>
              <a:ext uri="{FF2B5EF4-FFF2-40B4-BE49-F238E27FC236}">
                <a16:creationId xmlns:a16="http://schemas.microsoft.com/office/drawing/2014/main" id="{B742EBEB-8F99-FE16-444F-5F57752C6C9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914B85E3-2520-8ED9-6866-6EB78DC02B9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FE4FCA5-0AD1-496B-5271-DCBEB9024B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7100" y="60705"/>
            <a:ext cx="10515600" cy="921545"/>
          </a:xfrm>
        </p:spPr>
        <p:txBody>
          <a:bodyPr>
            <a:normAutofit/>
          </a:bodyPr>
          <a:lstStyle>
            <a:lvl1pPr>
              <a:defRPr sz="3800" b="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 SLIDE SUR UNE LIGNE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88461F-B2F1-E953-F506-148DE4B10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16/04/2024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2B4FAF-CBF5-BF1E-AB23-80EECAEFC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6C7FF4-3939-065D-D491-678675B16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  <p:sp>
        <p:nvSpPr>
          <p:cNvPr id="12" name="Espace réservé du contenu 2">
            <a:extLst>
              <a:ext uri="{FF2B5EF4-FFF2-40B4-BE49-F238E27FC236}">
                <a16:creationId xmlns:a16="http://schemas.microsoft.com/office/drawing/2014/main" id="{1F225B62-90AA-D061-89D3-7E607E21E3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496" y="1825625"/>
            <a:ext cx="10165080" cy="4351338"/>
          </a:xfrm>
        </p:spPr>
        <p:txBody>
          <a:bodyPr/>
          <a:lstStyle>
            <a:lvl1pPr marL="0" indent="0">
              <a:buNone/>
              <a:defRPr sz="1800">
                <a:solidFill>
                  <a:srgbClr val="575759"/>
                </a:solidFill>
                <a:latin typeface="Franklin Gothic Book" panose="020B0503020102020204" pitchFamily="34" charset="0"/>
              </a:defRPr>
            </a:lvl1pPr>
            <a:lvl2pPr>
              <a:defRPr sz="1600">
                <a:solidFill>
                  <a:srgbClr val="575759"/>
                </a:solidFill>
                <a:latin typeface="Franklin Gothic Book" panose="020B0503020102020204" pitchFamily="34" charset="0"/>
              </a:defRPr>
            </a:lvl2pPr>
            <a:lvl3pPr>
              <a:defRPr sz="1400">
                <a:solidFill>
                  <a:srgbClr val="575759"/>
                </a:solidFill>
                <a:latin typeface="Franklin Gothic Book" panose="020B0503020102020204" pitchFamily="34" charset="0"/>
              </a:defRPr>
            </a:lvl3pPr>
            <a:lvl4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4pPr>
            <a:lvl5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id="{F25EBA34-A728-2F7C-EE2A-02D114CDE1C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2124" y="1215884"/>
            <a:ext cx="4950832" cy="393827"/>
          </a:xfrm>
        </p:spPr>
        <p:txBody>
          <a:bodyPr/>
          <a:lstStyle>
            <a:lvl1pPr marL="0" indent="0">
              <a:buNone/>
              <a:defRPr sz="2200">
                <a:solidFill>
                  <a:srgbClr val="174195"/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fr-FR" dirty="0"/>
              <a:t>SOUS-TITRE</a:t>
            </a:r>
          </a:p>
        </p:txBody>
      </p:sp>
      <p:pic>
        <p:nvPicPr>
          <p:cNvPr id="11" name="Image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996" y="6411668"/>
            <a:ext cx="2069327" cy="329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68948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914B85E3-2520-8ED9-6866-6EB78DC02B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308"/>
          <a:stretch/>
        </p:blipFill>
        <p:spPr>
          <a:xfrm>
            <a:off x="762" y="428"/>
            <a:ext cx="12190476" cy="114458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FE4FCA5-0AD1-496B-5271-DCBEB9024B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7100" y="60705"/>
            <a:ext cx="10515600" cy="921545"/>
          </a:xfrm>
        </p:spPr>
        <p:txBody>
          <a:bodyPr>
            <a:normAutofit/>
          </a:bodyPr>
          <a:lstStyle>
            <a:lvl1pPr>
              <a:defRPr sz="3800" b="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 SLIDE SUR UNE LIGNE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88461F-B2F1-E953-F506-148DE4B10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16/04/2024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2B4FAF-CBF5-BF1E-AB23-80EECAEFC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6C7FF4-3939-065D-D491-678675B16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  <p:sp>
        <p:nvSpPr>
          <p:cNvPr id="12" name="Espace réservé du contenu 2">
            <a:extLst>
              <a:ext uri="{FF2B5EF4-FFF2-40B4-BE49-F238E27FC236}">
                <a16:creationId xmlns:a16="http://schemas.microsoft.com/office/drawing/2014/main" id="{1F225B62-90AA-D061-89D3-7E607E21E3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496" y="1440000"/>
            <a:ext cx="10165080" cy="4754563"/>
          </a:xfrm>
        </p:spPr>
        <p:txBody>
          <a:bodyPr/>
          <a:lstStyle>
            <a:lvl1pPr marL="0" indent="0">
              <a:buNone/>
              <a:defRPr sz="1800">
                <a:solidFill>
                  <a:srgbClr val="575759"/>
                </a:solidFill>
                <a:latin typeface="Franklin Gothic Book" panose="020B0503020102020204" pitchFamily="34" charset="0"/>
              </a:defRPr>
            </a:lvl1pPr>
            <a:lvl2pPr>
              <a:defRPr sz="1600">
                <a:solidFill>
                  <a:srgbClr val="575759"/>
                </a:solidFill>
                <a:latin typeface="Franklin Gothic Book" panose="020B0503020102020204" pitchFamily="34" charset="0"/>
              </a:defRPr>
            </a:lvl2pPr>
            <a:lvl3pPr>
              <a:defRPr sz="1400">
                <a:solidFill>
                  <a:srgbClr val="575759"/>
                </a:solidFill>
                <a:latin typeface="Franklin Gothic Book" panose="020B0503020102020204" pitchFamily="34" charset="0"/>
              </a:defRPr>
            </a:lvl3pPr>
            <a:lvl4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4pPr>
            <a:lvl5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pic>
        <p:nvPicPr>
          <p:cNvPr id="11" name="Imag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996" y="6411668"/>
            <a:ext cx="2069327" cy="329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06735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824AA7B3-68AF-CB4D-C9F6-8016F9A886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142" y="14"/>
            <a:ext cx="12185853" cy="6854542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21ABFC6-5E0E-2EA2-68EC-4912F43837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496" y="1825625"/>
            <a:ext cx="10165080" cy="4351338"/>
          </a:xfrm>
        </p:spPr>
        <p:txBody>
          <a:bodyPr/>
          <a:lstStyle>
            <a:lvl1pPr marL="0" indent="0">
              <a:buNone/>
              <a:defRPr sz="1800">
                <a:solidFill>
                  <a:srgbClr val="575759"/>
                </a:solidFill>
                <a:latin typeface="Franklin Gothic Book" panose="020B0503020102020204" pitchFamily="34" charset="0"/>
              </a:defRPr>
            </a:lvl1pPr>
            <a:lvl2pPr>
              <a:defRPr sz="1600">
                <a:solidFill>
                  <a:srgbClr val="575759"/>
                </a:solidFill>
                <a:latin typeface="Franklin Gothic Book" panose="020B0503020102020204" pitchFamily="34" charset="0"/>
              </a:defRPr>
            </a:lvl2pPr>
            <a:lvl3pPr>
              <a:defRPr sz="1400">
                <a:solidFill>
                  <a:srgbClr val="575759"/>
                </a:solidFill>
                <a:latin typeface="Franklin Gothic Book" panose="020B0503020102020204" pitchFamily="34" charset="0"/>
              </a:defRPr>
            </a:lvl3pPr>
            <a:lvl4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4pPr>
            <a:lvl5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88461F-B2F1-E953-F506-148DE4B10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16/04/2024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2B4FAF-CBF5-BF1E-AB23-80EECAEFC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6C7FF4-3939-065D-D491-678675B16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4E6E5363-5C8D-8E9B-0AA6-3E23A4AE31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2124" y="1215884"/>
            <a:ext cx="4950832" cy="393827"/>
          </a:xfrm>
        </p:spPr>
        <p:txBody>
          <a:bodyPr/>
          <a:lstStyle>
            <a:lvl1pPr marL="0" indent="0">
              <a:buNone/>
              <a:defRPr sz="2200">
                <a:solidFill>
                  <a:srgbClr val="EB6408"/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fr-FR" dirty="0"/>
              <a:t>SOUS-TITRE</a:t>
            </a:r>
          </a:p>
        </p:txBody>
      </p:sp>
      <p:pic>
        <p:nvPicPr>
          <p:cNvPr id="10" name="Imag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996" y="6411668"/>
            <a:ext cx="2069327" cy="329530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AD2055D5-1D9D-4816-5F5B-B3887D3DB9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76600" y="72762"/>
            <a:ext cx="7882467" cy="554436"/>
          </a:xfrm>
        </p:spPr>
        <p:txBody>
          <a:bodyPr>
            <a:noAutofit/>
          </a:bodyPr>
          <a:lstStyle>
            <a:lvl1pPr>
              <a:defRPr sz="3200" b="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LONG DE SLIDE SUR UNE LIGNE</a:t>
            </a:r>
          </a:p>
        </p:txBody>
      </p:sp>
      <p:sp>
        <p:nvSpPr>
          <p:cNvPr id="9" name="Espace réservé du texte 11">
            <a:extLst>
              <a:ext uri="{FF2B5EF4-FFF2-40B4-BE49-F238E27FC236}">
                <a16:creationId xmlns:a16="http://schemas.microsoft.com/office/drawing/2014/main" id="{50782D15-DD2C-6A5D-3591-063A874ED7E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88792" y="511693"/>
            <a:ext cx="6492430" cy="554436"/>
          </a:xfrm>
        </p:spPr>
        <p:txBody>
          <a:bodyPr/>
          <a:lstStyle>
            <a:lvl1pPr marL="0" indent="0">
              <a:buNone/>
              <a:defRPr sz="320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pPr lvl="0"/>
            <a:r>
              <a:rPr lang="fr-FR" dirty="0"/>
              <a:t>OU SUR DEUX LIGNES</a:t>
            </a:r>
          </a:p>
        </p:txBody>
      </p:sp>
    </p:spTree>
    <p:extLst>
      <p:ext uri="{BB962C8B-B14F-4D97-AF65-F5344CB8AC3E}">
        <p14:creationId xmlns:p14="http://schemas.microsoft.com/office/powerpoint/2010/main" val="275580145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824AA7B3-68AF-CB4D-C9F6-8016F9A886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860"/>
          <a:stretch/>
        </p:blipFill>
        <p:spPr>
          <a:xfrm>
            <a:off x="-5142" y="14"/>
            <a:ext cx="12185853" cy="1106297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21ABFC6-5E0E-2EA2-68EC-4912F43837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496" y="1440000"/>
            <a:ext cx="10165080" cy="4722879"/>
          </a:xfrm>
        </p:spPr>
        <p:txBody>
          <a:bodyPr/>
          <a:lstStyle>
            <a:lvl1pPr marL="0" indent="0">
              <a:buNone/>
              <a:defRPr sz="1800">
                <a:solidFill>
                  <a:srgbClr val="575759"/>
                </a:solidFill>
                <a:latin typeface="Franklin Gothic Book" panose="020B0503020102020204" pitchFamily="34" charset="0"/>
              </a:defRPr>
            </a:lvl1pPr>
            <a:lvl2pPr>
              <a:defRPr sz="1600">
                <a:solidFill>
                  <a:srgbClr val="575759"/>
                </a:solidFill>
                <a:latin typeface="Franklin Gothic Book" panose="020B0503020102020204" pitchFamily="34" charset="0"/>
              </a:defRPr>
            </a:lvl2pPr>
            <a:lvl3pPr>
              <a:defRPr sz="1400">
                <a:solidFill>
                  <a:srgbClr val="575759"/>
                </a:solidFill>
                <a:latin typeface="Franklin Gothic Book" panose="020B0503020102020204" pitchFamily="34" charset="0"/>
              </a:defRPr>
            </a:lvl3pPr>
            <a:lvl4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4pPr>
            <a:lvl5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88461F-B2F1-E953-F506-148DE4B10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16/04/2024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2B4FAF-CBF5-BF1E-AB23-80EECAEFC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6C7FF4-3939-065D-D491-678675B16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  <p:pic>
        <p:nvPicPr>
          <p:cNvPr id="10" name="Imag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996" y="6411668"/>
            <a:ext cx="2069327" cy="329530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B8B65D49-FC75-ECAA-AD58-4CAF7E46D3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76600" y="72762"/>
            <a:ext cx="7882467" cy="554436"/>
          </a:xfrm>
        </p:spPr>
        <p:txBody>
          <a:bodyPr>
            <a:noAutofit/>
          </a:bodyPr>
          <a:lstStyle>
            <a:lvl1pPr>
              <a:defRPr sz="3200" b="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LONG DE SLIDE SUR UNE LIGNE</a:t>
            </a:r>
          </a:p>
        </p:txBody>
      </p:sp>
      <p:sp>
        <p:nvSpPr>
          <p:cNvPr id="9" name="Espace réservé du texte 11">
            <a:extLst>
              <a:ext uri="{FF2B5EF4-FFF2-40B4-BE49-F238E27FC236}">
                <a16:creationId xmlns:a16="http://schemas.microsoft.com/office/drawing/2014/main" id="{D74BA507-55D3-F92B-0513-C4FB39E8BD3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88792" y="511693"/>
            <a:ext cx="6492430" cy="554436"/>
          </a:xfrm>
        </p:spPr>
        <p:txBody>
          <a:bodyPr/>
          <a:lstStyle>
            <a:lvl1pPr marL="0" indent="0">
              <a:buNone/>
              <a:defRPr sz="320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pPr lvl="0"/>
            <a:r>
              <a:rPr lang="fr-FR" dirty="0"/>
              <a:t>OU SUR DEUX LIGNES</a:t>
            </a:r>
          </a:p>
        </p:txBody>
      </p:sp>
    </p:spTree>
    <p:extLst>
      <p:ext uri="{BB962C8B-B14F-4D97-AF65-F5344CB8AC3E}">
        <p14:creationId xmlns:p14="http://schemas.microsoft.com/office/powerpoint/2010/main" val="291424823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Une image contenant capture d’écran, vert, conception&#10;&#10;Description générée automatiquement">
            <a:extLst>
              <a:ext uri="{FF2B5EF4-FFF2-40B4-BE49-F238E27FC236}">
                <a16:creationId xmlns:a16="http://schemas.microsoft.com/office/drawing/2014/main" id="{B742EBEB-8F99-FE16-444F-5F57752C6C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82652"/>
          <a:stretch/>
        </p:blipFill>
        <p:spPr>
          <a:xfrm>
            <a:off x="0" y="428"/>
            <a:ext cx="12192000" cy="1189545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BF66CD2-BBD3-9934-F481-105241B00A1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142" y="14"/>
            <a:ext cx="12185853" cy="6854542"/>
          </a:xfrm>
          <a:prstGeom prst="rect">
            <a:avLst/>
          </a:prstGeom>
        </p:spPr>
      </p:pic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88461F-B2F1-E953-F506-148DE4B10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16/04/2024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2B4FAF-CBF5-BF1E-AB23-80EECAEFC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6C7FF4-3939-065D-D491-678675B16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  <p:sp>
        <p:nvSpPr>
          <p:cNvPr id="14" name="Espace réservé du contenu 2">
            <a:extLst>
              <a:ext uri="{FF2B5EF4-FFF2-40B4-BE49-F238E27FC236}">
                <a16:creationId xmlns:a16="http://schemas.microsoft.com/office/drawing/2014/main" id="{4DCAFD17-C0B4-6A96-1D23-9C86EA4D19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496" y="1825625"/>
            <a:ext cx="10165080" cy="4351338"/>
          </a:xfrm>
        </p:spPr>
        <p:txBody>
          <a:bodyPr/>
          <a:lstStyle>
            <a:lvl1pPr marL="0" indent="0">
              <a:buNone/>
              <a:defRPr sz="1800">
                <a:solidFill>
                  <a:srgbClr val="575759"/>
                </a:solidFill>
                <a:latin typeface="Franklin Gothic Book" panose="020B0503020102020204" pitchFamily="34" charset="0"/>
              </a:defRPr>
            </a:lvl1pPr>
            <a:lvl2pPr>
              <a:defRPr sz="1600">
                <a:solidFill>
                  <a:srgbClr val="575759"/>
                </a:solidFill>
                <a:latin typeface="Franklin Gothic Book" panose="020B0503020102020204" pitchFamily="34" charset="0"/>
              </a:defRPr>
            </a:lvl2pPr>
            <a:lvl3pPr>
              <a:defRPr sz="1400">
                <a:solidFill>
                  <a:srgbClr val="575759"/>
                </a:solidFill>
                <a:latin typeface="Franklin Gothic Book" panose="020B0503020102020204" pitchFamily="34" charset="0"/>
              </a:defRPr>
            </a:lvl3pPr>
            <a:lvl4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4pPr>
            <a:lvl5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202697D2-3783-4E2E-6B75-69FDA113BD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3853" y="50072"/>
            <a:ext cx="7732300" cy="921545"/>
          </a:xfrm>
        </p:spPr>
        <p:txBody>
          <a:bodyPr>
            <a:normAutofit/>
          </a:bodyPr>
          <a:lstStyle>
            <a:lvl1pPr>
              <a:defRPr sz="3800" b="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 SLIDE SUR UNE LIGNE</a:t>
            </a:r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id="{593C15BF-3AD8-C69B-4C78-633652E18BF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2124" y="1215884"/>
            <a:ext cx="4950832" cy="393827"/>
          </a:xfrm>
        </p:spPr>
        <p:txBody>
          <a:bodyPr/>
          <a:lstStyle>
            <a:lvl1pPr marL="0" indent="0">
              <a:buNone/>
              <a:defRPr sz="2200">
                <a:solidFill>
                  <a:srgbClr val="EB6408"/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fr-FR" dirty="0"/>
              <a:t>SOUS-TITRE</a:t>
            </a:r>
          </a:p>
        </p:txBody>
      </p:sp>
      <p:pic>
        <p:nvPicPr>
          <p:cNvPr id="11" name="Image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996" y="6411668"/>
            <a:ext cx="2069327" cy="329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85575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9BF66CD2-BBD3-9934-F481-105241B00A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026"/>
          <a:stretch/>
        </p:blipFill>
        <p:spPr>
          <a:xfrm>
            <a:off x="-5142" y="14"/>
            <a:ext cx="12185853" cy="1095008"/>
          </a:xfrm>
          <a:prstGeom prst="rect">
            <a:avLst/>
          </a:prstGeom>
        </p:spPr>
      </p:pic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88461F-B2F1-E953-F506-148DE4B10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16/04/2024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2B4FAF-CBF5-BF1E-AB23-80EECAEFC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6C7FF4-3939-065D-D491-678675B16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  <p:sp>
        <p:nvSpPr>
          <p:cNvPr id="14" name="Espace réservé du contenu 2">
            <a:extLst>
              <a:ext uri="{FF2B5EF4-FFF2-40B4-BE49-F238E27FC236}">
                <a16:creationId xmlns:a16="http://schemas.microsoft.com/office/drawing/2014/main" id="{4DCAFD17-C0B4-6A96-1D23-9C86EA4D19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496" y="1440000"/>
            <a:ext cx="10165080" cy="4754563"/>
          </a:xfrm>
        </p:spPr>
        <p:txBody>
          <a:bodyPr/>
          <a:lstStyle>
            <a:lvl1pPr marL="0" indent="0">
              <a:buNone/>
              <a:defRPr sz="1800">
                <a:solidFill>
                  <a:srgbClr val="575759"/>
                </a:solidFill>
                <a:latin typeface="Franklin Gothic Book" panose="020B0503020102020204" pitchFamily="34" charset="0"/>
              </a:defRPr>
            </a:lvl1pPr>
            <a:lvl2pPr>
              <a:defRPr sz="1600">
                <a:solidFill>
                  <a:srgbClr val="575759"/>
                </a:solidFill>
                <a:latin typeface="Franklin Gothic Book" panose="020B0503020102020204" pitchFamily="34" charset="0"/>
              </a:defRPr>
            </a:lvl2pPr>
            <a:lvl3pPr>
              <a:defRPr sz="1400">
                <a:solidFill>
                  <a:srgbClr val="575759"/>
                </a:solidFill>
                <a:latin typeface="Franklin Gothic Book" panose="020B0503020102020204" pitchFamily="34" charset="0"/>
              </a:defRPr>
            </a:lvl3pPr>
            <a:lvl4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4pPr>
            <a:lvl5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202697D2-3783-4E2E-6B75-69FDA113BD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3853" y="50072"/>
            <a:ext cx="7732300" cy="921545"/>
          </a:xfrm>
        </p:spPr>
        <p:txBody>
          <a:bodyPr>
            <a:normAutofit/>
          </a:bodyPr>
          <a:lstStyle>
            <a:lvl1pPr>
              <a:defRPr sz="3800" b="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 SLIDE SUR UNE LIGNE</a:t>
            </a:r>
          </a:p>
        </p:txBody>
      </p:sp>
      <p:pic>
        <p:nvPicPr>
          <p:cNvPr id="11" name="Imag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996" y="6411668"/>
            <a:ext cx="2069327" cy="329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88651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>
            <a:extLst>
              <a:ext uri="{FF2B5EF4-FFF2-40B4-BE49-F238E27FC236}">
                <a16:creationId xmlns:a16="http://schemas.microsoft.com/office/drawing/2014/main" id="{BE2E05F0-A1F0-8AFF-3C55-212677A35F9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142" y="14"/>
            <a:ext cx="12185853" cy="6854542"/>
          </a:xfrm>
          <a:prstGeom prst="rect">
            <a:avLst/>
          </a:prstGeom>
        </p:spPr>
      </p:pic>
      <p:pic>
        <p:nvPicPr>
          <p:cNvPr id="11" name="Image 10" descr="Une image contenant Véhicule terrestre, pneu, roue, ciel&#10;&#10;Description générée automatiquement">
            <a:extLst>
              <a:ext uri="{FF2B5EF4-FFF2-40B4-BE49-F238E27FC236}">
                <a16:creationId xmlns:a16="http://schemas.microsoft.com/office/drawing/2014/main" id="{F49F2192-D3C2-BEEE-E653-4CC760ECB28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25450" y="0"/>
            <a:ext cx="2968000" cy="1016000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21ABFC6-5E0E-2EA2-68EC-4912F43837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496" y="1825625"/>
            <a:ext cx="10165080" cy="4351338"/>
          </a:xfrm>
        </p:spPr>
        <p:txBody>
          <a:bodyPr/>
          <a:lstStyle>
            <a:lvl1pPr marL="0" indent="0">
              <a:buNone/>
              <a:defRPr sz="1800">
                <a:solidFill>
                  <a:srgbClr val="575759"/>
                </a:solidFill>
                <a:latin typeface="Franklin Gothic Book" panose="020B0503020102020204" pitchFamily="34" charset="0"/>
              </a:defRPr>
            </a:lvl1pPr>
            <a:lvl2pPr>
              <a:defRPr sz="1600">
                <a:solidFill>
                  <a:srgbClr val="575759"/>
                </a:solidFill>
                <a:latin typeface="Franklin Gothic Book" panose="020B0503020102020204" pitchFamily="34" charset="0"/>
              </a:defRPr>
            </a:lvl2pPr>
            <a:lvl3pPr>
              <a:defRPr sz="1400">
                <a:solidFill>
                  <a:srgbClr val="575759"/>
                </a:solidFill>
                <a:latin typeface="Franklin Gothic Book" panose="020B0503020102020204" pitchFamily="34" charset="0"/>
              </a:defRPr>
            </a:lvl3pPr>
            <a:lvl4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4pPr>
            <a:lvl5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88461F-B2F1-E953-F506-148DE4B10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16/04/2024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2B4FAF-CBF5-BF1E-AB23-80EECAEFC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6C7FF4-3939-065D-D491-678675B16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4E6E5363-5C8D-8E9B-0AA6-3E23A4AE31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2124" y="1215884"/>
            <a:ext cx="4950832" cy="393827"/>
          </a:xfrm>
        </p:spPr>
        <p:txBody>
          <a:bodyPr/>
          <a:lstStyle>
            <a:lvl1pPr marL="0" indent="0">
              <a:buNone/>
              <a:defRPr sz="2200">
                <a:solidFill>
                  <a:srgbClr val="EB6408"/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fr-FR" dirty="0"/>
              <a:t>SOUS-TITRE</a:t>
            </a:r>
          </a:p>
        </p:txBody>
      </p:sp>
      <p:pic>
        <p:nvPicPr>
          <p:cNvPr id="10" name="Imag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996" y="6411668"/>
            <a:ext cx="2069327" cy="329530"/>
          </a:xfrm>
          <a:prstGeom prst="rect">
            <a:avLst/>
          </a:prstGeom>
        </p:spPr>
      </p:pic>
      <p:sp>
        <p:nvSpPr>
          <p:cNvPr id="19" name="Titre 1">
            <a:extLst>
              <a:ext uri="{FF2B5EF4-FFF2-40B4-BE49-F238E27FC236}">
                <a16:creationId xmlns:a16="http://schemas.microsoft.com/office/drawing/2014/main" id="{F5631E4C-13FE-27AD-96EC-A934DA7DEA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76600" y="72762"/>
            <a:ext cx="7882467" cy="554436"/>
          </a:xfrm>
        </p:spPr>
        <p:txBody>
          <a:bodyPr>
            <a:noAutofit/>
          </a:bodyPr>
          <a:lstStyle>
            <a:lvl1pPr>
              <a:defRPr sz="3200" b="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LONG DE SLIDE SUR UNE LIGNE</a:t>
            </a:r>
          </a:p>
        </p:txBody>
      </p:sp>
      <p:sp>
        <p:nvSpPr>
          <p:cNvPr id="20" name="Espace réservé du texte 11">
            <a:extLst>
              <a:ext uri="{FF2B5EF4-FFF2-40B4-BE49-F238E27FC236}">
                <a16:creationId xmlns:a16="http://schemas.microsoft.com/office/drawing/2014/main" id="{6BA0A397-0499-8DE1-B1B7-F31391DB21C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88792" y="511693"/>
            <a:ext cx="6492430" cy="554436"/>
          </a:xfrm>
        </p:spPr>
        <p:txBody>
          <a:bodyPr/>
          <a:lstStyle>
            <a:lvl1pPr marL="0" indent="0">
              <a:buNone/>
              <a:defRPr sz="320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pPr lvl="0"/>
            <a:r>
              <a:rPr lang="fr-FR" dirty="0"/>
              <a:t>OU SUR DEUX LIGNES</a:t>
            </a:r>
          </a:p>
        </p:txBody>
      </p:sp>
    </p:spTree>
    <p:extLst>
      <p:ext uri="{BB962C8B-B14F-4D97-AF65-F5344CB8AC3E}">
        <p14:creationId xmlns:p14="http://schemas.microsoft.com/office/powerpoint/2010/main" val="45173820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extLst>
              <a:ext uri="{FF2B5EF4-FFF2-40B4-BE49-F238E27FC236}">
                <a16:creationId xmlns:a16="http://schemas.microsoft.com/office/drawing/2014/main" id="{8A1E542F-157D-4FCD-12EF-2615CC97E4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437"/>
          <a:stretch/>
        </p:blipFill>
        <p:spPr>
          <a:xfrm>
            <a:off x="-5142" y="14"/>
            <a:ext cx="12185853" cy="1135366"/>
          </a:xfrm>
          <a:prstGeom prst="rect">
            <a:avLst/>
          </a:prstGeom>
        </p:spPr>
      </p:pic>
      <p:pic>
        <p:nvPicPr>
          <p:cNvPr id="11" name="Image 10" descr="Une image contenant Véhicule terrestre, pneu, roue, ciel&#10;&#10;Description générée automatiquement">
            <a:extLst>
              <a:ext uri="{FF2B5EF4-FFF2-40B4-BE49-F238E27FC236}">
                <a16:creationId xmlns:a16="http://schemas.microsoft.com/office/drawing/2014/main" id="{766DBC6E-7088-E252-E1C8-19762D5BFC1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25450" y="0"/>
            <a:ext cx="2968000" cy="1016000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21ABFC6-5E0E-2EA2-68EC-4912F43837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496" y="1440000"/>
            <a:ext cx="10165080" cy="4722879"/>
          </a:xfrm>
        </p:spPr>
        <p:txBody>
          <a:bodyPr/>
          <a:lstStyle>
            <a:lvl1pPr marL="0" indent="0">
              <a:buNone/>
              <a:defRPr sz="1800">
                <a:solidFill>
                  <a:srgbClr val="575759"/>
                </a:solidFill>
                <a:latin typeface="Franklin Gothic Book" panose="020B0503020102020204" pitchFamily="34" charset="0"/>
              </a:defRPr>
            </a:lvl1pPr>
            <a:lvl2pPr>
              <a:defRPr sz="1600">
                <a:solidFill>
                  <a:srgbClr val="575759"/>
                </a:solidFill>
                <a:latin typeface="Franklin Gothic Book" panose="020B0503020102020204" pitchFamily="34" charset="0"/>
              </a:defRPr>
            </a:lvl2pPr>
            <a:lvl3pPr>
              <a:defRPr sz="1400">
                <a:solidFill>
                  <a:srgbClr val="575759"/>
                </a:solidFill>
                <a:latin typeface="Franklin Gothic Book" panose="020B0503020102020204" pitchFamily="34" charset="0"/>
              </a:defRPr>
            </a:lvl3pPr>
            <a:lvl4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4pPr>
            <a:lvl5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88461F-B2F1-E953-F506-148DE4B10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16/04/2024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2B4FAF-CBF5-BF1E-AB23-80EECAEFC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6C7FF4-3939-065D-D491-678675B16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  <p:pic>
        <p:nvPicPr>
          <p:cNvPr id="10" name="Imag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996" y="6411668"/>
            <a:ext cx="2069327" cy="329530"/>
          </a:xfrm>
          <a:prstGeom prst="rect">
            <a:avLst/>
          </a:prstGeom>
        </p:spPr>
      </p:pic>
      <p:sp>
        <p:nvSpPr>
          <p:cNvPr id="14" name="Titre 1">
            <a:extLst>
              <a:ext uri="{FF2B5EF4-FFF2-40B4-BE49-F238E27FC236}">
                <a16:creationId xmlns:a16="http://schemas.microsoft.com/office/drawing/2014/main" id="{87E53447-B745-C5E5-8B07-B6DEB19856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76600" y="72762"/>
            <a:ext cx="7882467" cy="554436"/>
          </a:xfrm>
        </p:spPr>
        <p:txBody>
          <a:bodyPr>
            <a:noAutofit/>
          </a:bodyPr>
          <a:lstStyle>
            <a:lvl1pPr>
              <a:defRPr sz="3200" b="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LONG DE SLIDE SUR UNE LIGNE</a:t>
            </a:r>
          </a:p>
        </p:txBody>
      </p:sp>
      <p:sp>
        <p:nvSpPr>
          <p:cNvPr id="15" name="Espace réservé du texte 11">
            <a:extLst>
              <a:ext uri="{FF2B5EF4-FFF2-40B4-BE49-F238E27FC236}">
                <a16:creationId xmlns:a16="http://schemas.microsoft.com/office/drawing/2014/main" id="{602D7564-1B5E-FC1B-8D45-8CBC9EFECD7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88792" y="511693"/>
            <a:ext cx="6492430" cy="554436"/>
          </a:xfrm>
        </p:spPr>
        <p:txBody>
          <a:bodyPr/>
          <a:lstStyle>
            <a:lvl1pPr marL="0" indent="0">
              <a:buNone/>
              <a:defRPr sz="320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pPr lvl="0"/>
            <a:r>
              <a:rPr lang="fr-FR" dirty="0"/>
              <a:t>OU SUR DEUX LIGNES</a:t>
            </a:r>
          </a:p>
        </p:txBody>
      </p:sp>
    </p:spTree>
    <p:extLst>
      <p:ext uri="{BB962C8B-B14F-4D97-AF65-F5344CB8AC3E}">
        <p14:creationId xmlns:p14="http://schemas.microsoft.com/office/powerpoint/2010/main" val="181877697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ACE725FB-8783-C0F2-486F-0BB49D6F2C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47" y="3458"/>
            <a:ext cx="12185853" cy="6854542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06FAD875-E6DE-DC47-AE8F-313647DFE5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142" y="14"/>
            <a:ext cx="12185853" cy="6854542"/>
          </a:xfrm>
          <a:prstGeom prst="rect">
            <a:avLst/>
          </a:prstGeom>
        </p:spPr>
      </p:pic>
      <p:pic>
        <p:nvPicPr>
          <p:cNvPr id="7" name="Image 6" descr="Une image contenant Véhicule terrestre, pneu, roue, ciel&#10;&#10;Description générée automatiquement">
            <a:extLst>
              <a:ext uri="{FF2B5EF4-FFF2-40B4-BE49-F238E27FC236}">
                <a16:creationId xmlns:a16="http://schemas.microsoft.com/office/drawing/2014/main" id="{A6EFC46B-1CD5-3077-17DC-AEFD0E5E279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25450" y="0"/>
            <a:ext cx="2968000" cy="1016000"/>
          </a:xfrm>
          <a:prstGeom prst="rect">
            <a:avLst/>
          </a:prstGeom>
        </p:spPr>
      </p:pic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88461F-B2F1-E953-F506-148DE4B10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16/04/2024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2B4FAF-CBF5-BF1E-AB23-80EECAEFC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6C7FF4-3939-065D-D491-678675B16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  <p:sp>
        <p:nvSpPr>
          <p:cNvPr id="14" name="Espace réservé du contenu 2">
            <a:extLst>
              <a:ext uri="{FF2B5EF4-FFF2-40B4-BE49-F238E27FC236}">
                <a16:creationId xmlns:a16="http://schemas.microsoft.com/office/drawing/2014/main" id="{4DCAFD17-C0B4-6A96-1D23-9C86EA4D19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496" y="1825625"/>
            <a:ext cx="10165080" cy="4351338"/>
          </a:xfrm>
        </p:spPr>
        <p:txBody>
          <a:bodyPr/>
          <a:lstStyle>
            <a:lvl1pPr marL="0" indent="0">
              <a:buNone/>
              <a:defRPr sz="1800">
                <a:solidFill>
                  <a:srgbClr val="575759"/>
                </a:solidFill>
                <a:latin typeface="Franklin Gothic Book" panose="020B0503020102020204" pitchFamily="34" charset="0"/>
              </a:defRPr>
            </a:lvl1pPr>
            <a:lvl2pPr>
              <a:defRPr sz="1600">
                <a:solidFill>
                  <a:srgbClr val="575759"/>
                </a:solidFill>
                <a:latin typeface="Franklin Gothic Book" panose="020B0503020102020204" pitchFamily="34" charset="0"/>
              </a:defRPr>
            </a:lvl2pPr>
            <a:lvl3pPr>
              <a:defRPr sz="1400">
                <a:solidFill>
                  <a:srgbClr val="575759"/>
                </a:solidFill>
                <a:latin typeface="Franklin Gothic Book" panose="020B0503020102020204" pitchFamily="34" charset="0"/>
              </a:defRPr>
            </a:lvl3pPr>
            <a:lvl4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4pPr>
            <a:lvl5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202697D2-3783-4E2E-6B75-69FDA113BD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3853" y="50072"/>
            <a:ext cx="7732300" cy="921545"/>
          </a:xfrm>
        </p:spPr>
        <p:txBody>
          <a:bodyPr>
            <a:normAutofit/>
          </a:bodyPr>
          <a:lstStyle>
            <a:lvl1pPr>
              <a:defRPr sz="3800" b="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 SLIDE SUR UNE LIGNE</a:t>
            </a:r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id="{593C15BF-3AD8-C69B-4C78-633652E18BF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2124" y="1215884"/>
            <a:ext cx="4950832" cy="393827"/>
          </a:xfrm>
        </p:spPr>
        <p:txBody>
          <a:bodyPr/>
          <a:lstStyle>
            <a:lvl1pPr marL="0" indent="0">
              <a:buNone/>
              <a:defRPr sz="2200">
                <a:solidFill>
                  <a:srgbClr val="EB6408"/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fr-FR" dirty="0"/>
              <a:t>SOUS-TITRE</a:t>
            </a:r>
          </a:p>
        </p:txBody>
      </p:sp>
      <p:pic>
        <p:nvPicPr>
          <p:cNvPr id="11" name="Image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996" y="6411668"/>
            <a:ext cx="2069327" cy="329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4034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EB19A0A5-BB23-BCCA-A322-85040FFBD7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" y="857"/>
            <a:ext cx="12188951" cy="6856285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F4776F5D-E649-BCEF-164E-F0C3B4DC17F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759" y="2049864"/>
            <a:ext cx="5833626" cy="984738"/>
          </a:xfrm>
        </p:spPr>
        <p:txBody>
          <a:bodyPr anchor="b"/>
          <a:lstStyle>
            <a:lvl1pPr algn="ctr">
              <a:defRPr sz="5400" b="0" kern="70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</a:t>
            </a:r>
          </a:p>
        </p:txBody>
      </p:sp>
      <p:sp>
        <p:nvSpPr>
          <p:cNvPr id="4" name="Espace réservé du texte 8">
            <a:extLst>
              <a:ext uri="{FF2B5EF4-FFF2-40B4-BE49-F238E27FC236}">
                <a16:creationId xmlns:a16="http://schemas.microsoft.com/office/drawing/2014/main" id="{384B8598-880A-E1A9-CAC0-A38A1A95177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6137" y="2847624"/>
            <a:ext cx="5490871" cy="673291"/>
          </a:xfrm>
        </p:spPr>
        <p:txBody>
          <a:bodyPr/>
          <a:lstStyle>
            <a:lvl1pPr marL="0" indent="0" algn="ctr">
              <a:buNone/>
              <a:defRPr sz="680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PRÉSENTATION</a:t>
            </a:r>
          </a:p>
        </p:txBody>
      </p:sp>
      <p:pic>
        <p:nvPicPr>
          <p:cNvPr id="7" name="Imag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581" y="522318"/>
            <a:ext cx="4725063" cy="752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54502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3F4D19E2-09A3-A371-0FCE-C64C7A1812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026"/>
          <a:stretch/>
        </p:blipFill>
        <p:spPr>
          <a:xfrm>
            <a:off x="-5142" y="14"/>
            <a:ext cx="12185853" cy="1095008"/>
          </a:xfrm>
          <a:prstGeom prst="rect">
            <a:avLst/>
          </a:prstGeom>
        </p:spPr>
      </p:pic>
      <p:pic>
        <p:nvPicPr>
          <p:cNvPr id="7" name="Image 6" descr="Une image contenant Véhicule terrestre, pneu, roue, ciel&#10;&#10;Description générée automatiquement">
            <a:extLst>
              <a:ext uri="{FF2B5EF4-FFF2-40B4-BE49-F238E27FC236}">
                <a16:creationId xmlns:a16="http://schemas.microsoft.com/office/drawing/2014/main" id="{1E5C0FDE-55A1-B057-D5FC-10F089FAB9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25450" y="0"/>
            <a:ext cx="2968000" cy="1016000"/>
          </a:xfrm>
          <a:prstGeom prst="rect">
            <a:avLst/>
          </a:prstGeom>
        </p:spPr>
      </p:pic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88461F-B2F1-E953-F506-148DE4B10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16/04/2024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2B4FAF-CBF5-BF1E-AB23-80EECAEFC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6C7FF4-3939-065D-D491-678675B16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  <p:sp>
        <p:nvSpPr>
          <p:cNvPr id="14" name="Espace réservé du contenu 2">
            <a:extLst>
              <a:ext uri="{FF2B5EF4-FFF2-40B4-BE49-F238E27FC236}">
                <a16:creationId xmlns:a16="http://schemas.microsoft.com/office/drawing/2014/main" id="{4DCAFD17-C0B4-6A96-1D23-9C86EA4D19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496" y="1440000"/>
            <a:ext cx="10165080" cy="4754563"/>
          </a:xfrm>
        </p:spPr>
        <p:txBody>
          <a:bodyPr/>
          <a:lstStyle>
            <a:lvl1pPr marL="0" indent="0">
              <a:buNone/>
              <a:defRPr sz="1800">
                <a:solidFill>
                  <a:srgbClr val="575759"/>
                </a:solidFill>
                <a:latin typeface="Franklin Gothic Book" panose="020B0503020102020204" pitchFamily="34" charset="0"/>
              </a:defRPr>
            </a:lvl1pPr>
            <a:lvl2pPr>
              <a:defRPr sz="1600">
                <a:solidFill>
                  <a:srgbClr val="575759"/>
                </a:solidFill>
                <a:latin typeface="Franklin Gothic Book" panose="020B0503020102020204" pitchFamily="34" charset="0"/>
              </a:defRPr>
            </a:lvl2pPr>
            <a:lvl3pPr>
              <a:defRPr sz="1400">
                <a:solidFill>
                  <a:srgbClr val="575759"/>
                </a:solidFill>
                <a:latin typeface="Franklin Gothic Book" panose="020B0503020102020204" pitchFamily="34" charset="0"/>
              </a:defRPr>
            </a:lvl3pPr>
            <a:lvl4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4pPr>
            <a:lvl5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202697D2-3783-4E2E-6B75-69FDA113BD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3853" y="50072"/>
            <a:ext cx="7732300" cy="921545"/>
          </a:xfrm>
        </p:spPr>
        <p:txBody>
          <a:bodyPr>
            <a:normAutofit/>
          </a:bodyPr>
          <a:lstStyle>
            <a:lvl1pPr>
              <a:defRPr sz="3800" b="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 SLIDE SUR UNE LIGNE</a:t>
            </a:r>
          </a:p>
        </p:txBody>
      </p:sp>
      <p:pic>
        <p:nvPicPr>
          <p:cNvPr id="11" name="Image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996" y="6411668"/>
            <a:ext cx="2069327" cy="329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91853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FD78B327-2001-3E73-BE81-26D8E7D491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8" y="1811"/>
            <a:ext cx="12185904" cy="6854571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21ABFC6-5E0E-2EA2-68EC-4912F43837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496" y="1825625"/>
            <a:ext cx="10165080" cy="4351338"/>
          </a:xfrm>
        </p:spPr>
        <p:txBody>
          <a:bodyPr/>
          <a:lstStyle>
            <a:lvl1pPr marL="0" indent="0">
              <a:buNone/>
              <a:defRPr sz="1800">
                <a:solidFill>
                  <a:srgbClr val="575759"/>
                </a:solidFill>
                <a:latin typeface="Franklin Gothic Book" panose="020B0503020102020204" pitchFamily="34" charset="0"/>
              </a:defRPr>
            </a:lvl1pPr>
            <a:lvl2pPr>
              <a:defRPr sz="1600">
                <a:solidFill>
                  <a:srgbClr val="575759"/>
                </a:solidFill>
                <a:latin typeface="Franklin Gothic Book" panose="020B0503020102020204" pitchFamily="34" charset="0"/>
              </a:defRPr>
            </a:lvl2pPr>
            <a:lvl3pPr>
              <a:defRPr sz="1400">
                <a:solidFill>
                  <a:srgbClr val="575759"/>
                </a:solidFill>
                <a:latin typeface="Franklin Gothic Book" panose="020B0503020102020204" pitchFamily="34" charset="0"/>
              </a:defRPr>
            </a:lvl3pPr>
            <a:lvl4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4pPr>
            <a:lvl5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88461F-B2F1-E953-F506-148DE4B10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16/04/2024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2B4FAF-CBF5-BF1E-AB23-80EECAEFC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6C7FF4-3939-065D-D491-678675B16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Espace réservé du texte 13">
            <a:extLst>
              <a:ext uri="{FF2B5EF4-FFF2-40B4-BE49-F238E27FC236}">
                <a16:creationId xmlns:a16="http://schemas.microsoft.com/office/drawing/2014/main" id="{3B08ECCF-CB4F-9A5D-FF24-9F85EEDA607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2124" y="1215884"/>
            <a:ext cx="4950832" cy="393827"/>
          </a:xfrm>
        </p:spPr>
        <p:txBody>
          <a:bodyPr/>
          <a:lstStyle>
            <a:lvl1pPr marL="0" indent="0">
              <a:buNone/>
              <a:defRPr sz="2200">
                <a:solidFill>
                  <a:srgbClr val="EB6408"/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fr-FR" dirty="0"/>
              <a:t>SOUS-TITRE</a:t>
            </a:r>
          </a:p>
        </p:txBody>
      </p:sp>
      <p:pic>
        <p:nvPicPr>
          <p:cNvPr id="10" name="Imag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996" y="6411668"/>
            <a:ext cx="2069327" cy="329530"/>
          </a:xfrm>
          <a:prstGeom prst="rect">
            <a:avLst/>
          </a:prstGeom>
        </p:spPr>
      </p:pic>
      <p:sp>
        <p:nvSpPr>
          <p:cNvPr id="9" name="Titre 1">
            <a:extLst>
              <a:ext uri="{FF2B5EF4-FFF2-40B4-BE49-F238E27FC236}">
                <a16:creationId xmlns:a16="http://schemas.microsoft.com/office/drawing/2014/main" id="{9F58ABF7-4B73-F077-5357-A1F499C68D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2124" y="72762"/>
            <a:ext cx="7882467" cy="554436"/>
          </a:xfrm>
        </p:spPr>
        <p:txBody>
          <a:bodyPr>
            <a:noAutofit/>
          </a:bodyPr>
          <a:lstStyle>
            <a:lvl1pPr>
              <a:defRPr sz="3200" b="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LONG DE SLIDE SUR UNE LIGNE</a:t>
            </a:r>
          </a:p>
        </p:txBody>
      </p:sp>
      <p:sp>
        <p:nvSpPr>
          <p:cNvPr id="11" name="Espace réservé du texte 11">
            <a:extLst>
              <a:ext uri="{FF2B5EF4-FFF2-40B4-BE49-F238E27FC236}">
                <a16:creationId xmlns:a16="http://schemas.microsoft.com/office/drawing/2014/main" id="{52AFFEE0-F59F-FF36-A469-4C6E05F397F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4316" y="511693"/>
            <a:ext cx="6492430" cy="554436"/>
          </a:xfrm>
        </p:spPr>
        <p:txBody>
          <a:bodyPr/>
          <a:lstStyle>
            <a:lvl1pPr marL="0" indent="0">
              <a:buNone/>
              <a:defRPr sz="320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pPr lvl="0"/>
            <a:r>
              <a:rPr lang="fr-FR" dirty="0"/>
              <a:t>OU SUR DEUX LIGNES</a:t>
            </a:r>
          </a:p>
        </p:txBody>
      </p:sp>
    </p:spTree>
    <p:extLst>
      <p:ext uri="{BB962C8B-B14F-4D97-AF65-F5344CB8AC3E}">
        <p14:creationId xmlns:p14="http://schemas.microsoft.com/office/powerpoint/2010/main" val="86991409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FD78B327-2001-3E73-BE81-26D8E7D491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722"/>
          <a:stretch/>
        </p:blipFill>
        <p:spPr>
          <a:xfrm>
            <a:off x="3048" y="1811"/>
            <a:ext cx="12185904" cy="1115789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21ABFC6-5E0E-2EA2-68EC-4912F43837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496" y="1440000"/>
            <a:ext cx="10165080" cy="4711590"/>
          </a:xfrm>
        </p:spPr>
        <p:txBody>
          <a:bodyPr/>
          <a:lstStyle>
            <a:lvl1pPr marL="0" indent="0">
              <a:buNone/>
              <a:defRPr sz="1800">
                <a:solidFill>
                  <a:srgbClr val="575759"/>
                </a:solidFill>
                <a:latin typeface="Franklin Gothic Book" panose="020B0503020102020204" pitchFamily="34" charset="0"/>
              </a:defRPr>
            </a:lvl1pPr>
            <a:lvl2pPr>
              <a:defRPr sz="1600">
                <a:solidFill>
                  <a:srgbClr val="575759"/>
                </a:solidFill>
                <a:latin typeface="Franklin Gothic Book" panose="020B0503020102020204" pitchFamily="34" charset="0"/>
              </a:defRPr>
            </a:lvl2pPr>
            <a:lvl3pPr>
              <a:defRPr sz="1400">
                <a:solidFill>
                  <a:srgbClr val="575759"/>
                </a:solidFill>
                <a:latin typeface="Franklin Gothic Book" panose="020B0503020102020204" pitchFamily="34" charset="0"/>
              </a:defRPr>
            </a:lvl3pPr>
            <a:lvl4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4pPr>
            <a:lvl5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88461F-B2F1-E953-F506-148DE4B10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16/04/2024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2B4FAF-CBF5-BF1E-AB23-80EECAEFC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6C7FF4-3939-065D-D491-678675B16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  <p:pic>
        <p:nvPicPr>
          <p:cNvPr id="10" name="Imag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996" y="6411668"/>
            <a:ext cx="2069327" cy="329530"/>
          </a:xfrm>
          <a:prstGeom prst="rect">
            <a:avLst/>
          </a:prstGeom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id="{3CC55EA1-6895-C9FF-AAD9-9F5197AC27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2124" y="72762"/>
            <a:ext cx="7882467" cy="554436"/>
          </a:xfrm>
        </p:spPr>
        <p:txBody>
          <a:bodyPr>
            <a:noAutofit/>
          </a:bodyPr>
          <a:lstStyle>
            <a:lvl1pPr>
              <a:defRPr sz="3200" b="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LONG DE SLIDE SUR UNE LIGNE</a:t>
            </a:r>
          </a:p>
        </p:txBody>
      </p:sp>
      <p:sp>
        <p:nvSpPr>
          <p:cNvPr id="9" name="Espace réservé du texte 11">
            <a:extLst>
              <a:ext uri="{FF2B5EF4-FFF2-40B4-BE49-F238E27FC236}">
                <a16:creationId xmlns:a16="http://schemas.microsoft.com/office/drawing/2014/main" id="{0B4A0BE9-4500-190E-F970-B8EAB076434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4316" y="511693"/>
            <a:ext cx="6492430" cy="554436"/>
          </a:xfrm>
        </p:spPr>
        <p:txBody>
          <a:bodyPr/>
          <a:lstStyle>
            <a:lvl1pPr marL="0" indent="0">
              <a:buNone/>
              <a:defRPr sz="320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pPr lvl="0"/>
            <a:r>
              <a:rPr lang="fr-FR" dirty="0"/>
              <a:t>OU SUR DEUX LIGNES</a:t>
            </a:r>
          </a:p>
        </p:txBody>
      </p:sp>
    </p:spTree>
    <p:extLst>
      <p:ext uri="{BB962C8B-B14F-4D97-AF65-F5344CB8AC3E}">
        <p14:creationId xmlns:p14="http://schemas.microsoft.com/office/powerpoint/2010/main" val="232125082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Une image contenant capture d’écran, vert, conception&#10;&#10;Description générée automatiquement">
            <a:extLst>
              <a:ext uri="{FF2B5EF4-FFF2-40B4-BE49-F238E27FC236}">
                <a16:creationId xmlns:a16="http://schemas.microsoft.com/office/drawing/2014/main" id="{B742EBEB-8F99-FE16-444F-5F57752C6C9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914B85E3-2520-8ED9-6866-6EB78DC02B9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FE4FCA5-0AD1-496B-5271-DCBEB9024B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7100" y="60705"/>
            <a:ext cx="10515600" cy="921545"/>
          </a:xfrm>
        </p:spPr>
        <p:txBody>
          <a:bodyPr>
            <a:normAutofit/>
          </a:bodyPr>
          <a:lstStyle>
            <a:lvl1pPr>
              <a:defRPr sz="3800" b="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 SLIDE SUR UNE LIGNE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88461F-B2F1-E953-F506-148DE4B10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16/04/2024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2B4FAF-CBF5-BF1E-AB23-80EECAEFC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6C7FF4-3939-065D-D491-678675B16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  <p:sp>
        <p:nvSpPr>
          <p:cNvPr id="12" name="Espace réservé du contenu 2">
            <a:extLst>
              <a:ext uri="{FF2B5EF4-FFF2-40B4-BE49-F238E27FC236}">
                <a16:creationId xmlns:a16="http://schemas.microsoft.com/office/drawing/2014/main" id="{1F225B62-90AA-D061-89D3-7E607E21E3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496" y="1825625"/>
            <a:ext cx="10165080" cy="4351338"/>
          </a:xfrm>
        </p:spPr>
        <p:txBody>
          <a:bodyPr/>
          <a:lstStyle>
            <a:lvl1pPr marL="0" indent="0">
              <a:buNone/>
              <a:defRPr sz="1800">
                <a:solidFill>
                  <a:srgbClr val="575759"/>
                </a:solidFill>
                <a:latin typeface="Franklin Gothic Book" panose="020B0503020102020204" pitchFamily="34" charset="0"/>
              </a:defRPr>
            </a:lvl1pPr>
            <a:lvl2pPr>
              <a:defRPr sz="1600">
                <a:solidFill>
                  <a:srgbClr val="575759"/>
                </a:solidFill>
                <a:latin typeface="Franklin Gothic Book" panose="020B0503020102020204" pitchFamily="34" charset="0"/>
              </a:defRPr>
            </a:lvl2pPr>
            <a:lvl3pPr>
              <a:defRPr sz="1400">
                <a:solidFill>
                  <a:srgbClr val="575759"/>
                </a:solidFill>
                <a:latin typeface="Franklin Gothic Book" panose="020B0503020102020204" pitchFamily="34" charset="0"/>
              </a:defRPr>
            </a:lvl3pPr>
            <a:lvl4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4pPr>
            <a:lvl5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id="{F25EBA34-A728-2F7C-EE2A-02D114CDE1C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2124" y="1215884"/>
            <a:ext cx="4950832" cy="393827"/>
          </a:xfrm>
        </p:spPr>
        <p:txBody>
          <a:bodyPr/>
          <a:lstStyle>
            <a:lvl1pPr marL="0" indent="0">
              <a:buNone/>
              <a:defRPr sz="2200">
                <a:solidFill>
                  <a:srgbClr val="EB6408"/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fr-FR" dirty="0"/>
              <a:t>SOUS-TITRE</a:t>
            </a:r>
          </a:p>
        </p:txBody>
      </p:sp>
      <p:pic>
        <p:nvPicPr>
          <p:cNvPr id="11" name="Image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996" y="6411668"/>
            <a:ext cx="2069327" cy="329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62912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914B85E3-2520-8ED9-6866-6EB78DC02B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308"/>
          <a:stretch/>
        </p:blipFill>
        <p:spPr>
          <a:xfrm>
            <a:off x="762" y="428"/>
            <a:ext cx="12190476" cy="114458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FE4FCA5-0AD1-496B-5271-DCBEB9024B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7100" y="60705"/>
            <a:ext cx="10515600" cy="921545"/>
          </a:xfrm>
        </p:spPr>
        <p:txBody>
          <a:bodyPr>
            <a:normAutofit/>
          </a:bodyPr>
          <a:lstStyle>
            <a:lvl1pPr>
              <a:defRPr sz="3800" b="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 SLIDE SUR UNE LIGNE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88461F-B2F1-E953-F506-148DE4B10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16/04/2024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2B4FAF-CBF5-BF1E-AB23-80EECAEFC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6C7FF4-3939-065D-D491-678675B16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  <p:sp>
        <p:nvSpPr>
          <p:cNvPr id="12" name="Espace réservé du contenu 2">
            <a:extLst>
              <a:ext uri="{FF2B5EF4-FFF2-40B4-BE49-F238E27FC236}">
                <a16:creationId xmlns:a16="http://schemas.microsoft.com/office/drawing/2014/main" id="{1F225B62-90AA-D061-89D3-7E607E21E3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496" y="1440000"/>
            <a:ext cx="10165080" cy="4709407"/>
          </a:xfrm>
        </p:spPr>
        <p:txBody>
          <a:bodyPr/>
          <a:lstStyle>
            <a:lvl1pPr marL="0" indent="0">
              <a:buNone/>
              <a:defRPr sz="1800">
                <a:solidFill>
                  <a:srgbClr val="575759"/>
                </a:solidFill>
                <a:latin typeface="Franklin Gothic Book" panose="020B0503020102020204" pitchFamily="34" charset="0"/>
              </a:defRPr>
            </a:lvl1pPr>
            <a:lvl2pPr>
              <a:defRPr sz="1600">
                <a:solidFill>
                  <a:srgbClr val="575759"/>
                </a:solidFill>
                <a:latin typeface="Franklin Gothic Book" panose="020B0503020102020204" pitchFamily="34" charset="0"/>
              </a:defRPr>
            </a:lvl2pPr>
            <a:lvl3pPr>
              <a:defRPr sz="1400">
                <a:solidFill>
                  <a:srgbClr val="575759"/>
                </a:solidFill>
                <a:latin typeface="Franklin Gothic Book" panose="020B0503020102020204" pitchFamily="34" charset="0"/>
              </a:defRPr>
            </a:lvl3pPr>
            <a:lvl4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4pPr>
            <a:lvl5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pic>
        <p:nvPicPr>
          <p:cNvPr id="11" name="Imag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996" y="6411668"/>
            <a:ext cx="2069327" cy="329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6560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>
            <a:extLst>
              <a:ext uri="{FF2B5EF4-FFF2-40B4-BE49-F238E27FC236}">
                <a16:creationId xmlns:a16="http://schemas.microsoft.com/office/drawing/2014/main" id="{EFBCEDC2-D033-5BE7-A9BD-2B58A9CCF69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6" y="1713"/>
            <a:ext cx="12185907" cy="6854573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C6D4AE59-214B-2A8B-DFEE-77B2F3E14BA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119" y="3567288"/>
            <a:ext cx="4031703" cy="642030"/>
          </a:xfrm>
          <a:prstGeom prst="rect">
            <a:avLst/>
          </a:prstGeom>
        </p:spPr>
      </p:pic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470AD55A-B2BC-0BDD-4C74-492BE5700E4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84980" y="2277532"/>
            <a:ext cx="4606925" cy="1117600"/>
          </a:xfrm>
        </p:spPr>
        <p:txBody>
          <a:bodyPr/>
          <a:lstStyle>
            <a:lvl1pPr marL="0" indent="0">
              <a:buNone/>
              <a:defRPr sz="7400" spc="-100" baseline="0">
                <a:solidFill>
                  <a:srgbClr val="FFF215"/>
                </a:solidFill>
                <a:latin typeface="Franklin Gothic Demi Cond" panose="020B07060304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MERCI</a:t>
            </a:r>
          </a:p>
        </p:txBody>
      </p:sp>
    </p:spTree>
    <p:extLst>
      <p:ext uri="{BB962C8B-B14F-4D97-AF65-F5344CB8AC3E}">
        <p14:creationId xmlns:p14="http://schemas.microsoft.com/office/powerpoint/2010/main" val="170330167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>
            <a:extLst>
              <a:ext uri="{FF2B5EF4-FFF2-40B4-BE49-F238E27FC236}">
                <a16:creationId xmlns:a16="http://schemas.microsoft.com/office/drawing/2014/main" id="{EFBCEDC2-D033-5BE7-A9BD-2B58A9CCF69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6" y="1713"/>
            <a:ext cx="12185907" cy="6854572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C6D4AE59-214B-2A8B-DFEE-77B2F3E14BA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119" y="3567288"/>
            <a:ext cx="4031703" cy="642030"/>
          </a:xfrm>
          <a:prstGeom prst="rect">
            <a:avLst/>
          </a:prstGeom>
        </p:spPr>
      </p:pic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470AD55A-B2BC-0BDD-4C74-492BE5700E4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84980" y="2277532"/>
            <a:ext cx="4606925" cy="1117600"/>
          </a:xfrm>
        </p:spPr>
        <p:txBody>
          <a:bodyPr/>
          <a:lstStyle>
            <a:lvl1pPr marL="0" indent="0">
              <a:buNone/>
              <a:defRPr sz="7400" spc="-100" baseline="0">
                <a:solidFill>
                  <a:srgbClr val="FFF215"/>
                </a:solidFill>
                <a:latin typeface="Franklin Gothic Demi Cond" panose="020B07060304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MERCI</a:t>
            </a:r>
          </a:p>
        </p:txBody>
      </p:sp>
    </p:spTree>
    <p:extLst>
      <p:ext uri="{BB962C8B-B14F-4D97-AF65-F5344CB8AC3E}">
        <p14:creationId xmlns:p14="http://schemas.microsoft.com/office/powerpoint/2010/main" val="39252498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>
            <a:extLst>
              <a:ext uri="{FF2B5EF4-FFF2-40B4-BE49-F238E27FC236}">
                <a16:creationId xmlns:a16="http://schemas.microsoft.com/office/drawing/2014/main" id="{EFBCEDC2-D033-5BE7-A9BD-2B58A9CCF69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7" y="1713"/>
            <a:ext cx="12185905" cy="6854572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C6D4AE59-214B-2A8B-DFEE-77B2F3E14BA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119" y="3567288"/>
            <a:ext cx="4031703" cy="642030"/>
          </a:xfrm>
          <a:prstGeom prst="rect">
            <a:avLst/>
          </a:prstGeom>
        </p:spPr>
      </p:pic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470AD55A-B2BC-0BDD-4C74-492BE5700E4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84980" y="2277532"/>
            <a:ext cx="4606925" cy="1117600"/>
          </a:xfrm>
        </p:spPr>
        <p:txBody>
          <a:bodyPr/>
          <a:lstStyle>
            <a:lvl1pPr marL="0" indent="0">
              <a:buNone/>
              <a:defRPr sz="7400" spc="-100" baseline="0">
                <a:solidFill>
                  <a:srgbClr val="FFF215"/>
                </a:solidFill>
                <a:latin typeface="Franklin Gothic Demi Cond" panose="020B07060304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MERCI</a:t>
            </a:r>
          </a:p>
        </p:txBody>
      </p:sp>
    </p:spTree>
    <p:extLst>
      <p:ext uri="{BB962C8B-B14F-4D97-AF65-F5344CB8AC3E}">
        <p14:creationId xmlns:p14="http://schemas.microsoft.com/office/powerpoint/2010/main" val="19497516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87600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62670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A2C1C4F9-5722-D683-CF60-E1C9140C857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7529D14F-1E48-7E4A-9B8D-0784DCEDB70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5927" y="1979523"/>
            <a:ext cx="5471880" cy="817285"/>
          </a:xfrm>
        </p:spPr>
        <p:txBody>
          <a:bodyPr anchor="b"/>
          <a:lstStyle>
            <a:lvl1pPr algn="ctr">
              <a:defRPr sz="6200" b="0" kern="1200" spc="-5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 PARTIE</a:t>
            </a:r>
          </a:p>
        </p:txBody>
      </p:sp>
    </p:spTree>
    <p:extLst>
      <p:ext uri="{BB962C8B-B14F-4D97-AF65-F5344CB8AC3E}">
        <p14:creationId xmlns:p14="http://schemas.microsoft.com/office/powerpoint/2010/main" val="40622827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79741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76694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996" y="6411668"/>
            <a:ext cx="2069327" cy="329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9441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18944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88371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FE4FCA5-0AD1-496B-5271-DCBEB9024B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21ABFC6-5E0E-2EA2-68EC-4912F43837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88461F-B2F1-E953-F506-148DE4B10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16/04/2024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2B4FAF-CBF5-BF1E-AB23-80EECAEFC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6C7FF4-3939-065D-D491-678675B16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551586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67706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008710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794323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88873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FB137E0C-9743-CE21-5D37-F6CF676B8C0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" y="857"/>
            <a:ext cx="12188952" cy="685628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0978E5B5-A849-E0D4-7CDC-BA518E21002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5927" y="1979523"/>
            <a:ext cx="5471880" cy="817285"/>
          </a:xfrm>
        </p:spPr>
        <p:txBody>
          <a:bodyPr anchor="b"/>
          <a:lstStyle>
            <a:lvl1pPr algn="ctr">
              <a:defRPr sz="6200" b="0" kern="1200" spc="-5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 PARTIE</a:t>
            </a:r>
          </a:p>
        </p:txBody>
      </p:sp>
    </p:spTree>
    <p:extLst>
      <p:ext uri="{BB962C8B-B14F-4D97-AF65-F5344CB8AC3E}">
        <p14:creationId xmlns:p14="http://schemas.microsoft.com/office/powerpoint/2010/main" val="17799996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207661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12155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663006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29BAC64-C16B-D739-88B0-C08ED74160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B9276B1-75DC-89FB-9B74-A08413BBCA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9AB6E15-4ADC-7A6F-982A-05C39845DA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BC69B4B-888F-AF3B-E9E4-31297C0F8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16/04/2024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C3EBB93-5AE8-62C9-784F-4D5D8F5CB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5E00286-11D2-8F6D-E521-33A2E79A3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3380061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A458743-F163-B391-72BB-7C20C40E8D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DA7EDB8-0DAE-B99A-0EE9-635ACE33E2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88F3C3E-D2FC-D7B8-6DE3-626A29D36B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9C571B55-5604-E7A5-71C6-F9AFA37063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3D608F9B-7731-DE53-C2A8-0F6F0DB8FB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EBE5D98D-CD26-EE6D-B8CF-37A831D037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16/04/2024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CBE8B773-3597-87C4-59D7-EFDB6B583E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2BDEDC2F-9F3E-E508-BBA9-6F1F97AC9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182897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D18266D-A4B6-F4D4-32EA-65D87EF740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D8D52787-EB4A-40FC-6ACD-1D5852140A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16/04/2024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317E4A9F-279C-6ADF-BD5E-5F697951CF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0B75A29-EE8E-3D07-52D0-AD40683A34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0687365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A33813C2-A577-9E16-F262-4D25CAAE81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16/04/2024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B05F86F8-2C35-1D17-9E10-61054CB93A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F82B7E3-8C9F-CA67-1594-E42420360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1906575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7E6D9C6-F87F-3CA7-7CAD-75B19A9F49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D0CEE63-35E4-6D7F-09E7-D5C47700A8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854423F-8272-338A-3489-F59D4E866C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0C11F21-57DE-B4C1-2FC4-F58DCAFF06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16/04/2024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56B2DC9-2669-1F90-46D2-8F006F7988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E99B2F1-956E-D774-665C-66AB950F99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389818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9BA813D-A0C8-69BC-6EE0-4790C65636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40595EA7-77C3-1922-91F3-EDE9CFC4C81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6C6A621-33A9-7E45-7850-416AFB000A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EA729D5-5A9A-94FA-6017-43FFC92D45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16/04/2024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38BD11D-8278-B00E-3DF8-59D5DBEB96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E2A6B61-6B85-2B19-4BFB-BC638062A4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6012132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20A00B6-E5FA-AC71-211C-29A440F24D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EDB3F8E8-19D4-2873-D2FB-08C2D36738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85E3533-8D3A-E648-222D-6FFAE99B79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16/04/2024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27D956A-386A-BA79-C202-108AF39429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BE071C4-9EE2-D260-83AF-764F770D9A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919957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000F0D36-35B7-323C-BFDB-0F428CCD15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5088E2DB-6FC7-ECA0-563B-72EE9FC72FB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5927" y="1979523"/>
            <a:ext cx="5471880" cy="817285"/>
          </a:xfrm>
        </p:spPr>
        <p:txBody>
          <a:bodyPr anchor="b"/>
          <a:lstStyle>
            <a:lvl1pPr algn="ctr">
              <a:defRPr sz="6200" b="0" kern="1200" spc="-5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 PARTIE</a:t>
            </a:r>
          </a:p>
        </p:txBody>
      </p:sp>
    </p:spTree>
    <p:extLst>
      <p:ext uri="{BB962C8B-B14F-4D97-AF65-F5344CB8AC3E}">
        <p14:creationId xmlns:p14="http://schemas.microsoft.com/office/powerpoint/2010/main" val="16702322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C0E89D48-FFE0-E2C0-AE7B-C68C39A737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65F968E5-0CC6-69DE-2D9B-C313FE009D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11517A3-1426-FDDF-D1BD-064282A47E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16/04/2024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939E788-F2FC-5D83-D757-969522662A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C6940E0-D790-759D-527D-790635C1B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6446402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1985663" cy="727835"/>
          </a:xfrm>
          <a:custGeom>
            <a:avLst/>
            <a:gdLst/>
            <a:ahLst/>
            <a:cxnLst/>
            <a:rect l="l" t="t" r="r" b="b"/>
            <a:pathLst>
              <a:path w="10512425" h="802640">
                <a:moveTo>
                  <a:pt x="10208915" y="0"/>
                </a:moveTo>
                <a:lnTo>
                  <a:pt x="0" y="0"/>
                </a:lnTo>
                <a:lnTo>
                  <a:pt x="0" y="802523"/>
                </a:lnTo>
                <a:lnTo>
                  <a:pt x="10103627" y="802523"/>
                </a:lnTo>
                <a:lnTo>
                  <a:pt x="10151252" y="799775"/>
                </a:lnTo>
                <a:lnTo>
                  <a:pt x="10197263" y="791737"/>
                </a:lnTo>
                <a:lnTo>
                  <a:pt x="10241354" y="778714"/>
                </a:lnTo>
                <a:lnTo>
                  <a:pt x="10283218" y="761014"/>
                </a:lnTo>
                <a:lnTo>
                  <a:pt x="10322550" y="738942"/>
                </a:lnTo>
                <a:lnTo>
                  <a:pt x="10359042" y="712805"/>
                </a:lnTo>
                <a:lnTo>
                  <a:pt x="10392388" y="682910"/>
                </a:lnTo>
                <a:lnTo>
                  <a:pt x="10422282" y="649562"/>
                </a:lnTo>
                <a:lnTo>
                  <a:pt x="10448418" y="613069"/>
                </a:lnTo>
                <a:lnTo>
                  <a:pt x="10470489" y="573736"/>
                </a:lnTo>
                <a:lnTo>
                  <a:pt x="10488188" y="531871"/>
                </a:lnTo>
                <a:lnTo>
                  <a:pt x="10501210" y="487779"/>
                </a:lnTo>
                <a:lnTo>
                  <a:pt x="10509248" y="441767"/>
                </a:lnTo>
                <a:lnTo>
                  <a:pt x="10511995" y="394142"/>
                </a:lnTo>
                <a:lnTo>
                  <a:pt x="10509248" y="346517"/>
                </a:lnTo>
                <a:lnTo>
                  <a:pt x="10501210" y="300505"/>
                </a:lnTo>
                <a:lnTo>
                  <a:pt x="10488188" y="256414"/>
                </a:lnTo>
                <a:lnTo>
                  <a:pt x="10470489" y="214550"/>
                </a:lnTo>
                <a:lnTo>
                  <a:pt x="10448418" y="175219"/>
                </a:lnTo>
                <a:lnTo>
                  <a:pt x="10422282" y="138727"/>
                </a:lnTo>
                <a:lnTo>
                  <a:pt x="10392388" y="105380"/>
                </a:lnTo>
                <a:lnTo>
                  <a:pt x="10359042" y="75486"/>
                </a:lnTo>
                <a:lnTo>
                  <a:pt x="10322550" y="49350"/>
                </a:lnTo>
                <a:lnTo>
                  <a:pt x="10283218" y="27280"/>
                </a:lnTo>
                <a:lnTo>
                  <a:pt x="10241354" y="9580"/>
                </a:lnTo>
                <a:lnTo>
                  <a:pt x="10208915" y="0"/>
                </a:lnTo>
                <a:close/>
              </a:path>
            </a:pathLst>
          </a:custGeom>
          <a:solidFill>
            <a:srgbClr val="009640"/>
          </a:solid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73" b="1" i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4/16/2024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467883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D0F05EC4-72A3-D3B5-4844-E704CB31E52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" y="857"/>
            <a:ext cx="12188952" cy="685628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203DE88B-5973-C402-32E6-4CD2405EE88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5927" y="1979523"/>
            <a:ext cx="5471880" cy="817285"/>
          </a:xfrm>
        </p:spPr>
        <p:txBody>
          <a:bodyPr anchor="b"/>
          <a:lstStyle>
            <a:lvl1pPr algn="ctr">
              <a:defRPr sz="6200" b="0" kern="1200" spc="-5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 PARTIE</a:t>
            </a:r>
          </a:p>
        </p:txBody>
      </p:sp>
    </p:spTree>
    <p:extLst>
      <p:ext uri="{BB962C8B-B14F-4D97-AF65-F5344CB8AC3E}">
        <p14:creationId xmlns:p14="http://schemas.microsoft.com/office/powerpoint/2010/main" val="1536144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1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82" Type="http://schemas.openxmlformats.org/officeDocument/2006/relationships/theme" Target="../theme/theme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77" Type="http://schemas.openxmlformats.org/officeDocument/2006/relationships/slideLayout" Target="../slideLayouts/slideLayout77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80" Type="http://schemas.openxmlformats.org/officeDocument/2006/relationships/slideLayout" Target="../slideLayouts/slideLayout80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9498AE76-16CE-A5D0-232A-F5011C3DF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D5B77CC-AD41-CBE3-A853-8254973FF0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AE00A1A-A439-4D0E-7D9A-156A37AD5F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>
                <a:solidFill>
                  <a:schemeClr val="tx1">
                    <a:tint val="82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E933E9D-6077-4C12-869B-8788954057D4}" type="datetimeFigureOut">
              <a:rPr lang="fr-FR" smtClean="0"/>
              <a:pPr/>
              <a:t>16/04/2024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3B5019F-8229-194C-69E6-8B5A664420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>
                <a:solidFill>
                  <a:schemeClr val="tx1">
                    <a:tint val="82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6D01294-BB2B-8A21-3C6A-97F2E2C33F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>
                <a:solidFill>
                  <a:schemeClr val="tx1">
                    <a:tint val="82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743E01D-D3FF-461C-93FC-E0E8AAA80796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3337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91" r:id="rId10"/>
    <p:sldLayoutId id="2147483692" r:id="rId11"/>
    <p:sldLayoutId id="2147483742" r:id="rId12"/>
    <p:sldLayoutId id="2147483693" r:id="rId13"/>
    <p:sldLayoutId id="2147483694" r:id="rId14"/>
    <p:sldLayoutId id="2147483695" r:id="rId15"/>
    <p:sldLayoutId id="2147483696" r:id="rId16"/>
    <p:sldLayoutId id="2147483697" r:id="rId17"/>
    <p:sldLayoutId id="2147483741" r:id="rId18"/>
    <p:sldLayoutId id="2147483740" r:id="rId19"/>
    <p:sldLayoutId id="2147483699" r:id="rId20"/>
    <p:sldLayoutId id="2147483716" r:id="rId21"/>
    <p:sldLayoutId id="2147483717" r:id="rId22"/>
    <p:sldLayoutId id="2147483715" r:id="rId23"/>
    <p:sldLayoutId id="2147483718" r:id="rId24"/>
    <p:sldLayoutId id="2147483704" r:id="rId25"/>
    <p:sldLayoutId id="2147483719" r:id="rId26"/>
    <p:sldLayoutId id="2147483660" r:id="rId27"/>
    <p:sldLayoutId id="2147483720" r:id="rId28"/>
    <p:sldLayoutId id="2147483684" r:id="rId29"/>
    <p:sldLayoutId id="2147483721" r:id="rId30"/>
    <p:sldLayoutId id="2147483706" r:id="rId31"/>
    <p:sldLayoutId id="2147483722" r:id="rId32"/>
    <p:sldLayoutId id="2147483662" r:id="rId33"/>
    <p:sldLayoutId id="2147483723" r:id="rId34"/>
    <p:sldLayoutId id="2147483707" r:id="rId35"/>
    <p:sldLayoutId id="2147483724" r:id="rId36"/>
    <p:sldLayoutId id="2147483708" r:id="rId37"/>
    <p:sldLayoutId id="2147483725" r:id="rId38"/>
    <p:sldLayoutId id="2147483709" r:id="rId39"/>
    <p:sldLayoutId id="2147483726" r:id="rId40"/>
    <p:sldLayoutId id="2147483710" r:id="rId41"/>
    <p:sldLayoutId id="2147483727" r:id="rId42"/>
    <p:sldLayoutId id="2147483711" r:id="rId43"/>
    <p:sldLayoutId id="2147483728" r:id="rId44"/>
    <p:sldLayoutId id="2147483712" r:id="rId45"/>
    <p:sldLayoutId id="2147483729" r:id="rId46"/>
    <p:sldLayoutId id="2147483736" r:id="rId47"/>
    <p:sldLayoutId id="2147483737" r:id="rId48"/>
    <p:sldLayoutId id="2147483738" r:id="rId49"/>
    <p:sldLayoutId id="2147483739" r:id="rId50"/>
    <p:sldLayoutId id="2147483713" r:id="rId51"/>
    <p:sldLayoutId id="2147483730" r:id="rId52"/>
    <p:sldLayoutId id="2147483714" r:id="rId53"/>
    <p:sldLayoutId id="2147483731" r:id="rId54"/>
    <p:sldLayoutId id="2147483682" r:id="rId55"/>
    <p:sldLayoutId id="2147483732" r:id="rId56"/>
    <p:sldLayoutId id="2147483733" r:id="rId57"/>
    <p:sldLayoutId id="2147483734" r:id="rId58"/>
    <p:sldLayoutId id="2147483698" r:id="rId59"/>
    <p:sldLayoutId id="2147483703" r:id="rId60"/>
    <p:sldLayoutId id="2147483701" r:id="rId61"/>
    <p:sldLayoutId id="2147483705" r:id="rId62"/>
    <p:sldLayoutId id="2147483700" r:id="rId63"/>
    <p:sldLayoutId id="2147483702" r:id="rId64"/>
    <p:sldLayoutId id="2147483650" r:id="rId65"/>
    <p:sldLayoutId id="2147483672" r:id="rId66"/>
    <p:sldLayoutId id="2147483671" r:id="rId67"/>
    <p:sldLayoutId id="2147483661" r:id="rId68"/>
    <p:sldLayoutId id="2147483686" r:id="rId69"/>
    <p:sldLayoutId id="2147483681" r:id="rId70"/>
    <p:sldLayoutId id="2147483687" r:id="rId71"/>
    <p:sldLayoutId id="2147483668" r:id="rId72"/>
    <p:sldLayoutId id="2147483652" r:id="rId73"/>
    <p:sldLayoutId id="2147483653" r:id="rId74"/>
    <p:sldLayoutId id="2147483654" r:id="rId75"/>
    <p:sldLayoutId id="2147483655" r:id="rId76"/>
    <p:sldLayoutId id="2147483656" r:id="rId77"/>
    <p:sldLayoutId id="2147483657" r:id="rId78"/>
    <p:sldLayoutId id="2147483658" r:id="rId79"/>
    <p:sldLayoutId id="2147483659" r:id="rId80"/>
    <p:sldLayoutId id="2147483743" r:id="rId8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kern="1200">
          <a:solidFill>
            <a:srgbClr val="002060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kern="1200">
          <a:solidFill>
            <a:srgbClr val="00206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kern="1200">
          <a:solidFill>
            <a:srgbClr val="00206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kern="1200">
          <a:solidFill>
            <a:srgbClr val="00206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kern="1200">
          <a:solidFill>
            <a:srgbClr val="00206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kern="1200">
          <a:solidFill>
            <a:srgbClr val="00206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8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8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8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9F5712B-0E44-A10D-A17F-712806F1A3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726014"/>
            <a:ext cx="6410325" cy="984738"/>
          </a:xfrm>
        </p:spPr>
        <p:txBody>
          <a:bodyPr/>
          <a:lstStyle/>
          <a:p>
            <a:r>
              <a:rPr lang="fr-FR" dirty="0"/>
              <a:t>SEGMENT 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6371107-98E3-6642-09B5-13D29AE914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36137" y="2847624"/>
            <a:ext cx="5859863" cy="673291"/>
          </a:xfrm>
        </p:spPr>
        <p:txBody>
          <a:bodyPr/>
          <a:lstStyle/>
          <a:p>
            <a:r>
              <a:rPr lang="fr-FR" b="1" dirty="0">
                <a:solidFill>
                  <a:srgbClr val="FFF215"/>
                </a:solidFill>
              </a:rPr>
              <a:t>B2C / B2B VL </a:t>
            </a:r>
          </a:p>
        </p:txBody>
      </p:sp>
    </p:spTree>
    <p:extLst>
      <p:ext uri="{BB962C8B-B14F-4D97-AF65-F5344CB8AC3E}">
        <p14:creationId xmlns:p14="http://schemas.microsoft.com/office/powerpoint/2010/main" val="4705353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2D93ED0-EB4A-E986-4A66-22B070BFE8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622" y="-56981"/>
            <a:ext cx="10515600" cy="921545"/>
          </a:xfrm>
        </p:spPr>
        <p:txBody>
          <a:bodyPr>
            <a:normAutofit/>
          </a:bodyPr>
          <a:lstStyle/>
          <a:p>
            <a:r>
              <a:rPr lang="fr-FR" sz="3673" b="1" dirty="0">
                <a:latin typeface="Monsterrat"/>
                <a:cs typeface="Trebuchet MS"/>
              </a:rPr>
              <a:t>OFFRES AVEC TYPO</a:t>
            </a:r>
          </a:p>
        </p:txBody>
      </p:sp>
      <p:pic>
        <p:nvPicPr>
          <p:cNvPr id="5" name="Espace réservé du contenu 4" descr="Une image contenant texte, pneu, transport, Pièce auto&#10;&#10;Description générée automatiquement">
            <a:extLst>
              <a:ext uri="{FF2B5EF4-FFF2-40B4-BE49-F238E27FC236}">
                <a16:creationId xmlns:a16="http://schemas.microsoft.com/office/drawing/2014/main" id="{1A609AC6-3A16-A484-5F68-BC7572E266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100" y="1665640"/>
            <a:ext cx="3305657" cy="4680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8" name="object 33"/>
          <p:cNvGrpSpPr/>
          <p:nvPr/>
        </p:nvGrpSpPr>
        <p:grpSpPr>
          <a:xfrm>
            <a:off x="4165168" y="2578535"/>
            <a:ext cx="276969" cy="276969"/>
            <a:chOff x="1296001" y="2800145"/>
            <a:chExt cx="305435" cy="305435"/>
          </a:xfrm>
        </p:grpSpPr>
        <p:sp>
          <p:nvSpPr>
            <p:cNvPr id="9" name="object 34"/>
            <p:cNvSpPr/>
            <p:nvPr/>
          </p:nvSpPr>
          <p:spPr>
            <a:xfrm>
              <a:off x="1299176" y="2803320"/>
              <a:ext cx="299085" cy="299085"/>
            </a:xfrm>
            <a:custGeom>
              <a:avLst/>
              <a:gdLst/>
              <a:ahLst/>
              <a:cxnLst/>
              <a:rect l="l" t="t" r="r" b="b"/>
              <a:pathLst>
                <a:path w="299084" h="299085">
                  <a:moveTo>
                    <a:pt x="149428" y="0"/>
                  </a:moveTo>
                  <a:lnTo>
                    <a:pt x="0" y="0"/>
                  </a:lnTo>
                  <a:lnTo>
                    <a:pt x="0" y="298856"/>
                  </a:lnTo>
                  <a:lnTo>
                    <a:pt x="149428" y="298856"/>
                  </a:lnTo>
                  <a:lnTo>
                    <a:pt x="196658" y="291238"/>
                  </a:lnTo>
                  <a:lnTo>
                    <a:pt x="237677" y="270024"/>
                  </a:lnTo>
                  <a:lnTo>
                    <a:pt x="270024" y="237677"/>
                  </a:lnTo>
                  <a:lnTo>
                    <a:pt x="291238" y="196658"/>
                  </a:lnTo>
                  <a:lnTo>
                    <a:pt x="298856" y="149428"/>
                  </a:lnTo>
                  <a:lnTo>
                    <a:pt x="291238" y="102198"/>
                  </a:lnTo>
                  <a:lnTo>
                    <a:pt x="270024" y="61178"/>
                  </a:lnTo>
                  <a:lnTo>
                    <a:pt x="237677" y="28831"/>
                  </a:lnTo>
                  <a:lnTo>
                    <a:pt x="196658" y="7618"/>
                  </a:lnTo>
                  <a:lnTo>
                    <a:pt x="1494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10" name="object 35"/>
            <p:cNvSpPr/>
            <p:nvPr/>
          </p:nvSpPr>
          <p:spPr>
            <a:xfrm>
              <a:off x="1299176" y="2803320"/>
              <a:ext cx="299085" cy="299085"/>
            </a:xfrm>
            <a:custGeom>
              <a:avLst/>
              <a:gdLst/>
              <a:ahLst/>
              <a:cxnLst/>
              <a:rect l="l" t="t" r="r" b="b"/>
              <a:pathLst>
                <a:path w="299084" h="299085">
                  <a:moveTo>
                    <a:pt x="149428" y="0"/>
                  </a:moveTo>
                  <a:lnTo>
                    <a:pt x="196658" y="7618"/>
                  </a:lnTo>
                  <a:lnTo>
                    <a:pt x="237677" y="28831"/>
                  </a:lnTo>
                  <a:lnTo>
                    <a:pt x="270024" y="61178"/>
                  </a:lnTo>
                  <a:lnTo>
                    <a:pt x="291238" y="102198"/>
                  </a:lnTo>
                  <a:lnTo>
                    <a:pt x="298856" y="149428"/>
                  </a:lnTo>
                  <a:lnTo>
                    <a:pt x="291238" y="196658"/>
                  </a:lnTo>
                  <a:lnTo>
                    <a:pt x="270024" y="237677"/>
                  </a:lnTo>
                  <a:lnTo>
                    <a:pt x="237677" y="270024"/>
                  </a:lnTo>
                  <a:lnTo>
                    <a:pt x="196658" y="291238"/>
                  </a:lnTo>
                  <a:lnTo>
                    <a:pt x="149428" y="298856"/>
                  </a:lnTo>
                  <a:lnTo>
                    <a:pt x="0" y="298856"/>
                  </a:lnTo>
                  <a:lnTo>
                    <a:pt x="0" y="0"/>
                  </a:lnTo>
                  <a:lnTo>
                    <a:pt x="149428" y="0"/>
                  </a:lnTo>
                  <a:close/>
                </a:path>
              </a:pathLst>
            </a:custGeom>
            <a:ln w="6350">
              <a:solidFill>
                <a:srgbClr val="164194"/>
              </a:solidFill>
            </a:ln>
          </p:spPr>
          <p:txBody>
            <a:bodyPr wrap="square" lIns="0" tIns="0" rIns="0" bIns="0" rtlCol="0"/>
            <a:lstStyle/>
            <a:p>
              <a:endParaRPr sz="1632"/>
            </a:p>
          </p:txBody>
        </p:sp>
      </p:grpSp>
      <p:sp>
        <p:nvSpPr>
          <p:cNvPr id="11" name="object 36"/>
          <p:cNvSpPr txBox="1"/>
          <p:nvPr/>
        </p:nvSpPr>
        <p:spPr>
          <a:xfrm>
            <a:off x="4207059" y="2578535"/>
            <a:ext cx="129559" cy="236058"/>
          </a:xfrm>
          <a:prstGeom prst="rect">
            <a:avLst/>
          </a:prstGeom>
        </p:spPr>
        <p:txBody>
          <a:bodyPr vert="horz" wrap="square" lIns="0" tIns="12668" rIns="0" bIns="0" rtlCol="0">
            <a:spAutoFit/>
          </a:bodyPr>
          <a:lstStyle/>
          <a:p>
            <a:pPr marL="11516">
              <a:spcBef>
                <a:spcPts val="100"/>
              </a:spcBef>
            </a:pPr>
            <a:r>
              <a:rPr lang="fr-FR" sz="1451" b="1" spc="5" dirty="0">
                <a:solidFill>
                  <a:srgbClr val="164194"/>
                </a:solidFill>
                <a:latin typeface="Roboto"/>
                <a:cs typeface="Roboto"/>
              </a:rPr>
              <a:t>1 </a:t>
            </a:r>
            <a:endParaRPr sz="1451" dirty="0">
              <a:latin typeface="Roboto"/>
              <a:cs typeface="Roboto"/>
            </a:endParaRPr>
          </a:p>
        </p:txBody>
      </p:sp>
      <p:sp>
        <p:nvSpPr>
          <p:cNvPr id="16" name="object 9"/>
          <p:cNvSpPr txBox="1"/>
          <p:nvPr/>
        </p:nvSpPr>
        <p:spPr>
          <a:xfrm>
            <a:off x="4633425" y="6100687"/>
            <a:ext cx="4301025" cy="346464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 marR="4607">
              <a:spcBef>
                <a:spcPts val="91"/>
              </a:spcBef>
            </a:pPr>
            <a:r>
              <a:rPr sz="1088" b="1" spc="5" dirty="0">
                <a:solidFill>
                  <a:srgbClr val="575756"/>
                </a:solidFill>
                <a:latin typeface="Roboto"/>
                <a:cs typeface="Roboto"/>
              </a:rPr>
              <a:t>Accroche</a:t>
            </a:r>
            <a:r>
              <a:rPr sz="1088" b="1" spc="-59" dirty="0">
                <a:solidFill>
                  <a:srgbClr val="575756"/>
                </a:solidFill>
                <a:latin typeface="Roboto"/>
                <a:cs typeface="Roboto"/>
              </a:rPr>
              <a:t> </a:t>
            </a:r>
            <a:r>
              <a:rPr sz="1088" b="1" spc="-5" dirty="0">
                <a:solidFill>
                  <a:srgbClr val="575756"/>
                </a:solidFill>
                <a:latin typeface="Roboto"/>
                <a:cs typeface="Roboto"/>
              </a:rPr>
              <a:t>commençant </a:t>
            </a:r>
            <a:r>
              <a:rPr sz="1088" b="1" spc="-254" dirty="0">
                <a:solidFill>
                  <a:srgbClr val="575756"/>
                </a:solidFill>
                <a:latin typeface="Roboto"/>
                <a:cs typeface="Roboto"/>
              </a:rPr>
              <a:t> </a:t>
            </a:r>
            <a:r>
              <a:rPr sz="1088" b="1" dirty="0">
                <a:solidFill>
                  <a:srgbClr val="575756"/>
                </a:solidFill>
                <a:latin typeface="Roboto"/>
                <a:cs typeface="Roboto"/>
              </a:rPr>
              <a:t>par</a:t>
            </a:r>
            <a:r>
              <a:rPr sz="1088" b="1" spc="-41" dirty="0">
                <a:solidFill>
                  <a:srgbClr val="575756"/>
                </a:solidFill>
                <a:latin typeface="Roboto"/>
                <a:cs typeface="Roboto"/>
              </a:rPr>
              <a:t> </a:t>
            </a:r>
            <a:r>
              <a:rPr sz="1088" b="1" spc="14" dirty="0">
                <a:solidFill>
                  <a:srgbClr val="575756"/>
                </a:solidFill>
                <a:latin typeface="Roboto"/>
                <a:cs typeface="Roboto"/>
              </a:rPr>
              <a:t>TOUJOURS</a:t>
            </a:r>
            <a:r>
              <a:rPr sz="1088" b="1" spc="27" dirty="0">
                <a:solidFill>
                  <a:srgbClr val="575756"/>
                </a:solidFill>
                <a:latin typeface="Roboto"/>
                <a:cs typeface="Roboto"/>
              </a:rPr>
              <a:t> </a:t>
            </a:r>
            <a:r>
              <a:rPr sz="1088" b="1" spc="32" dirty="0">
                <a:solidFill>
                  <a:srgbClr val="575756"/>
                </a:solidFill>
                <a:latin typeface="Roboto"/>
                <a:cs typeface="Roboto"/>
              </a:rPr>
              <a:t>LÀ</a:t>
            </a:r>
            <a:endParaRPr sz="1088" dirty="0">
              <a:latin typeface="Roboto"/>
              <a:cs typeface="Roboto"/>
            </a:endParaRPr>
          </a:p>
          <a:p>
            <a:pPr marL="11516"/>
            <a:r>
              <a:rPr lang="fr-FR" sz="1088" b="1" spc="-5" dirty="0">
                <a:solidFill>
                  <a:srgbClr val="575756"/>
                </a:solidFill>
                <a:latin typeface="Roboto"/>
                <a:cs typeface="Roboto"/>
              </a:rPr>
              <a:t> Police </a:t>
            </a:r>
            <a:r>
              <a:rPr lang="fr-FR" sz="1088" b="1" spc="-5" dirty="0">
                <a:solidFill>
                  <a:srgbClr val="00963F"/>
                </a:solidFill>
                <a:latin typeface="Roboto"/>
                <a:cs typeface="Roboto"/>
              </a:rPr>
              <a:t>: BEBAS NEUE PRO BOLD </a:t>
            </a:r>
            <a:r>
              <a:rPr lang="fr-FR" sz="1088" b="1" spc="-5" dirty="0">
                <a:solidFill>
                  <a:srgbClr val="575756"/>
                </a:solidFill>
                <a:latin typeface="Roboto"/>
                <a:cs typeface="Roboto"/>
              </a:rPr>
              <a:t>en capitales jaune </a:t>
            </a:r>
          </a:p>
        </p:txBody>
      </p:sp>
      <p:sp>
        <p:nvSpPr>
          <p:cNvPr id="17" name="object 43"/>
          <p:cNvSpPr/>
          <p:nvPr/>
        </p:nvSpPr>
        <p:spPr>
          <a:xfrm>
            <a:off x="4362214" y="6057159"/>
            <a:ext cx="271211" cy="271211"/>
          </a:xfrm>
          <a:custGeom>
            <a:avLst/>
            <a:gdLst/>
            <a:ahLst/>
            <a:cxnLst/>
            <a:rect l="l" t="t" r="r" b="b"/>
            <a:pathLst>
              <a:path w="299084" h="299085">
                <a:moveTo>
                  <a:pt x="149428" y="0"/>
                </a:moveTo>
                <a:lnTo>
                  <a:pt x="196658" y="7618"/>
                </a:lnTo>
                <a:lnTo>
                  <a:pt x="237677" y="28831"/>
                </a:lnTo>
                <a:lnTo>
                  <a:pt x="270024" y="61178"/>
                </a:lnTo>
                <a:lnTo>
                  <a:pt x="291238" y="102198"/>
                </a:lnTo>
                <a:lnTo>
                  <a:pt x="298856" y="149428"/>
                </a:lnTo>
                <a:lnTo>
                  <a:pt x="291238" y="196658"/>
                </a:lnTo>
                <a:lnTo>
                  <a:pt x="270024" y="237677"/>
                </a:lnTo>
                <a:lnTo>
                  <a:pt x="237677" y="270024"/>
                </a:lnTo>
                <a:lnTo>
                  <a:pt x="196658" y="291238"/>
                </a:lnTo>
                <a:lnTo>
                  <a:pt x="149428" y="298856"/>
                </a:lnTo>
                <a:lnTo>
                  <a:pt x="0" y="298856"/>
                </a:lnTo>
                <a:lnTo>
                  <a:pt x="0" y="0"/>
                </a:lnTo>
                <a:lnTo>
                  <a:pt x="149428" y="0"/>
                </a:lnTo>
                <a:close/>
              </a:path>
            </a:pathLst>
          </a:custGeom>
          <a:ln w="6350">
            <a:solidFill>
              <a:srgbClr val="164194"/>
            </a:solidFill>
          </a:ln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18" name="object 44"/>
          <p:cNvSpPr txBox="1"/>
          <p:nvPr/>
        </p:nvSpPr>
        <p:spPr>
          <a:xfrm>
            <a:off x="4429072" y="6055541"/>
            <a:ext cx="129559" cy="236058"/>
          </a:xfrm>
          <a:prstGeom prst="rect">
            <a:avLst/>
          </a:prstGeom>
        </p:spPr>
        <p:txBody>
          <a:bodyPr vert="horz" wrap="square" lIns="0" tIns="12668" rIns="0" bIns="0" rtlCol="0">
            <a:spAutoFit/>
          </a:bodyPr>
          <a:lstStyle/>
          <a:p>
            <a:pPr marL="11516">
              <a:spcBef>
                <a:spcPts val="100"/>
              </a:spcBef>
            </a:pPr>
            <a:r>
              <a:rPr sz="1451" b="1" spc="5" dirty="0">
                <a:solidFill>
                  <a:srgbClr val="164194"/>
                </a:solidFill>
                <a:latin typeface="Roboto"/>
                <a:cs typeface="Roboto"/>
              </a:rPr>
              <a:t>4</a:t>
            </a:r>
            <a:endParaRPr sz="1451" dirty="0">
              <a:latin typeface="Roboto"/>
              <a:cs typeface="Roboto"/>
            </a:endParaRPr>
          </a:p>
        </p:txBody>
      </p:sp>
      <p:sp>
        <p:nvSpPr>
          <p:cNvPr id="19" name="object 43"/>
          <p:cNvSpPr/>
          <p:nvPr/>
        </p:nvSpPr>
        <p:spPr>
          <a:xfrm>
            <a:off x="3580074" y="6002708"/>
            <a:ext cx="271211" cy="271211"/>
          </a:xfrm>
          <a:custGeom>
            <a:avLst/>
            <a:gdLst/>
            <a:ahLst/>
            <a:cxnLst/>
            <a:rect l="l" t="t" r="r" b="b"/>
            <a:pathLst>
              <a:path w="299084" h="299085">
                <a:moveTo>
                  <a:pt x="149428" y="0"/>
                </a:moveTo>
                <a:lnTo>
                  <a:pt x="196658" y="7618"/>
                </a:lnTo>
                <a:lnTo>
                  <a:pt x="237677" y="28831"/>
                </a:lnTo>
                <a:lnTo>
                  <a:pt x="270024" y="61178"/>
                </a:lnTo>
                <a:lnTo>
                  <a:pt x="291238" y="102198"/>
                </a:lnTo>
                <a:lnTo>
                  <a:pt x="298856" y="149428"/>
                </a:lnTo>
                <a:lnTo>
                  <a:pt x="291238" y="196658"/>
                </a:lnTo>
                <a:lnTo>
                  <a:pt x="270024" y="237677"/>
                </a:lnTo>
                <a:lnTo>
                  <a:pt x="237677" y="270024"/>
                </a:lnTo>
                <a:lnTo>
                  <a:pt x="196658" y="291238"/>
                </a:lnTo>
                <a:lnTo>
                  <a:pt x="149428" y="298856"/>
                </a:lnTo>
                <a:lnTo>
                  <a:pt x="0" y="298856"/>
                </a:lnTo>
                <a:lnTo>
                  <a:pt x="0" y="0"/>
                </a:lnTo>
                <a:lnTo>
                  <a:pt x="149428" y="0"/>
                </a:lnTo>
                <a:close/>
              </a:path>
            </a:pathLst>
          </a:custGeom>
          <a:solidFill>
            <a:schemeClr val="bg1"/>
          </a:solidFill>
          <a:ln w="6350">
            <a:solidFill>
              <a:srgbClr val="164194"/>
            </a:solidFill>
          </a:ln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20" name="object 44"/>
          <p:cNvSpPr txBox="1"/>
          <p:nvPr/>
        </p:nvSpPr>
        <p:spPr>
          <a:xfrm>
            <a:off x="3646932" y="6001090"/>
            <a:ext cx="129559" cy="236058"/>
          </a:xfrm>
          <a:prstGeom prst="rect">
            <a:avLst/>
          </a:prstGeom>
        </p:spPr>
        <p:txBody>
          <a:bodyPr vert="horz" wrap="square" lIns="0" tIns="12668" rIns="0" bIns="0" rtlCol="0">
            <a:spAutoFit/>
          </a:bodyPr>
          <a:lstStyle/>
          <a:p>
            <a:pPr marL="11516">
              <a:spcBef>
                <a:spcPts val="100"/>
              </a:spcBef>
            </a:pPr>
            <a:r>
              <a:rPr sz="1451" b="1" spc="5" dirty="0">
                <a:solidFill>
                  <a:srgbClr val="164194"/>
                </a:solidFill>
                <a:latin typeface="Roboto"/>
                <a:cs typeface="Roboto"/>
              </a:rPr>
              <a:t>4</a:t>
            </a:r>
            <a:endParaRPr sz="1451" dirty="0">
              <a:latin typeface="Roboto"/>
              <a:cs typeface="Roboto"/>
            </a:endParaRPr>
          </a:p>
        </p:txBody>
      </p:sp>
      <p:sp>
        <p:nvSpPr>
          <p:cNvPr id="21" name="object 9"/>
          <p:cNvSpPr txBox="1"/>
          <p:nvPr/>
        </p:nvSpPr>
        <p:spPr>
          <a:xfrm>
            <a:off x="4692164" y="4977578"/>
            <a:ext cx="7491900" cy="883662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>
              <a:spcBef>
                <a:spcPts val="91"/>
              </a:spcBef>
              <a:tabLst>
                <a:tab pos="103647" algn="l"/>
              </a:tabLst>
            </a:pPr>
            <a:r>
              <a:rPr lang="fr-FR" sz="1088" b="1" spc="14" dirty="0">
                <a:solidFill>
                  <a:srgbClr val="575756"/>
                </a:solidFill>
                <a:latin typeface="Roboto"/>
                <a:cs typeface="Roboto"/>
              </a:rPr>
              <a:t>Mentions légales </a:t>
            </a:r>
          </a:p>
          <a:p>
            <a:pPr marL="11516">
              <a:spcBef>
                <a:spcPts val="91"/>
              </a:spcBef>
              <a:tabLst>
                <a:tab pos="103647" algn="l"/>
              </a:tabLst>
            </a:pPr>
            <a:r>
              <a:rPr lang="fr-FR" sz="1100" spc="-9" dirty="0">
                <a:solidFill>
                  <a:srgbClr val="575756"/>
                </a:solidFill>
                <a:latin typeface="Roboto"/>
                <a:cs typeface="Roboto"/>
              </a:rPr>
              <a:t>Les</a:t>
            </a:r>
            <a:r>
              <a:rPr lang="fr-FR" sz="1100" dirty="0">
                <a:solidFill>
                  <a:srgbClr val="575756"/>
                </a:solidFill>
                <a:latin typeface="Roboto"/>
                <a:cs typeface="Roboto"/>
              </a:rPr>
              <a:t> </a:t>
            </a:r>
            <a:r>
              <a:rPr lang="fr-FR" sz="1100" spc="-14" dirty="0">
                <a:solidFill>
                  <a:srgbClr val="575756"/>
                </a:solidFill>
                <a:latin typeface="Roboto"/>
                <a:cs typeface="Roboto"/>
              </a:rPr>
              <a:t>mentions</a:t>
            </a:r>
            <a:r>
              <a:rPr lang="fr-FR" sz="1100" dirty="0">
                <a:solidFill>
                  <a:srgbClr val="575756"/>
                </a:solidFill>
                <a:latin typeface="Roboto"/>
                <a:cs typeface="Roboto"/>
              </a:rPr>
              <a:t> </a:t>
            </a:r>
            <a:r>
              <a:rPr lang="fr-FR" sz="1100" spc="-5" dirty="0">
                <a:solidFill>
                  <a:srgbClr val="575756"/>
                </a:solidFill>
                <a:latin typeface="Roboto"/>
                <a:cs typeface="Roboto"/>
              </a:rPr>
              <a:t>légales</a:t>
            </a:r>
            <a:r>
              <a:rPr lang="fr-FR" sz="1100" spc="5" dirty="0">
                <a:solidFill>
                  <a:srgbClr val="575756"/>
                </a:solidFill>
                <a:latin typeface="Roboto"/>
                <a:cs typeface="Roboto"/>
              </a:rPr>
              <a:t> </a:t>
            </a:r>
            <a:r>
              <a:rPr lang="fr-FR" sz="1100" spc="-5" dirty="0">
                <a:solidFill>
                  <a:srgbClr val="575756"/>
                </a:solidFill>
                <a:latin typeface="Roboto"/>
                <a:cs typeface="Roboto"/>
              </a:rPr>
              <a:t>se</a:t>
            </a:r>
            <a:r>
              <a:rPr lang="fr-FR" sz="1100" spc="9" dirty="0">
                <a:solidFill>
                  <a:srgbClr val="575756"/>
                </a:solidFill>
                <a:latin typeface="Roboto"/>
                <a:cs typeface="Roboto"/>
              </a:rPr>
              <a:t> </a:t>
            </a:r>
            <a:r>
              <a:rPr lang="fr-FR" sz="1100" spc="-14" dirty="0">
                <a:solidFill>
                  <a:srgbClr val="575756"/>
                </a:solidFill>
                <a:latin typeface="Roboto"/>
                <a:cs typeface="Roboto"/>
              </a:rPr>
              <a:t>placent</a:t>
            </a:r>
            <a:r>
              <a:rPr lang="fr-FR" sz="1100" dirty="0">
                <a:solidFill>
                  <a:srgbClr val="575756"/>
                </a:solidFill>
                <a:latin typeface="Roboto"/>
                <a:cs typeface="Roboto"/>
              </a:rPr>
              <a:t> </a:t>
            </a:r>
            <a:r>
              <a:rPr lang="fr-FR" sz="1100" spc="-9" dirty="0">
                <a:solidFill>
                  <a:srgbClr val="575756"/>
                </a:solidFill>
                <a:latin typeface="Roboto"/>
                <a:cs typeface="Roboto"/>
              </a:rPr>
              <a:t>en</a:t>
            </a:r>
            <a:r>
              <a:rPr lang="fr-FR" sz="1100" dirty="0">
                <a:solidFill>
                  <a:srgbClr val="575756"/>
                </a:solidFill>
                <a:latin typeface="Roboto"/>
                <a:cs typeface="Roboto"/>
              </a:rPr>
              <a:t> </a:t>
            </a:r>
            <a:r>
              <a:rPr lang="fr-FR" sz="1100" spc="-14" dirty="0">
                <a:solidFill>
                  <a:srgbClr val="575756"/>
                </a:solidFill>
                <a:latin typeface="Roboto"/>
                <a:cs typeface="Roboto"/>
              </a:rPr>
              <a:t>bas</a:t>
            </a:r>
            <a:r>
              <a:rPr lang="fr-FR" sz="1100" spc="5" dirty="0">
                <a:solidFill>
                  <a:srgbClr val="575756"/>
                </a:solidFill>
                <a:latin typeface="Roboto"/>
                <a:cs typeface="Roboto"/>
              </a:rPr>
              <a:t> </a:t>
            </a:r>
            <a:r>
              <a:rPr lang="fr-FR" sz="1100" dirty="0">
                <a:solidFill>
                  <a:srgbClr val="575756"/>
                </a:solidFill>
                <a:latin typeface="Roboto"/>
                <a:cs typeface="Roboto"/>
              </a:rPr>
              <a:t>de </a:t>
            </a:r>
            <a:r>
              <a:rPr lang="fr-FR" sz="1100" spc="-9" dirty="0">
                <a:solidFill>
                  <a:srgbClr val="575756"/>
                </a:solidFill>
                <a:latin typeface="Roboto"/>
                <a:cs typeface="Roboto"/>
              </a:rPr>
              <a:t>la</a:t>
            </a:r>
            <a:r>
              <a:rPr lang="fr-FR" sz="1100" spc="5" dirty="0">
                <a:solidFill>
                  <a:srgbClr val="575756"/>
                </a:solidFill>
                <a:latin typeface="Roboto"/>
                <a:cs typeface="Roboto"/>
              </a:rPr>
              <a:t> </a:t>
            </a:r>
            <a:r>
              <a:rPr lang="fr-FR" sz="1100" spc="-9" dirty="0">
                <a:solidFill>
                  <a:srgbClr val="575756"/>
                </a:solidFill>
                <a:latin typeface="Roboto"/>
                <a:cs typeface="Roboto"/>
              </a:rPr>
              <a:t>page</a:t>
            </a:r>
            <a:r>
              <a:rPr lang="fr-FR" sz="1100" spc="5" dirty="0">
                <a:solidFill>
                  <a:srgbClr val="575756"/>
                </a:solidFill>
                <a:latin typeface="Roboto"/>
                <a:cs typeface="Roboto"/>
              </a:rPr>
              <a:t> </a:t>
            </a:r>
            <a:r>
              <a:rPr lang="fr-FR" sz="1100" spc="-9" dirty="0">
                <a:solidFill>
                  <a:srgbClr val="575756"/>
                </a:solidFill>
                <a:latin typeface="Roboto"/>
                <a:cs typeface="Roboto"/>
              </a:rPr>
              <a:t>en</a:t>
            </a:r>
            <a:r>
              <a:rPr lang="fr-FR" sz="1100" dirty="0">
                <a:solidFill>
                  <a:srgbClr val="575756"/>
                </a:solidFill>
                <a:latin typeface="Roboto"/>
                <a:cs typeface="Roboto"/>
              </a:rPr>
              <a:t> </a:t>
            </a:r>
            <a:r>
              <a:rPr lang="fr-FR" sz="1100" b="1" spc="-9" dirty="0">
                <a:solidFill>
                  <a:srgbClr val="00963F"/>
                </a:solidFill>
                <a:latin typeface="Roboto"/>
                <a:cs typeface="Roboto"/>
              </a:rPr>
              <a:t>open sans</a:t>
            </a:r>
            <a:r>
              <a:rPr lang="fr-FR" sz="1100" spc="-5" dirty="0">
                <a:solidFill>
                  <a:srgbClr val="575756"/>
                </a:solidFill>
                <a:latin typeface="Roboto"/>
                <a:cs typeface="Roboto"/>
              </a:rPr>
              <a:t>/</a:t>
            </a:r>
            <a:r>
              <a:rPr lang="fr-FR" sz="1100" dirty="0">
                <a:solidFill>
                  <a:srgbClr val="575756"/>
                </a:solidFill>
                <a:latin typeface="Roboto"/>
                <a:cs typeface="Roboto"/>
              </a:rPr>
              <a:t> </a:t>
            </a:r>
            <a:r>
              <a:rPr lang="fr-FR" sz="1100" spc="-9" dirty="0">
                <a:solidFill>
                  <a:srgbClr val="575756"/>
                </a:solidFill>
                <a:latin typeface="Roboto"/>
                <a:cs typeface="Roboto"/>
              </a:rPr>
              <a:t>corps</a:t>
            </a:r>
            <a:r>
              <a:rPr lang="fr-FR" sz="1100" dirty="0">
                <a:solidFill>
                  <a:srgbClr val="575756"/>
                </a:solidFill>
                <a:latin typeface="Roboto"/>
                <a:cs typeface="Roboto"/>
              </a:rPr>
              <a:t> </a:t>
            </a:r>
            <a:r>
              <a:rPr lang="fr-FR" sz="1100" spc="-5" dirty="0">
                <a:solidFill>
                  <a:srgbClr val="00963F"/>
                </a:solidFill>
                <a:latin typeface="Roboto"/>
                <a:cs typeface="Roboto"/>
              </a:rPr>
              <a:t>7</a:t>
            </a:r>
            <a:r>
              <a:rPr lang="fr-FR" sz="1100" spc="9" dirty="0">
                <a:solidFill>
                  <a:srgbClr val="00963F"/>
                </a:solidFill>
                <a:latin typeface="Roboto"/>
                <a:cs typeface="Roboto"/>
              </a:rPr>
              <a:t> </a:t>
            </a:r>
            <a:r>
              <a:rPr lang="fr-FR" sz="1100" spc="-14" dirty="0">
                <a:solidFill>
                  <a:srgbClr val="00963F"/>
                </a:solidFill>
                <a:latin typeface="Roboto"/>
                <a:cs typeface="Roboto"/>
              </a:rPr>
              <a:t>pts</a:t>
            </a:r>
            <a:r>
              <a:rPr lang="fr-FR" sz="1100" dirty="0">
                <a:solidFill>
                  <a:srgbClr val="00963F"/>
                </a:solidFill>
                <a:latin typeface="Roboto"/>
                <a:cs typeface="Roboto"/>
              </a:rPr>
              <a:t> </a:t>
            </a:r>
            <a:r>
              <a:rPr lang="fr-FR" sz="1100" spc="-14" dirty="0">
                <a:solidFill>
                  <a:srgbClr val="00963F"/>
                </a:solidFill>
                <a:latin typeface="Roboto"/>
                <a:cs typeface="Roboto"/>
              </a:rPr>
              <a:t>minimum</a:t>
            </a:r>
            <a:endParaRPr lang="fr-FR" sz="1100" dirty="0">
              <a:solidFill>
                <a:srgbClr val="00963F"/>
              </a:solidFill>
              <a:latin typeface="Roboto"/>
              <a:cs typeface="Roboto"/>
            </a:endParaRPr>
          </a:p>
          <a:p>
            <a:pPr marL="103647" indent="-92131">
              <a:buChar char="•"/>
              <a:tabLst>
                <a:tab pos="103647" algn="l"/>
              </a:tabLst>
            </a:pPr>
            <a:r>
              <a:rPr lang="fr-FR" sz="1100" spc="-5" dirty="0">
                <a:solidFill>
                  <a:srgbClr val="575756"/>
                </a:solidFill>
                <a:latin typeface="Roboto"/>
                <a:cs typeface="Roboto"/>
              </a:rPr>
              <a:t>Elles</a:t>
            </a:r>
            <a:r>
              <a:rPr lang="fr-FR" sz="1100" spc="-9" dirty="0">
                <a:solidFill>
                  <a:srgbClr val="575756"/>
                </a:solidFill>
                <a:latin typeface="Roboto"/>
                <a:cs typeface="Roboto"/>
              </a:rPr>
              <a:t> sont</a:t>
            </a:r>
            <a:r>
              <a:rPr lang="fr-FR" sz="1100" dirty="0">
                <a:solidFill>
                  <a:srgbClr val="575756"/>
                </a:solidFill>
                <a:latin typeface="Roboto"/>
                <a:cs typeface="Roboto"/>
              </a:rPr>
              <a:t> </a:t>
            </a:r>
            <a:r>
              <a:rPr lang="fr-FR" sz="1100" spc="-5" dirty="0">
                <a:solidFill>
                  <a:srgbClr val="575756"/>
                </a:solidFill>
                <a:latin typeface="Roboto"/>
                <a:cs typeface="Roboto"/>
              </a:rPr>
              <a:t>séparées </a:t>
            </a:r>
            <a:r>
              <a:rPr lang="fr-FR" sz="1100" spc="-14" dirty="0">
                <a:solidFill>
                  <a:srgbClr val="575756"/>
                </a:solidFill>
                <a:latin typeface="Roboto"/>
                <a:cs typeface="Roboto"/>
              </a:rPr>
              <a:t>du</a:t>
            </a:r>
            <a:r>
              <a:rPr lang="fr-FR" sz="1100" spc="-5" dirty="0">
                <a:solidFill>
                  <a:srgbClr val="575756"/>
                </a:solidFill>
                <a:latin typeface="Roboto"/>
                <a:cs typeface="Roboto"/>
              </a:rPr>
              <a:t> </a:t>
            </a:r>
            <a:r>
              <a:rPr lang="fr-FR" sz="1100" spc="-9" dirty="0">
                <a:solidFill>
                  <a:srgbClr val="575756"/>
                </a:solidFill>
                <a:latin typeface="Roboto"/>
                <a:cs typeface="Roboto"/>
              </a:rPr>
              <a:t>reste</a:t>
            </a:r>
            <a:r>
              <a:rPr lang="fr-FR" sz="1100" spc="-5" dirty="0">
                <a:solidFill>
                  <a:srgbClr val="575756"/>
                </a:solidFill>
                <a:latin typeface="Roboto"/>
                <a:cs typeface="Roboto"/>
              </a:rPr>
              <a:t> </a:t>
            </a:r>
            <a:r>
              <a:rPr lang="fr-FR" sz="1100" dirty="0">
                <a:solidFill>
                  <a:srgbClr val="575756"/>
                </a:solidFill>
                <a:latin typeface="Roboto"/>
                <a:cs typeface="Roboto"/>
              </a:rPr>
              <a:t>de</a:t>
            </a:r>
            <a:r>
              <a:rPr lang="fr-FR" sz="1100" spc="-5" dirty="0">
                <a:solidFill>
                  <a:srgbClr val="575756"/>
                </a:solidFill>
                <a:latin typeface="Roboto"/>
                <a:cs typeface="Roboto"/>
              </a:rPr>
              <a:t> </a:t>
            </a:r>
            <a:r>
              <a:rPr lang="fr-FR" sz="1100" spc="-9" dirty="0">
                <a:solidFill>
                  <a:srgbClr val="575756"/>
                </a:solidFill>
                <a:latin typeface="Roboto"/>
                <a:cs typeface="Roboto"/>
              </a:rPr>
              <a:t>la</a:t>
            </a:r>
            <a:r>
              <a:rPr lang="fr-FR" sz="1100" dirty="0">
                <a:solidFill>
                  <a:srgbClr val="575756"/>
                </a:solidFill>
                <a:latin typeface="Roboto"/>
                <a:cs typeface="Roboto"/>
              </a:rPr>
              <a:t> </a:t>
            </a:r>
            <a:r>
              <a:rPr lang="fr-FR" sz="1100" spc="-9" dirty="0">
                <a:solidFill>
                  <a:srgbClr val="575756"/>
                </a:solidFill>
                <a:latin typeface="Roboto"/>
                <a:cs typeface="Roboto"/>
              </a:rPr>
              <a:t>page</a:t>
            </a:r>
            <a:r>
              <a:rPr lang="fr-FR" sz="1100" spc="-5" dirty="0">
                <a:solidFill>
                  <a:srgbClr val="575756"/>
                </a:solidFill>
                <a:latin typeface="Roboto"/>
                <a:cs typeface="Roboto"/>
              </a:rPr>
              <a:t> </a:t>
            </a:r>
            <a:r>
              <a:rPr lang="fr-FR" sz="1100" spc="-14" dirty="0">
                <a:solidFill>
                  <a:srgbClr val="575756"/>
                </a:solidFill>
                <a:latin typeface="Roboto"/>
                <a:cs typeface="Roboto"/>
              </a:rPr>
              <a:t>par</a:t>
            </a:r>
            <a:r>
              <a:rPr lang="fr-FR" sz="1100" spc="-5" dirty="0">
                <a:solidFill>
                  <a:srgbClr val="575756"/>
                </a:solidFill>
                <a:latin typeface="Roboto"/>
                <a:cs typeface="Roboto"/>
              </a:rPr>
              <a:t> </a:t>
            </a:r>
            <a:r>
              <a:rPr lang="fr-FR" sz="1100" spc="-18" dirty="0">
                <a:solidFill>
                  <a:srgbClr val="575756"/>
                </a:solidFill>
                <a:latin typeface="Roboto"/>
                <a:cs typeface="Roboto"/>
              </a:rPr>
              <a:t>un</a:t>
            </a:r>
            <a:r>
              <a:rPr lang="fr-FR" sz="1100" spc="-5" dirty="0">
                <a:solidFill>
                  <a:srgbClr val="575756"/>
                </a:solidFill>
                <a:latin typeface="Roboto"/>
                <a:cs typeface="Roboto"/>
              </a:rPr>
              <a:t> </a:t>
            </a:r>
            <a:r>
              <a:rPr lang="fr-FR" sz="1100" spc="-9" dirty="0">
                <a:solidFill>
                  <a:srgbClr val="575756"/>
                </a:solidFill>
                <a:latin typeface="Roboto"/>
                <a:cs typeface="Roboto"/>
              </a:rPr>
              <a:t>filet</a:t>
            </a:r>
            <a:r>
              <a:rPr lang="fr-FR" sz="1100" dirty="0">
                <a:solidFill>
                  <a:srgbClr val="575756"/>
                </a:solidFill>
                <a:latin typeface="Roboto"/>
                <a:cs typeface="Roboto"/>
              </a:rPr>
              <a:t> </a:t>
            </a:r>
            <a:r>
              <a:rPr lang="fr-FR" sz="1100" spc="-14" dirty="0">
                <a:solidFill>
                  <a:srgbClr val="575756"/>
                </a:solidFill>
                <a:latin typeface="Roboto"/>
                <a:cs typeface="Roboto"/>
              </a:rPr>
              <a:t>blanc.</a:t>
            </a:r>
            <a:endParaRPr lang="fr-FR" sz="1100" dirty="0">
              <a:latin typeface="Roboto"/>
              <a:cs typeface="Roboto"/>
            </a:endParaRPr>
          </a:p>
          <a:p>
            <a:pPr marL="103647" indent="-92131">
              <a:spcBef>
                <a:spcPts val="68"/>
              </a:spcBef>
              <a:buChar char="•"/>
              <a:tabLst>
                <a:tab pos="103647" algn="l"/>
              </a:tabLst>
            </a:pPr>
            <a:r>
              <a:rPr lang="fr-FR" sz="1100" spc="-50" dirty="0">
                <a:solidFill>
                  <a:srgbClr val="575756"/>
                </a:solidFill>
                <a:latin typeface="Roboto"/>
                <a:cs typeface="Roboto"/>
              </a:rPr>
              <a:t>L’url</a:t>
            </a:r>
            <a:r>
              <a:rPr lang="fr-FR" sz="1100" dirty="0">
                <a:solidFill>
                  <a:srgbClr val="575756"/>
                </a:solidFill>
                <a:latin typeface="Roboto"/>
                <a:cs typeface="Roboto"/>
              </a:rPr>
              <a:t> </a:t>
            </a:r>
            <a:r>
              <a:rPr lang="fr-FR" sz="1100" spc="-5" dirty="0">
                <a:solidFill>
                  <a:srgbClr val="575756"/>
                </a:solidFill>
                <a:latin typeface="Roboto"/>
                <a:cs typeface="Roboto"/>
              </a:rPr>
              <a:t>se</a:t>
            </a:r>
            <a:r>
              <a:rPr lang="fr-FR" sz="1100" spc="5" dirty="0">
                <a:solidFill>
                  <a:srgbClr val="575756"/>
                </a:solidFill>
                <a:latin typeface="Roboto"/>
                <a:cs typeface="Roboto"/>
              </a:rPr>
              <a:t> </a:t>
            </a:r>
            <a:r>
              <a:rPr lang="fr-FR" sz="1100" spc="-9" dirty="0">
                <a:solidFill>
                  <a:srgbClr val="575756"/>
                </a:solidFill>
                <a:latin typeface="Roboto"/>
                <a:cs typeface="Roboto"/>
              </a:rPr>
              <a:t>place</a:t>
            </a:r>
            <a:r>
              <a:rPr lang="fr-FR" sz="1100" dirty="0">
                <a:solidFill>
                  <a:srgbClr val="575756"/>
                </a:solidFill>
                <a:latin typeface="Roboto"/>
                <a:cs typeface="Roboto"/>
              </a:rPr>
              <a:t> </a:t>
            </a:r>
            <a:r>
              <a:rPr lang="fr-FR" sz="1100" spc="-9" dirty="0">
                <a:solidFill>
                  <a:srgbClr val="575756"/>
                </a:solidFill>
                <a:latin typeface="Roboto"/>
                <a:cs typeface="Roboto"/>
              </a:rPr>
              <a:t>en</a:t>
            </a:r>
            <a:r>
              <a:rPr lang="fr-FR" sz="1100" spc="-5" dirty="0">
                <a:solidFill>
                  <a:srgbClr val="575756"/>
                </a:solidFill>
                <a:latin typeface="Roboto"/>
                <a:cs typeface="Roboto"/>
              </a:rPr>
              <a:t> </a:t>
            </a:r>
            <a:r>
              <a:rPr lang="fr-FR" sz="1100" dirty="0">
                <a:solidFill>
                  <a:srgbClr val="575756"/>
                </a:solidFill>
                <a:latin typeface="Roboto"/>
                <a:cs typeface="Roboto"/>
              </a:rPr>
              <a:t>défonce </a:t>
            </a:r>
            <a:r>
              <a:rPr lang="fr-FR" sz="1100" spc="-14" dirty="0">
                <a:solidFill>
                  <a:srgbClr val="575756"/>
                </a:solidFill>
                <a:latin typeface="Roboto"/>
                <a:cs typeface="Roboto"/>
              </a:rPr>
              <a:t>blanche</a:t>
            </a:r>
            <a:r>
              <a:rPr lang="fr-FR" sz="1100" dirty="0">
                <a:solidFill>
                  <a:srgbClr val="575756"/>
                </a:solidFill>
                <a:latin typeface="Roboto"/>
                <a:cs typeface="Roboto"/>
              </a:rPr>
              <a:t> </a:t>
            </a:r>
            <a:r>
              <a:rPr lang="fr-FR" sz="1100" spc="-9" dirty="0">
                <a:solidFill>
                  <a:srgbClr val="575756"/>
                </a:solidFill>
                <a:latin typeface="Roboto"/>
                <a:cs typeface="Roboto"/>
              </a:rPr>
              <a:t>en</a:t>
            </a:r>
            <a:r>
              <a:rPr lang="fr-FR" sz="1100" spc="-5" dirty="0">
                <a:solidFill>
                  <a:srgbClr val="575756"/>
                </a:solidFill>
                <a:latin typeface="Roboto"/>
                <a:cs typeface="Roboto"/>
              </a:rPr>
              <a:t> </a:t>
            </a:r>
            <a:r>
              <a:rPr lang="fr-FR" sz="1100" spc="-14" dirty="0">
                <a:solidFill>
                  <a:srgbClr val="575756"/>
                </a:solidFill>
                <a:latin typeface="Roboto"/>
                <a:cs typeface="Roboto"/>
              </a:rPr>
              <a:t>bas</a:t>
            </a:r>
            <a:r>
              <a:rPr lang="fr-FR" sz="1100" dirty="0">
                <a:solidFill>
                  <a:srgbClr val="575756"/>
                </a:solidFill>
                <a:latin typeface="Roboto"/>
                <a:cs typeface="Roboto"/>
              </a:rPr>
              <a:t> </a:t>
            </a:r>
            <a:r>
              <a:rPr lang="fr-FR" sz="1100" spc="-9" dirty="0">
                <a:solidFill>
                  <a:srgbClr val="575756"/>
                </a:solidFill>
                <a:latin typeface="Roboto"/>
                <a:cs typeface="Roboto"/>
              </a:rPr>
              <a:t>à</a:t>
            </a:r>
            <a:r>
              <a:rPr lang="fr-FR" sz="1100" dirty="0">
                <a:solidFill>
                  <a:srgbClr val="575756"/>
                </a:solidFill>
                <a:latin typeface="Roboto"/>
                <a:cs typeface="Roboto"/>
              </a:rPr>
              <a:t> </a:t>
            </a:r>
            <a:r>
              <a:rPr lang="fr-FR" sz="1100" spc="-14" dirty="0">
                <a:solidFill>
                  <a:srgbClr val="575756"/>
                </a:solidFill>
                <a:latin typeface="Roboto"/>
                <a:cs typeface="Roboto"/>
              </a:rPr>
              <a:t>droite</a:t>
            </a:r>
            <a:r>
              <a:rPr lang="fr-FR" sz="1100" spc="-5" dirty="0">
                <a:solidFill>
                  <a:srgbClr val="575756"/>
                </a:solidFill>
                <a:latin typeface="Roboto"/>
                <a:cs typeface="Roboto"/>
              </a:rPr>
              <a:t> </a:t>
            </a:r>
            <a:r>
              <a:rPr lang="fr-FR" sz="1100" dirty="0">
                <a:solidFill>
                  <a:srgbClr val="575756"/>
                </a:solidFill>
                <a:latin typeface="Roboto"/>
                <a:cs typeface="Roboto"/>
              </a:rPr>
              <a:t>de </a:t>
            </a:r>
            <a:r>
              <a:rPr lang="fr-FR" sz="1100" spc="-9" dirty="0">
                <a:solidFill>
                  <a:srgbClr val="575756"/>
                </a:solidFill>
                <a:latin typeface="Roboto"/>
                <a:cs typeface="Roboto"/>
              </a:rPr>
              <a:t>la</a:t>
            </a:r>
            <a:r>
              <a:rPr lang="fr-FR" sz="1100" spc="5" dirty="0">
                <a:solidFill>
                  <a:srgbClr val="575756"/>
                </a:solidFill>
                <a:latin typeface="Roboto"/>
                <a:cs typeface="Roboto"/>
              </a:rPr>
              <a:t> </a:t>
            </a:r>
            <a:r>
              <a:rPr lang="fr-FR" sz="1100" spc="-5" dirty="0">
                <a:solidFill>
                  <a:srgbClr val="575756"/>
                </a:solidFill>
                <a:latin typeface="Roboto"/>
                <a:cs typeface="Roboto"/>
              </a:rPr>
              <a:t>page</a:t>
            </a:r>
            <a:endParaRPr lang="fr-FR" sz="1100" dirty="0">
              <a:latin typeface="Roboto"/>
              <a:cs typeface="Roboto"/>
            </a:endParaRPr>
          </a:p>
          <a:p>
            <a:pPr marL="103647" indent="-92131">
              <a:buChar char="•"/>
              <a:tabLst>
                <a:tab pos="103647" algn="l"/>
              </a:tabLst>
            </a:pPr>
            <a:r>
              <a:rPr lang="fr-FR" sz="1100" spc="-18" dirty="0">
                <a:solidFill>
                  <a:srgbClr val="575756"/>
                </a:solidFill>
                <a:latin typeface="Roboto"/>
                <a:cs typeface="Roboto"/>
              </a:rPr>
              <a:t>Si</a:t>
            </a:r>
            <a:r>
              <a:rPr lang="fr-FR" sz="1100" spc="-5" dirty="0">
                <a:solidFill>
                  <a:srgbClr val="575756"/>
                </a:solidFill>
                <a:latin typeface="Roboto"/>
                <a:cs typeface="Roboto"/>
              </a:rPr>
              <a:t> </a:t>
            </a:r>
            <a:r>
              <a:rPr lang="fr-FR" sz="1100" spc="-9" dirty="0">
                <a:solidFill>
                  <a:srgbClr val="575756"/>
                </a:solidFill>
                <a:latin typeface="Roboto"/>
                <a:cs typeface="Roboto"/>
              </a:rPr>
              <a:t>on</a:t>
            </a:r>
            <a:r>
              <a:rPr lang="fr-FR" sz="1100" dirty="0">
                <a:solidFill>
                  <a:srgbClr val="575756"/>
                </a:solidFill>
                <a:latin typeface="Roboto"/>
                <a:cs typeface="Roboto"/>
              </a:rPr>
              <a:t> </a:t>
            </a:r>
            <a:r>
              <a:rPr lang="fr-FR" sz="1100" spc="-9" dirty="0">
                <a:solidFill>
                  <a:srgbClr val="575756"/>
                </a:solidFill>
                <a:latin typeface="Roboto"/>
                <a:cs typeface="Roboto"/>
              </a:rPr>
              <a:t>a</a:t>
            </a:r>
            <a:r>
              <a:rPr lang="fr-FR" sz="1100" dirty="0">
                <a:solidFill>
                  <a:srgbClr val="575756"/>
                </a:solidFill>
                <a:latin typeface="Roboto"/>
                <a:cs typeface="Roboto"/>
              </a:rPr>
              <a:t> </a:t>
            </a:r>
            <a:r>
              <a:rPr lang="fr-FR" sz="1100" spc="-5" dirty="0">
                <a:solidFill>
                  <a:srgbClr val="575756"/>
                </a:solidFill>
                <a:latin typeface="Roboto"/>
                <a:cs typeface="Roboto"/>
              </a:rPr>
              <a:t>des</a:t>
            </a:r>
            <a:r>
              <a:rPr lang="fr-FR" sz="1100" dirty="0">
                <a:solidFill>
                  <a:srgbClr val="575756"/>
                </a:solidFill>
                <a:latin typeface="Roboto"/>
                <a:cs typeface="Roboto"/>
              </a:rPr>
              <a:t> </a:t>
            </a:r>
            <a:r>
              <a:rPr lang="fr-FR" sz="1100" spc="-14" dirty="0">
                <a:solidFill>
                  <a:srgbClr val="575756"/>
                </a:solidFill>
                <a:latin typeface="Roboto"/>
                <a:cs typeface="Roboto"/>
              </a:rPr>
              <a:t>mentions</a:t>
            </a:r>
            <a:r>
              <a:rPr lang="fr-FR" sz="1100" dirty="0">
                <a:solidFill>
                  <a:srgbClr val="575756"/>
                </a:solidFill>
                <a:latin typeface="Roboto"/>
                <a:cs typeface="Roboto"/>
              </a:rPr>
              <a:t> </a:t>
            </a:r>
            <a:r>
              <a:rPr lang="fr-FR" sz="1100" spc="-5" dirty="0">
                <a:solidFill>
                  <a:srgbClr val="575756"/>
                </a:solidFill>
                <a:latin typeface="Roboto"/>
                <a:cs typeface="Roboto"/>
              </a:rPr>
              <a:t>légales</a:t>
            </a:r>
            <a:r>
              <a:rPr lang="fr-FR" sz="1100" spc="5" dirty="0">
                <a:solidFill>
                  <a:srgbClr val="575756"/>
                </a:solidFill>
                <a:latin typeface="Roboto"/>
                <a:cs typeface="Roboto"/>
              </a:rPr>
              <a:t> </a:t>
            </a:r>
            <a:r>
              <a:rPr lang="fr-FR" sz="1100" spc="-14" dirty="0">
                <a:solidFill>
                  <a:srgbClr val="575756"/>
                </a:solidFill>
                <a:latin typeface="Roboto"/>
                <a:cs typeface="Roboto"/>
              </a:rPr>
              <a:t>:</a:t>
            </a:r>
            <a:r>
              <a:rPr lang="fr-FR" sz="1100" dirty="0">
                <a:solidFill>
                  <a:srgbClr val="575756"/>
                </a:solidFill>
                <a:latin typeface="Roboto"/>
                <a:cs typeface="Roboto"/>
              </a:rPr>
              <a:t> </a:t>
            </a:r>
            <a:r>
              <a:rPr lang="fr-FR" sz="1100" spc="-5" dirty="0">
                <a:solidFill>
                  <a:srgbClr val="575756"/>
                </a:solidFill>
                <a:latin typeface="Roboto"/>
                <a:cs typeface="Roboto"/>
              </a:rPr>
              <a:t>elles</a:t>
            </a:r>
            <a:r>
              <a:rPr lang="fr-FR" sz="1100" dirty="0">
                <a:solidFill>
                  <a:srgbClr val="575756"/>
                </a:solidFill>
                <a:latin typeface="Roboto"/>
                <a:cs typeface="Roboto"/>
              </a:rPr>
              <a:t> </a:t>
            </a:r>
            <a:r>
              <a:rPr lang="fr-FR" sz="1100" spc="-5" dirty="0">
                <a:solidFill>
                  <a:srgbClr val="575756"/>
                </a:solidFill>
                <a:latin typeface="Roboto"/>
                <a:cs typeface="Roboto"/>
              </a:rPr>
              <a:t>se</a:t>
            </a:r>
            <a:r>
              <a:rPr lang="fr-FR" sz="1100" spc="5" dirty="0">
                <a:solidFill>
                  <a:srgbClr val="575756"/>
                </a:solidFill>
                <a:latin typeface="Roboto"/>
                <a:cs typeface="Roboto"/>
              </a:rPr>
              <a:t> </a:t>
            </a:r>
            <a:r>
              <a:rPr lang="fr-FR" sz="1100" spc="-14" dirty="0">
                <a:solidFill>
                  <a:srgbClr val="575756"/>
                </a:solidFill>
                <a:latin typeface="Roboto"/>
                <a:cs typeface="Roboto"/>
              </a:rPr>
              <a:t>placent</a:t>
            </a:r>
            <a:r>
              <a:rPr lang="fr-FR" sz="1100" dirty="0">
                <a:solidFill>
                  <a:srgbClr val="575756"/>
                </a:solidFill>
                <a:latin typeface="Roboto"/>
                <a:cs typeface="Roboto"/>
              </a:rPr>
              <a:t> </a:t>
            </a:r>
            <a:r>
              <a:rPr lang="fr-FR" sz="1100" spc="-14" dirty="0">
                <a:solidFill>
                  <a:srgbClr val="575756"/>
                </a:solidFill>
                <a:latin typeface="Roboto"/>
                <a:cs typeface="Roboto"/>
              </a:rPr>
              <a:t>au</a:t>
            </a:r>
            <a:r>
              <a:rPr lang="fr-FR" sz="1100" dirty="0">
                <a:solidFill>
                  <a:srgbClr val="575756"/>
                </a:solidFill>
                <a:latin typeface="Roboto"/>
                <a:cs typeface="Roboto"/>
              </a:rPr>
              <a:t> </a:t>
            </a:r>
            <a:r>
              <a:rPr lang="fr-FR" sz="1100" spc="-9" dirty="0">
                <a:solidFill>
                  <a:srgbClr val="575756"/>
                </a:solidFill>
                <a:latin typeface="Roboto"/>
                <a:cs typeface="Roboto"/>
              </a:rPr>
              <a:t>dessous</a:t>
            </a:r>
            <a:r>
              <a:rPr lang="fr-FR" sz="1100" spc="-5" dirty="0">
                <a:solidFill>
                  <a:srgbClr val="575756"/>
                </a:solidFill>
                <a:latin typeface="Roboto"/>
                <a:cs typeface="Roboto"/>
              </a:rPr>
              <a:t> </a:t>
            </a:r>
            <a:r>
              <a:rPr lang="fr-FR" sz="1100" spc="-14" dirty="0">
                <a:solidFill>
                  <a:srgbClr val="575756"/>
                </a:solidFill>
                <a:latin typeface="Roboto"/>
                <a:cs typeface="Roboto"/>
              </a:rPr>
              <a:t>du</a:t>
            </a:r>
            <a:r>
              <a:rPr lang="fr-FR" sz="1100" dirty="0">
                <a:solidFill>
                  <a:srgbClr val="575756"/>
                </a:solidFill>
                <a:latin typeface="Roboto"/>
                <a:cs typeface="Roboto"/>
              </a:rPr>
              <a:t> </a:t>
            </a:r>
            <a:r>
              <a:rPr lang="fr-FR" sz="1100" spc="-14" dirty="0">
                <a:solidFill>
                  <a:srgbClr val="575756"/>
                </a:solidFill>
                <a:latin typeface="Roboto"/>
                <a:cs typeface="Roboto"/>
              </a:rPr>
              <a:t>trait.</a:t>
            </a:r>
            <a:endParaRPr lang="fr-FR" sz="1100" dirty="0">
              <a:latin typeface="Roboto"/>
              <a:cs typeface="Roboto"/>
            </a:endParaRPr>
          </a:p>
        </p:txBody>
      </p:sp>
      <p:sp>
        <p:nvSpPr>
          <p:cNvPr id="22" name="object 43"/>
          <p:cNvSpPr/>
          <p:nvPr/>
        </p:nvSpPr>
        <p:spPr>
          <a:xfrm>
            <a:off x="4360141" y="4971086"/>
            <a:ext cx="271211" cy="271211"/>
          </a:xfrm>
          <a:custGeom>
            <a:avLst/>
            <a:gdLst/>
            <a:ahLst/>
            <a:cxnLst/>
            <a:rect l="l" t="t" r="r" b="b"/>
            <a:pathLst>
              <a:path w="299084" h="299085">
                <a:moveTo>
                  <a:pt x="149428" y="0"/>
                </a:moveTo>
                <a:lnTo>
                  <a:pt x="196658" y="7618"/>
                </a:lnTo>
                <a:lnTo>
                  <a:pt x="237677" y="28831"/>
                </a:lnTo>
                <a:lnTo>
                  <a:pt x="270024" y="61178"/>
                </a:lnTo>
                <a:lnTo>
                  <a:pt x="291238" y="102198"/>
                </a:lnTo>
                <a:lnTo>
                  <a:pt x="298856" y="149428"/>
                </a:lnTo>
                <a:lnTo>
                  <a:pt x="291238" y="196658"/>
                </a:lnTo>
                <a:lnTo>
                  <a:pt x="270024" y="237677"/>
                </a:lnTo>
                <a:lnTo>
                  <a:pt x="237677" y="270024"/>
                </a:lnTo>
                <a:lnTo>
                  <a:pt x="196658" y="291238"/>
                </a:lnTo>
                <a:lnTo>
                  <a:pt x="149428" y="298856"/>
                </a:lnTo>
                <a:lnTo>
                  <a:pt x="0" y="298856"/>
                </a:lnTo>
                <a:lnTo>
                  <a:pt x="0" y="0"/>
                </a:lnTo>
                <a:lnTo>
                  <a:pt x="149428" y="0"/>
                </a:lnTo>
                <a:close/>
              </a:path>
            </a:pathLst>
          </a:custGeom>
          <a:ln w="6350">
            <a:solidFill>
              <a:srgbClr val="164194"/>
            </a:solidFill>
          </a:ln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23" name="object 44"/>
          <p:cNvSpPr txBox="1"/>
          <p:nvPr/>
        </p:nvSpPr>
        <p:spPr>
          <a:xfrm>
            <a:off x="4426999" y="4969468"/>
            <a:ext cx="129559" cy="236058"/>
          </a:xfrm>
          <a:prstGeom prst="rect">
            <a:avLst/>
          </a:prstGeom>
        </p:spPr>
        <p:txBody>
          <a:bodyPr vert="horz" wrap="square" lIns="0" tIns="12668" rIns="0" bIns="0" rtlCol="0">
            <a:spAutoFit/>
          </a:bodyPr>
          <a:lstStyle/>
          <a:p>
            <a:pPr marL="11516">
              <a:spcBef>
                <a:spcPts val="100"/>
              </a:spcBef>
            </a:pPr>
            <a:r>
              <a:rPr lang="fr-FR" sz="1451" b="1" spc="5" dirty="0">
                <a:solidFill>
                  <a:srgbClr val="164194"/>
                </a:solidFill>
                <a:latin typeface="Roboto"/>
                <a:cs typeface="Roboto"/>
              </a:rPr>
              <a:t>3</a:t>
            </a:r>
            <a:endParaRPr sz="1451" b="1" spc="5" dirty="0">
              <a:solidFill>
                <a:srgbClr val="164194"/>
              </a:solidFill>
              <a:latin typeface="Roboto"/>
              <a:cs typeface="Roboto"/>
            </a:endParaRPr>
          </a:p>
        </p:txBody>
      </p:sp>
      <p:sp>
        <p:nvSpPr>
          <p:cNvPr id="24" name="object 9"/>
          <p:cNvSpPr txBox="1"/>
          <p:nvPr/>
        </p:nvSpPr>
        <p:spPr>
          <a:xfrm>
            <a:off x="4764941" y="2522399"/>
            <a:ext cx="6455509" cy="1081858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 marR="4607">
              <a:spcBef>
                <a:spcPts val="91"/>
              </a:spcBef>
            </a:pPr>
            <a:r>
              <a:rPr sz="1088" b="1" dirty="0" err="1">
                <a:solidFill>
                  <a:srgbClr val="575756"/>
                </a:solidFill>
                <a:latin typeface="Roboto"/>
                <a:cs typeface="Roboto"/>
              </a:rPr>
              <a:t>Accroche</a:t>
            </a:r>
            <a:r>
              <a:rPr sz="1088" b="1" dirty="0">
                <a:solidFill>
                  <a:srgbClr val="575756"/>
                </a:solidFill>
                <a:latin typeface="Roboto"/>
                <a:cs typeface="Roboto"/>
              </a:rPr>
              <a:t> </a:t>
            </a:r>
            <a:r>
              <a:rPr lang="fr-FR" sz="1088" b="1" dirty="0">
                <a:solidFill>
                  <a:srgbClr val="575756"/>
                </a:solidFill>
                <a:latin typeface="Roboto"/>
                <a:cs typeface="Roboto"/>
              </a:rPr>
              <a:t>commerciale </a:t>
            </a:r>
            <a:r>
              <a:rPr lang="fr-FR" sz="1088" b="1" spc="-5" dirty="0">
                <a:solidFill>
                  <a:srgbClr val="575756"/>
                </a:solidFill>
                <a:latin typeface="Roboto"/>
                <a:cs typeface="Roboto"/>
              </a:rPr>
              <a:t>: </a:t>
            </a:r>
          </a:p>
          <a:p>
            <a:pPr marL="182966" marR="4607" indent="-171450">
              <a:spcBef>
                <a:spcPts val="91"/>
              </a:spcBef>
              <a:buFont typeface="Arial" panose="020B0604020202020204" pitchFamily="34" charset="0"/>
              <a:buChar char="•"/>
            </a:pPr>
            <a:r>
              <a:rPr lang="fr-FR" sz="1100" b="1" dirty="0">
                <a:solidFill>
                  <a:schemeClr val="dk1"/>
                </a:solidFill>
                <a:latin typeface="Arial"/>
                <a:ea typeface="Arial"/>
                <a:cs typeface="Arial"/>
              </a:rPr>
              <a:t>Police</a:t>
            </a:r>
            <a:r>
              <a:rPr lang="fr-FR" sz="1050" b="1" spc="-5" dirty="0">
                <a:solidFill>
                  <a:srgbClr val="575756"/>
                </a:solidFill>
                <a:latin typeface="Roboto"/>
                <a:cs typeface="Roboto"/>
              </a:rPr>
              <a:t> </a:t>
            </a:r>
            <a:r>
              <a:rPr lang="fr-FR" sz="1050" spc="-5" dirty="0">
                <a:solidFill>
                  <a:srgbClr val="575756"/>
                </a:solidFill>
                <a:latin typeface="Roboto"/>
                <a:cs typeface="Roboto"/>
              </a:rPr>
              <a:t>: </a:t>
            </a:r>
            <a:r>
              <a:rPr lang="fr-FR" sz="1050" b="1" dirty="0">
                <a:solidFill>
                  <a:srgbClr val="00963F"/>
                </a:solidFill>
                <a:latin typeface="Arial"/>
                <a:ea typeface="Arial"/>
                <a:cs typeface="Arial"/>
                <a:sym typeface="Arial"/>
              </a:rPr>
              <a:t>Montserrat</a:t>
            </a:r>
          </a:p>
          <a:p>
            <a:pPr marL="182966" marR="4607" indent="-171450">
              <a:spcBef>
                <a:spcPts val="91"/>
              </a:spcBef>
              <a:buFont typeface="Arial" panose="020B0604020202020204" pitchFamily="34" charset="0"/>
              <a:buChar char="•"/>
            </a:pPr>
            <a:r>
              <a:rPr lang="fr-FR" sz="11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Montant remise  </a:t>
            </a:r>
            <a:r>
              <a:rPr lang="fr-FR" sz="11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 police jaune cap </a:t>
            </a:r>
          </a:p>
          <a:p>
            <a:pPr marL="182966" marR="4607" indent="-171450">
              <a:spcBef>
                <a:spcPts val="91"/>
              </a:spcBef>
              <a:buFont typeface="Arial" panose="020B0604020202020204" pitchFamily="34" charset="0"/>
              <a:buChar char="•"/>
            </a:pPr>
            <a:r>
              <a:rPr lang="fr-FR" sz="11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Conditions de l’offre et le mot  «Jusqu’à »</a:t>
            </a:r>
            <a:r>
              <a:rPr lang="fr-FR" sz="11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jaune , bas de casse</a:t>
            </a:r>
          </a:p>
          <a:p>
            <a:pPr marL="182966" marR="4607" indent="-171450">
              <a:spcBef>
                <a:spcPts val="91"/>
              </a:spcBef>
              <a:buFont typeface="Arial" panose="020B0604020202020204" pitchFamily="34" charset="0"/>
              <a:buChar char="•"/>
            </a:pPr>
            <a:r>
              <a:rPr lang="fr-FR" sz="11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Type de remises:</a:t>
            </a:r>
            <a:r>
              <a:rPr lang="fr-FR" sz="11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REMBOURSÉS ou REMISE IMMÉDIATE : cap , police blanche </a:t>
            </a:r>
          </a:p>
          <a:p>
            <a:pPr marL="11516" marR="4607">
              <a:spcBef>
                <a:spcPts val="91"/>
              </a:spcBef>
            </a:pPr>
            <a:endParaRPr lang="fr-FR" sz="11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object 43"/>
          <p:cNvSpPr/>
          <p:nvPr/>
        </p:nvSpPr>
        <p:spPr>
          <a:xfrm>
            <a:off x="2291410" y="5766650"/>
            <a:ext cx="271211" cy="271211"/>
          </a:xfrm>
          <a:custGeom>
            <a:avLst/>
            <a:gdLst/>
            <a:ahLst/>
            <a:cxnLst/>
            <a:rect l="l" t="t" r="r" b="b"/>
            <a:pathLst>
              <a:path w="299084" h="299085">
                <a:moveTo>
                  <a:pt x="149428" y="0"/>
                </a:moveTo>
                <a:lnTo>
                  <a:pt x="196658" y="7618"/>
                </a:lnTo>
                <a:lnTo>
                  <a:pt x="237677" y="28831"/>
                </a:lnTo>
                <a:lnTo>
                  <a:pt x="270024" y="61178"/>
                </a:lnTo>
                <a:lnTo>
                  <a:pt x="291238" y="102198"/>
                </a:lnTo>
                <a:lnTo>
                  <a:pt x="298856" y="149428"/>
                </a:lnTo>
                <a:lnTo>
                  <a:pt x="291238" y="196658"/>
                </a:lnTo>
                <a:lnTo>
                  <a:pt x="270024" y="237677"/>
                </a:lnTo>
                <a:lnTo>
                  <a:pt x="237677" y="270024"/>
                </a:lnTo>
                <a:lnTo>
                  <a:pt x="196658" y="291238"/>
                </a:lnTo>
                <a:lnTo>
                  <a:pt x="149428" y="298856"/>
                </a:lnTo>
                <a:lnTo>
                  <a:pt x="0" y="298856"/>
                </a:lnTo>
                <a:lnTo>
                  <a:pt x="0" y="0"/>
                </a:lnTo>
                <a:lnTo>
                  <a:pt x="149428" y="0"/>
                </a:lnTo>
                <a:close/>
              </a:path>
            </a:pathLst>
          </a:custGeom>
          <a:solidFill>
            <a:schemeClr val="bg1"/>
          </a:solidFill>
          <a:ln w="6350">
            <a:solidFill>
              <a:srgbClr val="164194"/>
            </a:solidFill>
          </a:ln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26" name="object 44"/>
          <p:cNvSpPr txBox="1"/>
          <p:nvPr/>
        </p:nvSpPr>
        <p:spPr>
          <a:xfrm>
            <a:off x="2358268" y="5765032"/>
            <a:ext cx="129559" cy="236058"/>
          </a:xfrm>
          <a:prstGeom prst="rect">
            <a:avLst/>
          </a:prstGeom>
          <a:noFill/>
        </p:spPr>
        <p:txBody>
          <a:bodyPr vert="horz" wrap="square" lIns="0" tIns="12668" rIns="0" bIns="0" rtlCol="0">
            <a:spAutoFit/>
          </a:bodyPr>
          <a:lstStyle/>
          <a:p>
            <a:pPr marL="11516">
              <a:spcBef>
                <a:spcPts val="100"/>
              </a:spcBef>
            </a:pPr>
            <a:r>
              <a:rPr lang="fr-FR" sz="1451" b="1" spc="5" dirty="0">
                <a:solidFill>
                  <a:srgbClr val="164194"/>
                </a:solidFill>
                <a:latin typeface="Roboto"/>
                <a:cs typeface="Roboto"/>
              </a:rPr>
              <a:t>3</a:t>
            </a:r>
            <a:endParaRPr sz="1451" b="1" spc="5" dirty="0">
              <a:solidFill>
                <a:srgbClr val="164194"/>
              </a:solidFill>
              <a:latin typeface="Roboto"/>
              <a:cs typeface="Roboto"/>
            </a:endParaRPr>
          </a:p>
        </p:txBody>
      </p:sp>
      <p:grpSp>
        <p:nvGrpSpPr>
          <p:cNvPr id="27" name="object 33"/>
          <p:cNvGrpSpPr/>
          <p:nvPr/>
        </p:nvGrpSpPr>
        <p:grpSpPr>
          <a:xfrm>
            <a:off x="3164690" y="2493730"/>
            <a:ext cx="276969" cy="276969"/>
            <a:chOff x="1296001" y="2800145"/>
            <a:chExt cx="305435" cy="305435"/>
          </a:xfrm>
        </p:grpSpPr>
        <p:sp>
          <p:nvSpPr>
            <p:cNvPr id="28" name="object 34"/>
            <p:cNvSpPr/>
            <p:nvPr/>
          </p:nvSpPr>
          <p:spPr>
            <a:xfrm>
              <a:off x="1299176" y="2803320"/>
              <a:ext cx="299085" cy="299085"/>
            </a:xfrm>
            <a:custGeom>
              <a:avLst/>
              <a:gdLst/>
              <a:ahLst/>
              <a:cxnLst/>
              <a:rect l="l" t="t" r="r" b="b"/>
              <a:pathLst>
                <a:path w="299084" h="299085">
                  <a:moveTo>
                    <a:pt x="149428" y="0"/>
                  </a:moveTo>
                  <a:lnTo>
                    <a:pt x="0" y="0"/>
                  </a:lnTo>
                  <a:lnTo>
                    <a:pt x="0" y="298856"/>
                  </a:lnTo>
                  <a:lnTo>
                    <a:pt x="149428" y="298856"/>
                  </a:lnTo>
                  <a:lnTo>
                    <a:pt x="196658" y="291238"/>
                  </a:lnTo>
                  <a:lnTo>
                    <a:pt x="237677" y="270024"/>
                  </a:lnTo>
                  <a:lnTo>
                    <a:pt x="270024" y="237677"/>
                  </a:lnTo>
                  <a:lnTo>
                    <a:pt x="291238" y="196658"/>
                  </a:lnTo>
                  <a:lnTo>
                    <a:pt x="298856" y="149428"/>
                  </a:lnTo>
                  <a:lnTo>
                    <a:pt x="291238" y="102198"/>
                  </a:lnTo>
                  <a:lnTo>
                    <a:pt x="270024" y="61178"/>
                  </a:lnTo>
                  <a:lnTo>
                    <a:pt x="237677" y="28831"/>
                  </a:lnTo>
                  <a:lnTo>
                    <a:pt x="196658" y="7618"/>
                  </a:lnTo>
                  <a:lnTo>
                    <a:pt x="1494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29" name="object 35"/>
            <p:cNvSpPr/>
            <p:nvPr/>
          </p:nvSpPr>
          <p:spPr>
            <a:xfrm>
              <a:off x="1299176" y="2803320"/>
              <a:ext cx="299085" cy="299085"/>
            </a:xfrm>
            <a:custGeom>
              <a:avLst/>
              <a:gdLst/>
              <a:ahLst/>
              <a:cxnLst/>
              <a:rect l="l" t="t" r="r" b="b"/>
              <a:pathLst>
                <a:path w="299084" h="299085">
                  <a:moveTo>
                    <a:pt x="149428" y="0"/>
                  </a:moveTo>
                  <a:lnTo>
                    <a:pt x="196658" y="7618"/>
                  </a:lnTo>
                  <a:lnTo>
                    <a:pt x="237677" y="28831"/>
                  </a:lnTo>
                  <a:lnTo>
                    <a:pt x="270024" y="61178"/>
                  </a:lnTo>
                  <a:lnTo>
                    <a:pt x="291238" y="102198"/>
                  </a:lnTo>
                  <a:lnTo>
                    <a:pt x="298856" y="149428"/>
                  </a:lnTo>
                  <a:lnTo>
                    <a:pt x="291238" y="196658"/>
                  </a:lnTo>
                  <a:lnTo>
                    <a:pt x="270024" y="237677"/>
                  </a:lnTo>
                  <a:lnTo>
                    <a:pt x="237677" y="270024"/>
                  </a:lnTo>
                  <a:lnTo>
                    <a:pt x="196658" y="291238"/>
                  </a:lnTo>
                  <a:lnTo>
                    <a:pt x="149428" y="298856"/>
                  </a:lnTo>
                  <a:lnTo>
                    <a:pt x="0" y="298856"/>
                  </a:lnTo>
                  <a:lnTo>
                    <a:pt x="0" y="0"/>
                  </a:lnTo>
                  <a:lnTo>
                    <a:pt x="149428" y="0"/>
                  </a:lnTo>
                  <a:close/>
                </a:path>
              </a:pathLst>
            </a:custGeom>
            <a:ln w="6350">
              <a:solidFill>
                <a:srgbClr val="164194"/>
              </a:solidFill>
            </a:ln>
          </p:spPr>
          <p:txBody>
            <a:bodyPr wrap="square" lIns="0" tIns="0" rIns="0" bIns="0" rtlCol="0"/>
            <a:lstStyle/>
            <a:p>
              <a:endParaRPr sz="1632"/>
            </a:p>
          </p:txBody>
        </p:sp>
      </p:grpSp>
      <p:sp>
        <p:nvSpPr>
          <p:cNvPr id="30" name="object 36"/>
          <p:cNvSpPr txBox="1"/>
          <p:nvPr/>
        </p:nvSpPr>
        <p:spPr>
          <a:xfrm>
            <a:off x="3234427" y="2494990"/>
            <a:ext cx="129559" cy="236058"/>
          </a:xfrm>
          <a:prstGeom prst="rect">
            <a:avLst/>
          </a:prstGeom>
        </p:spPr>
        <p:txBody>
          <a:bodyPr vert="horz" wrap="square" lIns="0" tIns="12668" rIns="0" bIns="0" rtlCol="0">
            <a:spAutoFit/>
          </a:bodyPr>
          <a:lstStyle/>
          <a:p>
            <a:pPr marL="11516">
              <a:spcBef>
                <a:spcPts val="100"/>
              </a:spcBef>
            </a:pPr>
            <a:r>
              <a:rPr lang="fr-FR" sz="1451" b="1" spc="5" dirty="0">
                <a:solidFill>
                  <a:srgbClr val="164194"/>
                </a:solidFill>
                <a:latin typeface="Roboto"/>
                <a:cs typeface="Roboto"/>
              </a:rPr>
              <a:t>1 </a:t>
            </a:r>
            <a:endParaRPr sz="1451" dirty="0">
              <a:latin typeface="Roboto"/>
              <a:cs typeface="Roboto"/>
            </a:endParaRPr>
          </a:p>
        </p:txBody>
      </p:sp>
      <p:sp>
        <p:nvSpPr>
          <p:cNvPr id="31" name="object 9"/>
          <p:cNvSpPr txBox="1"/>
          <p:nvPr/>
        </p:nvSpPr>
        <p:spPr>
          <a:xfrm>
            <a:off x="4700100" y="3974615"/>
            <a:ext cx="7491900" cy="530425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>
              <a:spcBef>
                <a:spcPts val="91"/>
              </a:spcBef>
              <a:tabLst>
                <a:tab pos="103647" algn="l"/>
              </a:tabLst>
            </a:pPr>
            <a:r>
              <a:rPr lang="fr-FR" sz="1088" b="1" spc="14" dirty="0">
                <a:solidFill>
                  <a:srgbClr val="575756"/>
                </a:solidFill>
                <a:latin typeface="Roboto"/>
                <a:cs typeface="Roboto"/>
              </a:rPr>
              <a:t>Url </a:t>
            </a:r>
          </a:p>
          <a:p>
            <a:pPr marL="103647" indent="-92131">
              <a:spcBef>
                <a:spcPts val="68"/>
              </a:spcBef>
              <a:buChar char="•"/>
              <a:tabLst>
                <a:tab pos="103647" algn="l"/>
              </a:tabLst>
            </a:pPr>
            <a:r>
              <a:rPr lang="fr-FR" sz="1100" spc="-9" dirty="0">
                <a:solidFill>
                  <a:srgbClr val="575756"/>
                </a:solidFill>
                <a:latin typeface="Roboto"/>
                <a:cs typeface="Roboto"/>
              </a:rPr>
              <a:t>L’url se place en défonce blanche en bas à droite de la page</a:t>
            </a:r>
          </a:p>
          <a:p>
            <a:pPr marL="103647" indent="-92131">
              <a:buChar char="•"/>
              <a:tabLst>
                <a:tab pos="103647" algn="l"/>
              </a:tabLst>
            </a:pPr>
            <a:r>
              <a:rPr lang="fr-FR" sz="1050" b="1" dirty="0" err="1">
                <a:solidFill>
                  <a:srgbClr val="00963F"/>
                </a:solidFill>
                <a:latin typeface="Arial"/>
                <a:ea typeface="Arial"/>
                <a:cs typeface="Arial"/>
              </a:rPr>
              <a:t>Neo</a:t>
            </a:r>
            <a:r>
              <a:rPr lang="fr-FR" sz="1050" b="1" dirty="0">
                <a:solidFill>
                  <a:srgbClr val="00963F"/>
                </a:solidFill>
                <a:latin typeface="Arial"/>
                <a:ea typeface="Arial"/>
                <a:cs typeface="Arial"/>
              </a:rPr>
              <a:t> pro front  </a:t>
            </a:r>
            <a:r>
              <a:rPr lang="fr-FR" sz="1100" spc="-14" dirty="0">
                <a:solidFill>
                  <a:srgbClr val="575756"/>
                </a:solidFill>
                <a:latin typeface="Roboto"/>
                <a:cs typeface="Roboto"/>
              </a:rPr>
              <a:t>a conserver</a:t>
            </a:r>
            <a:endParaRPr lang="fr-FR" sz="1100" dirty="0">
              <a:latin typeface="Roboto"/>
              <a:cs typeface="Roboto"/>
            </a:endParaRPr>
          </a:p>
        </p:txBody>
      </p:sp>
      <p:sp>
        <p:nvSpPr>
          <p:cNvPr id="32" name="object 43"/>
          <p:cNvSpPr/>
          <p:nvPr/>
        </p:nvSpPr>
        <p:spPr>
          <a:xfrm>
            <a:off x="4368077" y="3968123"/>
            <a:ext cx="271211" cy="271211"/>
          </a:xfrm>
          <a:custGeom>
            <a:avLst/>
            <a:gdLst/>
            <a:ahLst/>
            <a:cxnLst/>
            <a:rect l="l" t="t" r="r" b="b"/>
            <a:pathLst>
              <a:path w="299084" h="299085">
                <a:moveTo>
                  <a:pt x="149428" y="0"/>
                </a:moveTo>
                <a:lnTo>
                  <a:pt x="196658" y="7618"/>
                </a:lnTo>
                <a:lnTo>
                  <a:pt x="237677" y="28831"/>
                </a:lnTo>
                <a:lnTo>
                  <a:pt x="270024" y="61178"/>
                </a:lnTo>
                <a:lnTo>
                  <a:pt x="291238" y="102198"/>
                </a:lnTo>
                <a:lnTo>
                  <a:pt x="298856" y="149428"/>
                </a:lnTo>
                <a:lnTo>
                  <a:pt x="291238" y="196658"/>
                </a:lnTo>
                <a:lnTo>
                  <a:pt x="270024" y="237677"/>
                </a:lnTo>
                <a:lnTo>
                  <a:pt x="237677" y="270024"/>
                </a:lnTo>
                <a:lnTo>
                  <a:pt x="196658" y="291238"/>
                </a:lnTo>
                <a:lnTo>
                  <a:pt x="149428" y="298856"/>
                </a:lnTo>
                <a:lnTo>
                  <a:pt x="0" y="298856"/>
                </a:lnTo>
                <a:lnTo>
                  <a:pt x="0" y="0"/>
                </a:lnTo>
                <a:lnTo>
                  <a:pt x="149428" y="0"/>
                </a:lnTo>
                <a:close/>
              </a:path>
            </a:pathLst>
          </a:custGeom>
          <a:ln w="6350">
            <a:solidFill>
              <a:srgbClr val="164194"/>
            </a:solidFill>
          </a:ln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33" name="object 44"/>
          <p:cNvSpPr txBox="1"/>
          <p:nvPr/>
        </p:nvSpPr>
        <p:spPr>
          <a:xfrm>
            <a:off x="4434935" y="3966505"/>
            <a:ext cx="129559" cy="236058"/>
          </a:xfrm>
          <a:prstGeom prst="rect">
            <a:avLst/>
          </a:prstGeom>
        </p:spPr>
        <p:txBody>
          <a:bodyPr vert="horz" wrap="square" lIns="0" tIns="12668" rIns="0" bIns="0" rtlCol="0">
            <a:spAutoFit/>
          </a:bodyPr>
          <a:lstStyle/>
          <a:p>
            <a:pPr marL="11516">
              <a:spcBef>
                <a:spcPts val="100"/>
              </a:spcBef>
            </a:pPr>
            <a:r>
              <a:rPr lang="fr-FR" sz="1451" b="1" spc="5" dirty="0">
                <a:solidFill>
                  <a:srgbClr val="164194"/>
                </a:solidFill>
                <a:latin typeface="Roboto"/>
                <a:cs typeface="Roboto"/>
              </a:rPr>
              <a:t>2</a:t>
            </a:r>
            <a:endParaRPr sz="1451" b="1" spc="5" dirty="0">
              <a:solidFill>
                <a:srgbClr val="164194"/>
              </a:solidFill>
              <a:latin typeface="Roboto"/>
              <a:cs typeface="Roboto"/>
            </a:endParaRPr>
          </a:p>
        </p:txBody>
      </p:sp>
      <p:sp>
        <p:nvSpPr>
          <p:cNvPr id="34" name="object 43"/>
          <p:cNvSpPr/>
          <p:nvPr/>
        </p:nvSpPr>
        <p:spPr>
          <a:xfrm>
            <a:off x="2291410" y="5458871"/>
            <a:ext cx="271211" cy="271211"/>
          </a:xfrm>
          <a:custGeom>
            <a:avLst/>
            <a:gdLst/>
            <a:ahLst/>
            <a:cxnLst/>
            <a:rect l="l" t="t" r="r" b="b"/>
            <a:pathLst>
              <a:path w="299084" h="299085">
                <a:moveTo>
                  <a:pt x="149428" y="0"/>
                </a:moveTo>
                <a:lnTo>
                  <a:pt x="196658" y="7618"/>
                </a:lnTo>
                <a:lnTo>
                  <a:pt x="237677" y="28831"/>
                </a:lnTo>
                <a:lnTo>
                  <a:pt x="270024" y="61178"/>
                </a:lnTo>
                <a:lnTo>
                  <a:pt x="291238" y="102198"/>
                </a:lnTo>
                <a:lnTo>
                  <a:pt x="298856" y="149428"/>
                </a:lnTo>
                <a:lnTo>
                  <a:pt x="291238" y="196658"/>
                </a:lnTo>
                <a:lnTo>
                  <a:pt x="270024" y="237677"/>
                </a:lnTo>
                <a:lnTo>
                  <a:pt x="237677" y="270024"/>
                </a:lnTo>
                <a:lnTo>
                  <a:pt x="196658" y="291238"/>
                </a:lnTo>
                <a:lnTo>
                  <a:pt x="149428" y="298856"/>
                </a:lnTo>
                <a:lnTo>
                  <a:pt x="0" y="298856"/>
                </a:lnTo>
                <a:lnTo>
                  <a:pt x="0" y="0"/>
                </a:lnTo>
                <a:lnTo>
                  <a:pt x="149428" y="0"/>
                </a:lnTo>
                <a:close/>
              </a:path>
            </a:pathLst>
          </a:custGeom>
          <a:solidFill>
            <a:schemeClr val="bg1"/>
          </a:solidFill>
          <a:ln w="6350">
            <a:solidFill>
              <a:srgbClr val="164194"/>
            </a:solidFill>
          </a:ln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35" name="object 44"/>
          <p:cNvSpPr txBox="1"/>
          <p:nvPr/>
        </p:nvSpPr>
        <p:spPr>
          <a:xfrm>
            <a:off x="2358268" y="5457253"/>
            <a:ext cx="129559" cy="236058"/>
          </a:xfrm>
          <a:prstGeom prst="rect">
            <a:avLst/>
          </a:prstGeom>
          <a:noFill/>
        </p:spPr>
        <p:txBody>
          <a:bodyPr vert="horz" wrap="square" lIns="0" tIns="12668" rIns="0" bIns="0" rtlCol="0">
            <a:spAutoFit/>
          </a:bodyPr>
          <a:lstStyle/>
          <a:p>
            <a:pPr marL="11516">
              <a:spcBef>
                <a:spcPts val="100"/>
              </a:spcBef>
            </a:pPr>
            <a:r>
              <a:rPr lang="fr-FR" sz="1451" b="1" spc="5" dirty="0">
                <a:solidFill>
                  <a:srgbClr val="164194"/>
                </a:solidFill>
                <a:latin typeface="Roboto"/>
                <a:cs typeface="Roboto"/>
              </a:rPr>
              <a:t>2</a:t>
            </a:r>
            <a:endParaRPr sz="1451" b="1" spc="5" dirty="0">
              <a:solidFill>
                <a:srgbClr val="164194"/>
              </a:solidFill>
              <a:latin typeface="Roboto"/>
              <a:cs typeface="Roboto"/>
            </a:endParaRPr>
          </a:p>
        </p:txBody>
      </p:sp>
      <p:sp>
        <p:nvSpPr>
          <p:cNvPr id="36" name="object 31"/>
          <p:cNvSpPr/>
          <p:nvPr/>
        </p:nvSpPr>
        <p:spPr>
          <a:xfrm>
            <a:off x="0" y="0"/>
            <a:ext cx="718622" cy="727835"/>
          </a:xfrm>
          <a:custGeom>
            <a:avLst/>
            <a:gdLst/>
            <a:ahLst/>
            <a:cxnLst/>
            <a:rect l="l" t="t" r="r" b="b"/>
            <a:pathLst>
              <a:path w="792480" h="802640">
                <a:moveTo>
                  <a:pt x="488916" y="0"/>
                </a:moveTo>
                <a:lnTo>
                  <a:pt x="0" y="0"/>
                </a:lnTo>
                <a:lnTo>
                  <a:pt x="0" y="802523"/>
                </a:lnTo>
                <a:lnTo>
                  <a:pt x="383628" y="802523"/>
                </a:lnTo>
                <a:lnTo>
                  <a:pt x="431253" y="799775"/>
                </a:lnTo>
                <a:lnTo>
                  <a:pt x="477265" y="791737"/>
                </a:lnTo>
                <a:lnTo>
                  <a:pt x="521356" y="778714"/>
                </a:lnTo>
                <a:lnTo>
                  <a:pt x="563220" y="761014"/>
                </a:lnTo>
                <a:lnTo>
                  <a:pt x="602552" y="738942"/>
                </a:lnTo>
                <a:lnTo>
                  <a:pt x="639044" y="712805"/>
                </a:lnTo>
                <a:lnTo>
                  <a:pt x="672390" y="682910"/>
                </a:lnTo>
                <a:lnTo>
                  <a:pt x="702284" y="649562"/>
                </a:lnTo>
                <a:lnTo>
                  <a:pt x="728420" y="613069"/>
                </a:lnTo>
                <a:lnTo>
                  <a:pt x="750491" y="573736"/>
                </a:lnTo>
                <a:lnTo>
                  <a:pt x="768190" y="531871"/>
                </a:lnTo>
                <a:lnTo>
                  <a:pt x="781212" y="487779"/>
                </a:lnTo>
                <a:lnTo>
                  <a:pt x="789250" y="441767"/>
                </a:lnTo>
                <a:lnTo>
                  <a:pt x="791997" y="394142"/>
                </a:lnTo>
                <a:lnTo>
                  <a:pt x="789250" y="346517"/>
                </a:lnTo>
                <a:lnTo>
                  <a:pt x="781212" y="300505"/>
                </a:lnTo>
                <a:lnTo>
                  <a:pt x="768190" y="256414"/>
                </a:lnTo>
                <a:lnTo>
                  <a:pt x="750491" y="214550"/>
                </a:lnTo>
                <a:lnTo>
                  <a:pt x="728420" y="175219"/>
                </a:lnTo>
                <a:lnTo>
                  <a:pt x="702284" y="138727"/>
                </a:lnTo>
                <a:lnTo>
                  <a:pt x="672390" y="105380"/>
                </a:lnTo>
                <a:lnTo>
                  <a:pt x="639044" y="75486"/>
                </a:lnTo>
                <a:lnTo>
                  <a:pt x="602552" y="49350"/>
                </a:lnTo>
                <a:lnTo>
                  <a:pt x="563220" y="27280"/>
                </a:lnTo>
                <a:lnTo>
                  <a:pt x="521356" y="9580"/>
                </a:lnTo>
                <a:lnTo>
                  <a:pt x="48891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37" name="object 33"/>
          <p:cNvSpPr txBox="1"/>
          <p:nvPr/>
        </p:nvSpPr>
        <p:spPr>
          <a:xfrm>
            <a:off x="239253" y="101084"/>
            <a:ext cx="240116" cy="468058"/>
          </a:xfrm>
          <a:prstGeom prst="rect">
            <a:avLst/>
          </a:prstGeom>
        </p:spPr>
        <p:txBody>
          <a:bodyPr vert="horz" wrap="square" lIns="0" tIns="14395" rIns="0" bIns="0" rtlCol="0">
            <a:spAutoFit/>
          </a:bodyPr>
          <a:lstStyle/>
          <a:p>
            <a:pPr marL="11516">
              <a:spcBef>
                <a:spcPts val="113"/>
              </a:spcBef>
            </a:pPr>
            <a:r>
              <a:rPr lang="fr-FR" sz="2947" b="1" spc="14" dirty="0">
                <a:solidFill>
                  <a:srgbClr val="009640"/>
                </a:solidFill>
                <a:latin typeface="Roboto"/>
                <a:cs typeface="Roboto"/>
              </a:rPr>
              <a:t>1</a:t>
            </a:r>
            <a:endParaRPr sz="2947" dirty="0">
              <a:latin typeface="Roboto"/>
              <a:cs typeface="Roboto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359395" y="1121894"/>
            <a:ext cx="3688730" cy="5847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fr-FR" sz="1600" dirty="0"/>
              <a:t>Visuel en cours de </a:t>
            </a:r>
            <a:r>
              <a:rPr lang="fr-FR" sz="1600" dirty="0" err="1"/>
              <a:t>retravail</a:t>
            </a:r>
            <a:r>
              <a:rPr lang="fr-FR" sz="1600" dirty="0"/>
              <a:t> chez LNB </a:t>
            </a:r>
          </a:p>
        </p:txBody>
      </p:sp>
    </p:spTree>
    <p:extLst>
      <p:ext uri="{BB962C8B-B14F-4D97-AF65-F5344CB8AC3E}">
        <p14:creationId xmlns:p14="http://schemas.microsoft.com/office/powerpoint/2010/main" val="793345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97235" y="1033444"/>
            <a:ext cx="3666812" cy="4128140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>
              <a:lnSpc>
                <a:spcPts val="1288"/>
              </a:lnSpc>
              <a:spcBef>
                <a:spcPts val="91"/>
              </a:spcBef>
            </a:pPr>
            <a:r>
              <a:rPr sz="1088" b="1" spc="-5" dirty="0" err="1">
                <a:solidFill>
                  <a:srgbClr val="575756"/>
                </a:solidFill>
                <a:latin typeface="Roboto"/>
                <a:cs typeface="Roboto"/>
              </a:rPr>
              <a:t>Traitements</a:t>
            </a:r>
            <a:r>
              <a:rPr sz="1088" b="1" spc="-18" dirty="0">
                <a:solidFill>
                  <a:srgbClr val="575756"/>
                </a:solidFill>
                <a:latin typeface="Roboto"/>
                <a:cs typeface="Roboto"/>
              </a:rPr>
              <a:t> </a:t>
            </a:r>
            <a:r>
              <a:rPr sz="1088" b="1" dirty="0" err="1">
                <a:solidFill>
                  <a:srgbClr val="575756"/>
                </a:solidFill>
                <a:latin typeface="Roboto"/>
                <a:cs typeface="Roboto"/>
              </a:rPr>
              <a:t>couleur</a:t>
            </a:r>
            <a:r>
              <a:rPr lang="fr-FR" sz="1088" b="1" dirty="0">
                <a:solidFill>
                  <a:srgbClr val="575756"/>
                </a:solidFill>
                <a:latin typeface="Roboto"/>
                <a:cs typeface="Roboto"/>
              </a:rPr>
              <a:t> du spot : </a:t>
            </a:r>
          </a:p>
          <a:p>
            <a:pPr marL="11516">
              <a:lnSpc>
                <a:spcPts val="1288"/>
              </a:lnSpc>
              <a:spcBef>
                <a:spcPts val="91"/>
              </a:spcBef>
            </a:pPr>
            <a:endParaRPr lang="fr-FR" sz="1088" b="1" dirty="0">
              <a:solidFill>
                <a:srgbClr val="575756"/>
              </a:solidFill>
              <a:latin typeface="Roboto"/>
              <a:cs typeface="Roboto"/>
            </a:endParaRPr>
          </a:p>
          <a:p>
            <a:pPr marL="11516">
              <a:lnSpc>
                <a:spcPts val="1288"/>
              </a:lnSpc>
              <a:spcBef>
                <a:spcPts val="91"/>
              </a:spcBef>
            </a:pPr>
            <a:r>
              <a:rPr lang="fr-FR" sz="1088" b="1" dirty="0">
                <a:solidFill>
                  <a:srgbClr val="575756"/>
                </a:solidFill>
                <a:latin typeface="Roboto"/>
                <a:cs typeface="Roboto"/>
              </a:rPr>
              <a:t>Marques :</a:t>
            </a:r>
          </a:p>
          <a:p>
            <a:pPr marL="11516">
              <a:lnSpc>
                <a:spcPts val="1288"/>
              </a:lnSpc>
              <a:spcBef>
                <a:spcPts val="91"/>
              </a:spcBef>
            </a:pPr>
            <a:r>
              <a:rPr lang="fr-FR" sz="1088" dirty="0">
                <a:solidFill>
                  <a:srgbClr val="575756"/>
                </a:solidFill>
                <a:latin typeface="Roboto"/>
                <a:cs typeface="Roboto"/>
              </a:rPr>
              <a:t>MICHELIN  &gt; bleu</a:t>
            </a:r>
          </a:p>
          <a:p>
            <a:pPr marL="11516">
              <a:lnSpc>
                <a:spcPts val="1288"/>
              </a:lnSpc>
              <a:spcBef>
                <a:spcPts val="91"/>
              </a:spcBef>
            </a:pPr>
            <a:r>
              <a:rPr lang="fr-FR" sz="1088" dirty="0">
                <a:solidFill>
                  <a:srgbClr val="575756"/>
                </a:solidFill>
                <a:latin typeface="Roboto"/>
                <a:cs typeface="Roboto"/>
              </a:rPr>
              <a:t>CONTINENTAL &gt; orange</a:t>
            </a:r>
          </a:p>
          <a:p>
            <a:pPr marL="11516">
              <a:lnSpc>
                <a:spcPts val="1288"/>
              </a:lnSpc>
              <a:spcBef>
                <a:spcPts val="91"/>
              </a:spcBef>
            </a:pPr>
            <a:r>
              <a:rPr lang="fr-FR" sz="1088" dirty="0">
                <a:solidFill>
                  <a:srgbClr val="575756"/>
                </a:solidFill>
                <a:latin typeface="Roboto"/>
                <a:cs typeface="Roboto"/>
              </a:rPr>
              <a:t>HANKOOK &gt; orange </a:t>
            </a:r>
          </a:p>
          <a:p>
            <a:pPr marL="11516">
              <a:lnSpc>
                <a:spcPts val="1288"/>
              </a:lnSpc>
              <a:spcBef>
                <a:spcPts val="91"/>
              </a:spcBef>
            </a:pPr>
            <a:r>
              <a:rPr lang="fr-FR" sz="1088" dirty="0">
                <a:solidFill>
                  <a:srgbClr val="575756"/>
                </a:solidFill>
                <a:latin typeface="Roboto"/>
                <a:cs typeface="Roboto"/>
              </a:rPr>
              <a:t>FALKEN&gt; Blue 2995 C</a:t>
            </a:r>
          </a:p>
          <a:p>
            <a:pPr marL="11516">
              <a:lnSpc>
                <a:spcPts val="1288"/>
              </a:lnSpc>
              <a:spcBef>
                <a:spcPts val="91"/>
              </a:spcBef>
            </a:pPr>
            <a:endParaRPr lang="fr-FR" sz="1088" dirty="0">
              <a:solidFill>
                <a:srgbClr val="575756"/>
              </a:solidFill>
              <a:latin typeface="Roboto"/>
              <a:cs typeface="Roboto"/>
            </a:endParaRPr>
          </a:p>
          <a:p>
            <a:pPr marL="11516">
              <a:lnSpc>
                <a:spcPts val="1288"/>
              </a:lnSpc>
              <a:spcBef>
                <a:spcPts val="91"/>
              </a:spcBef>
            </a:pPr>
            <a:endParaRPr lang="fr-FR" sz="1088" b="1" dirty="0">
              <a:solidFill>
                <a:srgbClr val="575756"/>
              </a:solidFill>
              <a:latin typeface="Roboto"/>
              <a:cs typeface="Roboto"/>
            </a:endParaRPr>
          </a:p>
          <a:p>
            <a:pPr marL="11516">
              <a:lnSpc>
                <a:spcPts val="1288"/>
              </a:lnSpc>
              <a:spcBef>
                <a:spcPts val="91"/>
              </a:spcBef>
            </a:pPr>
            <a:endParaRPr lang="fr-FR" sz="1088" b="1" dirty="0">
              <a:solidFill>
                <a:srgbClr val="575756"/>
              </a:solidFill>
              <a:latin typeface="Roboto"/>
              <a:cs typeface="Roboto"/>
            </a:endParaRPr>
          </a:p>
          <a:p>
            <a:pPr marL="11516">
              <a:lnSpc>
                <a:spcPts val="1288"/>
              </a:lnSpc>
              <a:spcBef>
                <a:spcPts val="91"/>
              </a:spcBef>
            </a:pPr>
            <a:r>
              <a:rPr lang="fr-FR" sz="1088" b="1" dirty="0">
                <a:solidFill>
                  <a:srgbClr val="575756"/>
                </a:solidFill>
                <a:latin typeface="Roboto"/>
                <a:cs typeface="Roboto"/>
              </a:rPr>
              <a:t>Services : </a:t>
            </a:r>
          </a:p>
          <a:p>
            <a:pPr marL="182966" indent="-171450">
              <a:lnSpc>
                <a:spcPts val="1288"/>
              </a:lnSpc>
              <a:spcBef>
                <a:spcPts val="91"/>
              </a:spcBef>
              <a:buFont typeface="Arial" panose="020B0604020202020204" pitchFamily="34" charset="0"/>
              <a:buChar char="•"/>
            </a:pPr>
            <a:r>
              <a:rPr lang="fr-FR" sz="1088" dirty="0">
                <a:solidFill>
                  <a:srgbClr val="575756"/>
                </a:solidFill>
                <a:latin typeface="Roboto"/>
                <a:cs typeface="Roboto"/>
              </a:rPr>
              <a:t>Révisons/ vidange : orange</a:t>
            </a:r>
          </a:p>
          <a:p>
            <a:pPr marL="182966" indent="-171450">
              <a:lnSpc>
                <a:spcPts val="1288"/>
              </a:lnSpc>
              <a:spcBef>
                <a:spcPts val="91"/>
              </a:spcBef>
              <a:buFont typeface="Arial" panose="020B0604020202020204" pitchFamily="34" charset="0"/>
              <a:buChar char="•"/>
            </a:pPr>
            <a:r>
              <a:rPr lang="fr-FR" sz="1088" dirty="0">
                <a:solidFill>
                  <a:srgbClr val="575756"/>
                </a:solidFill>
                <a:latin typeface="Roboto"/>
                <a:cs typeface="Roboto"/>
              </a:rPr>
              <a:t>Freinage: rouge</a:t>
            </a:r>
          </a:p>
          <a:p>
            <a:pPr marL="182966" indent="-171450">
              <a:lnSpc>
                <a:spcPts val="1288"/>
              </a:lnSpc>
              <a:spcBef>
                <a:spcPts val="91"/>
              </a:spcBef>
              <a:buFont typeface="Arial" panose="020B0604020202020204" pitchFamily="34" charset="0"/>
              <a:buChar char="•"/>
            </a:pPr>
            <a:r>
              <a:rPr lang="fr-FR" sz="1088" dirty="0">
                <a:solidFill>
                  <a:srgbClr val="575756"/>
                </a:solidFill>
                <a:latin typeface="Roboto"/>
                <a:cs typeface="Roboto"/>
              </a:rPr>
              <a:t>Batterie: bleu</a:t>
            </a:r>
          </a:p>
          <a:p>
            <a:pPr marL="182966" indent="-171450">
              <a:lnSpc>
                <a:spcPts val="1288"/>
              </a:lnSpc>
              <a:spcBef>
                <a:spcPts val="91"/>
              </a:spcBef>
              <a:buFont typeface="Arial" panose="020B0604020202020204" pitchFamily="34" charset="0"/>
              <a:buChar char="•"/>
            </a:pPr>
            <a:r>
              <a:rPr lang="fr-FR" sz="1088" dirty="0">
                <a:solidFill>
                  <a:srgbClr val="575756"/>
                </a:solidFill>
                <a:latin typeface="Roboto"/>
                <a:cs typeface="Roboto"/>
              </a:rPr>
              <a:t>Clim : bleu  2995 C</a:t>
            </a:r>
          </a:p>
          <a:p>
            <a:pPr marL="182966" indent="-171450">
              <a:lnSpc>
                <a:spcPts val="1288"/>
              </a:lnSpc>
              <a:spcBef>
                <a:spcPts val="91"/>
              </a:spcBef>
              <a:buFont typeface="Arial" panose="020B0604020202020204" pitchFamily="34" charset="0"/>
              <a:buChar char="•"/>
            </a:pPr>
            <a:r>
              <a:rPr lang="fr-FR" sz="1088" dirty="0">
                <a:solidFill>
                  <a:srgbClr val="575756"/>
                </a:solidFill>
                <a:latin typeface="Roboto"/>
                <a:cs typeface="Roboto"/>
              </a:rPr>
              <a:t>BEG : vert </a:t>
            </a:r>
          </a:p>
          <a:p>
            <a:pPr marL="182966" indent="-171450">
              <a:lnSpc>
                <a:spcPts val="1288"/>
              </a:lnSpc>
              <a:spcBef>
                <a:spcPts val="91"/>
              </a:spcBef>
              <a:buFont typeface="Arial" panose="020B0604020202020204" pitchFamily="34" charset="0"/>
              <a:buChar char="•"/>
            </a:pPr>
            <a:r>
              <a:rPr lang="fr-FR" sz="1088" dirty="0">
                <a:solidFill>
                  <a:srgbClr val="575756"/>
                </a:solidFill>
                <a:latin typeface="Roboto"/>
                <a:cs typeface="Roboto"/>
              </a:rPr>
              <a:t>Amortisseurs : vert </a:t>
            </a:r>
          </a:p>
          <a:p>
            <a:pPr marL="182966" indent="-171450">
              <a:lnSpc>
                <a:spcPts val="1288"/>
              </a:lnSpc>
              <a:spcBef>
                <a:spcPts val="91"/>
              </a:spcBef>
              <a:buFont typeface="Arial" panose="020B0604020202020204" pitchFamily="34" charset="0"/>
              <a:buChar char="•"/>
            </a:pPr>
            <a:r>
              <a:rPr lang="fr-FR" sz="1088" dirty="0">
                <a:solidFill>
                  <a:srgbClr val="575756"/>
                </a:solidFill>
                <a:latin typeface="Roboto"/>
                <a:cs typeface="Roboto"/>
              </a:rPr>
              <a:t>Courroie de distribution : orange</a:t>
            </a:r>
          </a:p>
          <a:p>
            <a:pPr marL="182966" indent="-171450">
              <a:lnSpc>
                <a:spcPts val="1288"/>
              </a:lnSpc>
              <a:spcBef>
                <a:spcPts val="91"/>
              </a:spcBef>
              <a:buFont typeface="Arial" panose="020B0604020202020204" pitchFamily="34" charset="0"/>
              <a:buChar char="•"/>
            </a:pPr>
            <a:endParaRPr lang="fr-FR" sz="1088" dirty="0">
              <a:solidFill>
                <a:srgbClr val="575756"/>
              </a:solidFill>
              <a:latin typeface="Roboto"/>
              <a:cs typeface="Roboto"/>
            </a:endParaRPr>
          </a:p>
          <a:p>
            <a:pPr marL="182966" indent="-171450">
              <a:lnSpc>
                <a:spcPts val="1288"/>
              </a:lnSpc>
              <a:spcBef>
                <a:spcPts val="91"/>
              </a:spcBef>
              <a:buFont typeface="Arial" panose="020B0604020202020204" pitchFamily="34" charset="0"/>
              <a:buChar char="•"/>
            </a:pPr>
            <a:r>
              <a:rPr lang="fr-FR" sz="1088" dirty="0">
                <a:solidFill>
                  <a:srgbClr val="575756"/>
                </a:solidFill>
                <a:latin typeface="Roboto"/>
                <a:cs typeface="Roboto"/>
              </a:rPr>
              <a:t>È</a:t>
            </a:r>
          </a:p>
          <a:p>
            <a:pPr marL="11516">
              <a:lnSpc>
                <a:spcPts val="1288"/>
              </a:lnSpc>
              <a:spcBef>
                <a:spcPts val="91"/>
              </a:spcBef>
            </a:pPr>
            <a:r>
              <a:rPr lang="fr-FR" sz="1088" b="1" dirty="0">
                <a:solidFill>
                  <a:srgbClr val="575756"/>
                </a:solidFill>
                <a:latin typeface="Roboto"/>
                <a:cs typeface="Roboto"/>
              </a:rPr>
              <a:t>É</a:t>
            </a:r>
          </a:p>
          <a:p>
            <a:pPr marL="11516">
              <a:lnSpc>
                <a:spcPts val="1288"/>
              </a:lnSpc>
              <a:spcBef>
                <a:spcPts val="91"/>
              </a:spcBef>
            </a:pPr>
            <a:endParaRPr lang="fr-FR" sz="1088" b="1" dirty="0">
              <a:solidFill>
                <a:srgbClr val="575756"/>
              </a:solidFill>
              <a:latin typeface="Roboto"/>
              <a:cs typeface="Roboto"/>
            </a:endParaRPr>
          </a:p>
          <a:p>
            <a:pPr marL="11516">
              <a:lnSpc>
                <a:spcPts val="1288"/>
              </a:lnSpc>
              <a:spcBef>
                <a:spcPts val="91"/>
              </a:spcBef>
            </a:pPr>
            <a:endParaRPr sz="1088" dirty="0">
              <a:latin typeface="Roboto"/>
              <a:cs typeface="Roboto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6054564" y="1033444"/>
            <a:ext cx="4513842" cy="5452427"/>
            <a:chOff x="5301005" y="1139659"/>
            <a:chExt cx="4977765" cy="601281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301005" y="1139659"/>
              <a:ext cx="4977333" cy="601234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8588424" y="1139672"/>
              <a:ext cx="1690370" cy="1408430"/>
            </a:xfrm>
            <a:custGeom>
              <a:avLst/>
              <a:gdLst/>
              <a:ahLst/>
              <a:cxnLst/>
              <a:rect l="l" t="t" r="r" b="b"/>
              <a:pathLst>
                <a:path w="1690370" h="1408430">
                  <a:moveTo>
                    <a:pt x="1689913" y="0"/>
                  </a:moveTo>
                  <a:lnTo>
                    <a:pt x="729052" y="0"/>
                  </a:lnTo>
                  <a:lnTo>
                    <a:pt x="288021" y="275585"/>
                  </a:lnTo>
                  <a:lnTo>
                    <a:pt x="248369" y="302539"/>
                  </a:lnTo>
                  <a:lnTo>
                    <a:pt x="211478" y="332009"/>
                  </a:lnTo>
                  <a:lnTo>
                    <a:pt x="177392" y="363808"/>
                  </a:lnTo>
                  <a:lnTo>
                    <a:pt x="146155" y="397748"/>
                  </a:lnTo>
                  <a:lnTo>
                    <a:pt x="117810" y="433642"/>
                  </a:lnTo>
                  <a:lnTo>
                    <a:pt x="92400" y="471302"/>
                  </a:lnTo>
                  <a:lnTo>
                    <a:pt x="69969" y="510539"/>
                  </a:lnTo>
                  <a:lnTo>
                    <a:pt x="50561" y="551167"/>
                  </a:lnTo>
                  <a:lnTo>
                    <a:pt x="34217" y="592996"/>
                  </a:lnTo>
                  <a:lnTo>
                    <a:pt x="20982" y="635840"/>
                  </a:lnTo>
                  <a:lnTo>
                    <a:pt x="10900" y="679511"/>
                  </a:lnTo>
                  <a:lnTo>
                    <a:pt x="4013" y="723820"/>
                  </a:lnTo>
                  <a:lnTo>
                    <a:pt x="365" y="768581"/>
                  </a:lnTo>
                  <a:lnTo>
                    <a:pt x="0" y="813604"/>
                  </a:lnTo>
                  <a:lnTo>
                    <a:pt x="2960" y="858703"/>
                  </a:lnTo>
                  <a:lnTo>
                    <a:pt x="9289" y="903690"/>
                  </a:lnTo>
                  <a:lnTo>
                    <a:pt x="19030" y="948377"/>
                  </a:lnTo>
                  <a:lnTo>
                    <a:pt x="32227" y="992575"/>
                  </a:lnTo>
                  <a:lnTo>
                    <a:pt x="48924" y="1036098"/>
                  </a:lnTo>
                  <a:lnTo>
                    <a:pt x="69163" y="1078756"/>
                  </a:lnTo>
                  <a:lnTo>
                    <a:pt x="92987" y="1120364"/>
                  </a:lnTo>
                  <a:lnTo>
                    <a:pt x="119941" y="1160017"/>
                  </a:lnTo>
                  <a:lnTo>
                    <a:pt x="149411" y="1196908"/>
                  </a:lnTo>
                  <a:lnTo>
                    <a:pt x="181210" y="1230993"/>
                  </a:lnTo>
                  <a:lnTo>
                    <a:pt x="215150" y="1262230"/>
                  </a:lnTo>
                  <a:lnTo>
                    <a:pt x="251044" y="1290575"/>
                  </a:lnTo>
                  <a:lnTo>
                    <a:pt x="288704" y="1315985"/>
                  </a:lnTo>
                  <a:lnTo>
                    <a:pt x="327941" y="1338416"/>
                  </a:lnTo>
                  <a:lnTo>
                    <a:pt x="368569" y="1357825"/>
                  </a:lnTo>
                  <a:lnTo>
                    <a:pt x="410398" y="1374168"/>
                  </a:lnTo>
                  <a:lnTo>
                    <a:pt x="453242" y="1387403"/>
                  </a:lnTo>
                  <a:lnTo>
                    <a:pt x="496913" y="1397485"/>
                  </a:lnTo>
                  <a:lnTo>
                    <a:pt x="541222" y="1404372"/>
                  </a:lnTo>
                  <a:lnTo>
                    <a:pt x="585983" y="1408020"/>
                  </a:lnTo>
                  <a:lnTo>
                    <a:pt x="631007" y="1408386"/>
                  </a:lnTo>
                  <a:lnTo>
                    <a:pt x="676106" y="1405426"/>
                  </a:lnTo>
                  <a:lnTo>
                    <a:pt x="721092" y="1399097"/>
                  </a:lnTo>
                  <a:lnTo>
                    <a:pt x="765779" y="1389355"/>
                  </a:lnTo>
                  <a:lnTo>
                    <a:pt x="809977" y="1376158"/>
                  </a:lnTo>
                  <a:lnTo>
                    <a:pt x="853500" y="1359462"/>
                  </a:lnTo>
                  <a:lnTo>
                    <a:pt x="896159" y="1339223"/>
                  </a:lnTo>
                  <a:lnTo>
                    <a:pt x="937766" y="1315398"/>
                  </a:lnTo>
                  <a:lnTo>
                    <a:pt x="1689913" y="845405"/>
                  </a:lnTo>
                  <a:lnTo>
                    <a:pt x="1689913" y="0"/>
                  </a:lnTo>
                  <a:close/>
                </a:path>
              </a:pathLst>
            </a:custGeom>
            <a:solidFill>
              <a:srgbClr val="164194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6" name="object 6"/>
            <p:cNvSpPr/>
            <p:nvPr/>
          </p:nvSpPr>
          <p:spPr>
            <a:xfrm>
              <a:off x="8588424" y="2019421"/>
              <a:ext cx="1690370" cy="2009139"/>
            </a:xfrm>
            <a:custGeom>
              <a:avLst/>
              <a:gdLst/>
              <a:ahLst/>
              <a:cxnLst/>
              <a:rect l="l" t="t" r="r" b="b"/>
              <a:pathLst>
                <a:path w="1690370" h="2009139">
                  <a:moveTo>
                    <a:pt x="1689913" y="0"/>
                  </a:moveTo>
                  <a:lnTo>
                    <a:pt x="288021" y="875998"/>
                  </a:lnTo>
                  <a:lnTo>
                    <a:pt x="248369" y="902951"/>
                  </a:lnTo>
                  <a:lnTo>
                    <a:pt x="211478" y="932421"/>
                  </a:lnTo>
                  <a:lnTo>
                    <a:pt x="177392" y="964220"/>
                  </a:lnTo>
                  <a:lnTo>
                    <a:pt x="146155" y="998161"/>
                  </a:lnTo>
                  <a:lnTo>
                    <a:pt x="117810" y="1034054"/>
                  </a:lnTo>
                  <a:lnTo>
                    <a:pt x="92400" y="1071714"/>
                  </a:lnTo>
                  <a:lnTo>
                    <a:pt x="69969" y="1110951"/>
                  </a:lnTo>
                  <a:lnTo>
                    <a:pt x="50561" y="1151579"/>
                  </a:lnTo>
                  <a:lnTo>
                    <a:pt x="34217" y="1193408"/>
                  </a:lnTo>
                  <a:lnTo>
                    <a:pt x="20982" y="1236252"/>
                  </a:lnTo>
                  <a:lnTo>
                    <a:pt x="10900" y="1279923"/>
                  </a:lnTo>
                  <a:lnTo>
                    <a:pt x="4013" y="1324233"/>
                  </a:lnTo>
                  <a:lnTo>
                    <a:pt x="365" y="1368993"/>
                  </a:lnTo>
                  <a:lnTo>
                    <a:pt x="0" y="1414017"/>
                  </a:lnTo>
                  <a:lnTo>
                    <a:pt x="2960" y="1459116"/>
                  </a:lnTo>
                  <a:lnTo>
                    <a:pt x="9289" y="1504102"/>
                  </a:lnTo>
                  <a:lnTo>
                    <a:pt x="19030" y="1548789"/>
                  </a:lnTo>
                  <a:lnTo>
                    <a:pt x="32227" y="1592987"/>
                  </a:lnTo>
                  <a:lnTo>
                    <a:pt x="48924" y="1636510"/>
                  </a:lnTo>
                  <a:lnTo>
                    <a:pt x="69163" y="1679169"/>
                  </a:lnTo>
                  <a:lnTo>
                    <a:pt x="92987" y="1720776"/>
                  </a:lnTo>
                  <a:lnTo>
                    <a:pt x="119941" y="1760429"/>
                  </a:lnTo>
                  <a:lnTo>
                    <a:pt x="149411" y="1797320"/>
                  </a:lnTo>
                  <a:lnTo>
                    <a:pt x="181210" y="1831405"/>
                  </a:lnTo>
                  <a:lnTo>
                    <a:pt x="215150" y="1862642"/>
                  </a:lnTo>
                  <a:lnTo>
                    <a:pt x="251044" y="1890987"/>
                  </a:lnTo>
                  <a:lnTo>
                    <a:pt x="288704" y="1916397"/>
                  </a:lnTo>
                  <a:lnTo>
                    <a:pt x="327941" y="1938828"/>
                  </a:lnTo>
                  <a:lnTo>
                    <a:pt x="368569" y="1958237"/>
                  </a:lnTo>
                  <a:lnTo>
                    <a:pt x="410398" y="1974581"/>
                  </a:lnTo>
                  <a:lnTo>
                    <a:pt x="453242" y="1987815"/>
                  </a:lnTo>
                  <a:lnTo>
                    <a:pt x="496913" y="1997898"/>
                  </a:lnTo>
                  <a:lnTo>
                    <a:pt x="541222" y="2004784"/>
                  </a:lnTo>
                  <a:lnTo>
                    <a:pt x="585983" y="2008432"/>
                  </a:lnTo>
                  <a:lnTo>
                    <a:pt x="631007" y="2008798"/>
                  </a:lnTo>
                  <a:lnTo>
                    <a:pt x="676106" y="2005838"/>
                  </a:lnTo>
                  <a:lnTo>
                    <a:pt x="721092" y="1999509"/>
                  </a:lnTo>
                  <a:lnTo>
                    <a:pt x="765779" y="1989768"/>
                  </a:lnTo>
                  <a:lnTo>
                    <a:pt x="809977" y="1976570"/>
                  </a:lnTo>
                  <a:lnTo>
                    <a:pt x="853500" y="1959874"/>
                  </a:lnTo>
                  <a:lnTo>
                    <a:pt x="896159" y="1939635"/>
                  </a:lnTo>
                  <a:lnTo>
                    <a:pt x="937766" y="1915810"/>
                  </a:lnTo>
                  <a:lnTo>
                    <a:pt x="1689913" y="1445817"/>
                  </a:lnTo>
                  <a:lnTo>
                    <a:pt x="1689913" y="0"/>
                  </a:lnTo>
                  <a:close/>
                </a:path>
              </a:pathLst>
            </a:custGeom>
            <a:solidFill>
              <a:srgbClr val="00863E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7" name="object 7"/>
            <p:cNvSpPr/>
            <p:nvPr/>
          </p:nvSpPr>
          <p:spPr>
            <a:xfrm>
              <a:off x="8588424" y="3505108"/>
              <a:ext cx="1690370" cy="2009139"/>
            </a:xfrm>
            <a:custGeom>
              <a:avLst/>
              <a:gdLst/>
              <a:ahLst/>
              <a:cxnLst/>
              <a:rect l="l" t="t" r="r" b="b"/>
              <a:pathLst>
                <a:path w="1690370" h="2009139">
                  <a:moveTo>
                    <a:pt x="1689913" y="0"/>
                  </a:moveTo>
                  <a:lnTo>
                    <a:pt x="288021" y="875998"/>
                  </a:lnTo>
                  <a:lnTo>
                    <a:pt x="248369" y="902951"/>
                  </a:lnTo>
                  <a:lnTo>
                    <a:pt x="211478" y="932421"/>
                  </a:lnTo>
                  <a:lnTo>
                    <a:pt x="177392" y="964220"/>
                  </a:lnTo>
                  <a:lnTo>
                    <a:pt x="146155" y="998161"/>
                  </a:lnTo>
                  <a:lnTo>
                    <a:pt x="117810" y="1034054"/>
                  </a:lnTo>
                  <a:lnTo>
                    <a:pt x="92400" y="1071714"/>
                  </a:lnTo>
                  <a:lnTo>
                    <a:pt x="69969" y="1110951"/>
                  </a:lnTo>
                  <a:lnTo>
                    <a:pt x="50561" y="1151579"/>
                  </a:lnTo>
                  <a:lnTo>
                    <a:pt x="34217" y="1193408"/>
                  </a:lnTo>
                  <a:lnTo>
                    <a:pt x="20982" y="1236252"/>
                  </a:lnTo>
                  <a:lnTo>
                    <a:pt x="10900" y="1279923"/>
                  </a:lnTo>
                  <a:lnTo>
                    <a:pt x="4013" y="1324233"/>
                  </a:lnTo>
                  <a:lnTo>
                    <a:pt x="365" y="1368993"/>
                  </a:lnTo>
                  <a:lnTo>
                    <a:pt x="0" y="1414017"/>
                  </a:lnTo>
                  <a:lnTo>
                    <a:pt x="2960" y="1459116"/>
                  </a:lnTo>
                  <a:lnTo>
                    <a:pt x="9289" y="1504102"/>
                  </a:lnTo>
                  <a:lnTo>
                    <a:pt x="19030" y="1548789"/>
                  </a:lnTo>
                  <a:lnTo>
                    <a:pt x="32227" y="1592987"/>
                  </a:lnTo>
                  <a:lnTo>
                    <a:pt x="48924" y="1636510"/>
                  </a:lnTo>
                  <a:lnTo>
                    <a:pt x="69163" y="1679169"/>
                  </a:lnTo>
                  <a:lnTo>
                    <a:pt x="92987" y="1720776"/>
                  </a:lnTo>
                  <a:lnTo>
                    <a:pt x="119941" y="1760429"/>
                  </a:lnTo>
                  <a:lnTo>
                    <a:pt x="149411" y="1797320"/>
                  </a:lnTo>
                  <a:lnTo>
                    <a:pt x="181210" y="1831405"/>
                  </a:lnTo>
                  <a:lnTo>
                    <a:pt x="215150" y="1862642"/>
                  </a:lnTo>
                  <a:lnTo>
                    <a:pt x="251044" y="1890987"/>
                  </a:lnTo>
                  <a:lnTo>
                    <a:pt x="288704" y="1916397"/>
                  </a:lnTo>
                  <a:lnTo>
                    <a:pt x="327941" y="1938828"/>
                  </a:lnTo>
                  <a:lnTo>
                    <a:pt x="368569" y="1958237"/>
                  </a:lnTo>
                  <a:lnTo>
                    <a:pt x="410398" y="1974581"/>
                  </a:lnTo>
                  <a:lnTo>
                    <a:pt x="453242" y="1987815"/>
                  </a:lnTo>
                  <a:lnTo>
                    <a:pt x="496913" y="1997898"/>
                  </a:lnTo>
                  <a:lnTo>
                    <a:pt x="541222" y="2004784"/>
                  </a:lnTo>
                  <a:lnTo>
                    <a:pt x="585983" y="2008432"/>
                  </a:lnTo>
                  <a:lnTo>
                    <a:pt x="631007" y="2008798"/>
                  </a:lnTo>
                  <a:lnTo>
                    <a:pt x="676106" y="2005838"/>
                  </a:lnTo>
                  <a:lnTo>
                    <a:pt x="721092" y="1999509"/>
                  </a:lnTo>
                  <a:lnTo>
                    <a:pt x="765779" y="1989768"/>
                  </a:lnTo>
                  <a:lnTo>
                    <a:pt x="809977" y="1976570"/>
                  </a:lnTo>
                  <a:lnTo>
                    <a:pt x="853500" y="1959874"/>
                  </a:lnTo>
                  <a:lnTo>
                    <a:pt x="896159" y="1939635"/>
                  </a:lnTo>
                  <a:lnTo>
                    <a:pt x="937766" y="1915810"/>
                  </a:lnTo>
                  <a:lnTo>
                    <a:pt x="1689913" y="1445817"/>
                  </a:lnTo>
                  <a:lnTo>
                    <a:pt x="1689913" y="0"/>
                  </a:lnTo>
                  <a:close/>
                </a:path>
              </a:pathLst>
            </a:custGeom>
            <a:solidFill>
              <a:srgbClr val="C92220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8" name="object 8"/>
            <p:cNvSpPr/>
            <p:nvPr/>
          </p:nvSpPr>
          <p:spPr>
            <a:xfrm>
              <a:off x="8588424" y="4986245"/>
              <a:ext cx="1690370" cy="2009139"/>
            </a:xfrm>
            <a:custGeom>
              <a:avLst/>
              <a:gdLst/>
              <a:ahLst/>
              <a:cxnLst/>
              <a:rect l="l" t="t" r="r" b="b"/>
              <a:pathLst>
                <a:path w="1690370" h="2009140">
                  <a:moveTo>
                    <a:pt x="1689913" y="0"/>
                  </a:moveTo>
                  <a:lnTo>
                    <a:pt x="288021" y="875998"/>
                  </a:lnTo>
                  <a:lnTo>
                    <a:pt x="248369" y="902951"/>
                  </a:lnTo>
                  <a:lnTo>
                    <a:pt x="211478" y="932421"/>
                  </a:lnTo>
                  <a:lnTo>
                    <a:pt x="177392" y="964220"/>
                  </a:lnTo>
                  <a:lnTo>
                    <a:pt x="146155" y="998161"/>
                  </a:lnTo>
                  <a:lnTo>
                    <a:pt x="117810" y="1034054"/>
                  </a:lnTo>
                  <a:lnTo>
                    <a:pt x="92400" y="1071714"/>
                  </a:lnTo>
                  <a:lnTo>
                    <a:pt x="69969" y="1110951"/>
                  </a:lnTo>
                  <a:lnTo>
                    <a:pt x="50561" y="1151579"/>
                  </a:lnTo>
                  <a:lnTo>
                    <a:pt x="34217" y="1193408"/>
                  </a:lnTo>
                  <a:lnTo>
                    <a:pt x="20982" y="1236252"/>
                  </a:lnTo>
                  <a:lnTo>
                    <a:pt x="10900" y="1279923"/>
                  </a:lnTo>
                  <a:lnTo>
                    <a:pt x="4013" y="1324233"/>
                  </a:lnTo>
                  <a:lnTo>
                    <a:pt x="365" y="1368993"/>
                  </a:lnTo>
                  <a:lnTo>
                    <a:pt x="0" y="1414017"/>
                  </a:lnTo>
                  <a:lnTo>
                    <a:pt x="2960" y="1459116"/>
                  </a:lnTo>
                  <a:lnTo>
                    <a:pt x="9289" y="1504102"/>
                  </a:lnTo>
                  <a:lnTo>
                    <a:pt x="19030" y="1548789"/>
                  </a:lnTo>
                  <a:lnTo>
                    <a:pt x="32227" y="1592987"/>
                  </a:lnTo>
                  <a:lnTo>
                    <a:pt x="48924" y="1636510"/>
                  </a:lnTo>
                  <a:lnTo>
                    <a:pt x="69163" y="1679169"/>
                  </a:lnTo>
                  <a:lnTo>
                    <a:pt x="92987" y="1720776"/>
                  </a:lnTo>
                  <a:lnTo>
                    <a:pt x="119941" y="1760429"/>
                  </a:lnTo>
                  <a:lnTo>
                    <a:pt x="149411" y="1797320"/>
                  </a:lnTo>
                  <a:lnTo>
                    <a:pt x="181210" y="1831405"/>
                  </a:lnTo>
                  <a:lnTo>
                    <a:pt x="215150" y="1862642"/>
                  </a:lnTo>
                  <a:lnTo>
                    <a:pt x="251044" y="1890987"/>
                  </a:lnTo>
                  <a:lnTo>
                    <a:pt x="288704" y="1916397"/>
                  </a:lnTo>
                  <a:lnTo>
                    <a:pt x="327941" y="1938828"/>
                  </a:lnTo>
                  <a:lnTo>
                    <a:pt x="368569" y="1958237"/>
                  </a:lnTo>
                  <a:lnTo>
                    <a:pt x="410398" y="1974581"/>
                  </a:lnTo>
                  <a:lnTo>
                    <a:pt x="453242" y="1987815"/>
                  </a:lnTo>
                  <a:lnTo>
                    <a:pt x="496913" y="1997898"/>
                  </a:lnTo>
                  <a:lnTo>
                    <a:pt x="541222" y="2004784"/>
                  </a:lnTo>
                  <a:lnTo>
                    <a:pt x="585983" y="2008432"/>
                  </a:lnTo>
                  <a:lnTo>
                    <a:pt x="631007" y="2008798"/>
                  </a:lnTo>
                  <a:lnTo>
                    <a:pt x="676106" y="2005838"/>
                  </a:lnTo>
                  <a:lnTo>
                    <a:pt x="721092" y="1999509"/>
                  </a:lnTo>
                  <a:lnTo>
                    <a:pt x="765779" y="1989768"/>
                  </a:lnTo>
                  <a:lnTo>
                    <a:pt x="809977" y="1976570"/>
                  </a:lnTo>
                  <a:lnTo>
                    <a:pt x="853500" y="1959874"/>
                  </a:lnTo>
                  <a:lnTo>
                    <a:pt x="896159" y="1939635"/>
                  </a:lnTo>
                  <a:lnTo>
                    <a:pt x="937766" y="1915810"/>
                  </a:lnTo>
                  <a:lnTo>
                    <a:pt x="1689913" y="1445817"/>
                  </a:lnTo>
                  <a:lnTo>
                    <a:pt x="1689913" y="0"/>
                  </a:lnTo>
                  <a:close/>
                </a:path>
              </a:pathLst>
            </a:custGeom>
            <a:solidFill>
              <a:srgbClr val="EC6409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9193269" y="1447443"/>
            <a:ext cx="1159699" cy="546775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 marR="4607">
              <a:spcBef>
                <a:spcPts val="91"/>
              </a:spcBef>
            </a:pPr>
            <a:r>
              <a:rPr sz="1088" b="1" dirty="0">
                <a:solidFill>
                  <a:srgbClr val="FFFFFF"/>
                </a:solidFill>
                <a:latin typeface="Roboto"/>
                <a:cs typeface="Roboto"/>
              </a:rPr>
              <a:t>CMJN</a:t>
            </a:r>
            <a:r>
              <a:rPr sz="1088" b="1" spc="-50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088" b="1" spc="-18" dirty="0">
                <a:solidFill>
                  <a:srgbClr val="FFFFFF"/>
                </a:solidFill>
                <a:latin typeface="Roboto"/>
                <a:cs typeface="Roboto"/>
              </a:rPr>
              <a:t>100-80-0-0 </a:t>
            </a:r>
            <a:r>
              <a:rPr sz="1088" b="1" spc="-258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088" b="1" dirty="0">
                <a:solidFill>
                  <a:srgbClr val="FFFFFF"/>
                </a:solidFill>
                <a:latin typeface="Roboto"/>
                <a:cs typeface="Roboto"/>
              </a:rPr>
              <a:t>RVB</a:t>
            </a:r>
            <a:r>
              <a:rPr sz="1088" b="1" spc="-5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088" b="1" spc="-59" dirty="0">
                <a:solidFill>
                  <a:srgbClr val="FFFFFF"/>
                </a:solidFill>
                <a:latin typeface="Roboto"/>
                <a:cs typeface="Roboto"/>
              </a:rPr>
              <a:t>X-X-X</a:t>
            </a:r>
            <a:endParaRPr sz="1088">
              <a:latin typeface="Roboto"/>
              <a:cs typeface="Roboto"/>
            </a:endParaRPr>
          </a:p>
          <a:p>
            <a:pPr marL="11516">
              <a:spcBef>
                <a:spcPts val="843"/>
              </a:spcBef>
            </a:pPr>
            <a:r>
              <a:rPr sz="635" b="1" dirty="0">
                <a:solidFill>
                  <a:srgbClr val="FFFFFF"/>
                </a:solidFill>
                <a:latin typeface="Roboto"/>
                <a:cs typeface="Roboto"/>
              </a:rPr>
              <a:t>Importation</a:t>
            </a:r>
            <a:r>
              <a:rPr sz="635" b="1" spc="-14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635" b="1" dirty="0">
                <a:solidFill>
                  <a:srgbClr val="FFFFFF"/>
                </a:solidFill>
                <a:latin typeface="Roboto"/>
                <a:cs typeface="Roboto"/>
              </a:rPr>
              <a:t>en</a:t>
            </a:r>
            <a:r>
              <a:rPr sz="635" b="1" spc="-14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635" b="1" spc="-5" dirty="0">
                <a:solidFill>
                  <a:srgbClr val="FFFFFF"/>
                </a:solidFill>
                <a:latin typeface="Roboto"/>
                <a:cs typeface="Roboto"/>
              </a:rPr>
              <a:t>lumière</a:t>
            </a:r>
            <a:r>
              <a:rPr sz="635" b="1" spc="-9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635" b="1" dirty="0">
                <a:solidFill>
                  <a:srgbClr val="FFFFFF"/>
                </a:solidFill>
                <a:latin typeface="Roboto"/>
                <a:cs typeface="Roboto"/>
              </a:rPr>
              <a:t>crue</a:t>
            </a:r>
            <a:endParaRPr sz="635">
              <a:latin typeface="Roboto"/>
              <a:cs typeface="Roboto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9193269" y="2788751"/>
            <a:ext cx="1318625" cy="546775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 marR="4607">
              <a:spcBef>
                <a:spcPts val="91"/>
              </a:spcBef>
            </a:pPr>
            <a:r>
              <a:rPr sz="1088" b="1" dirty="0">
                <a:solidFill>
                  <a:srgbClr val="FFFFFF"/>
                </a:solidFill>
                <a:latin typeface="Roboto"/>
                <a:cs typeface="Roboto"/>
              </a:rPr>
              <a:t>CMJN</a:t>
            </a:r>
            <a:r>
              <a:rPr sz="1088" b="1" spc="-68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088" b="1" spc="-14" dirty="0">
                <a:solidFill>
                  <a:srgbClr val="FFFFFF"/>
                </a:solidFill>
                <a:latin typeface="Roboto"/>
                <a:cs typeface="Roboto"/>
              </a:rPr>
              <a:t>100-18-100-0 </a:t>
            </a:r>
            <a:r>
              <a:rPr sz="1088" b="1" spc="-254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088" b="1" dirty="0">
                <a:solidFill>
                  <a:srgbClr val="FFFFFF"/>
                </a:solidFill>
                <a:latin typeface="Roboto"/>
                <a:cs typeface="Roboto"/>
              </a:rPr>
              <a:t>RVB</a:t>
            </a:r>
            <a:r>
              <a:rPr sz="1088" b="1" spc="-5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088" b="1" spc="-59" dirty="0">
                <a:solidFill>
                  <a:srgbClr val="FFFFFF"/>
                </a:solidFill>
                <a:latin typeface="Roboto"/>
                <a:cs typeface="Roboto"/>
              </a:rPr>
              <a:t>X-X-X</a:t>
            </a:r>
            <a:endParaRPr sz="1088">
              <a:latin typeface="Roboto"/>
              <a:cs typeface="Roboto"/>
            </a:endParaRPr>
          </a:p>
          <a:p>
            <a:pPr marL="11516">
              <a:spcBef>
                <a:spcPts val="843"/>
              </a:spcBef>
            </a:pPr>
            <a:r>
              <a:rPr sz="635" b="1" dirty="0">
                <a:solidFill>
                  <a:srgbClr val="FFFFFF"/>
                </a:solidFill>
                <a:latin typeface="Roboto"/>
                <a:cs typeface="Roboto"/>
              </a:rPr>
              <a:t>Importation</a:t>
            </a:r>
            <a:r>
              <a:rPr sz="635" b="1" spc="-14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635" b="1" dirty="0">
                <a:solidFill>
                  <a:srgbClr val="FFFFFF"/>
                </a:solidFill>
                <a:latin typeface="Roboto"/>
                <a:cs typeface="Roboto"/>
              </a:rPr>
              <a:t>en</a:t>
            </a:r>
            <a:r>
              <a:rPr sz="635" b="1" spc="-14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635" b="1" spc="-5" dirty="0">
                <a:solidFill>
                  <a:srgbClr val="FFFFFF"/>
                </a:solidFill>
                <a:latin typeface="Roboto"/>
                <a:cs typeface="Roboto"/>
              </a:rPr>
              <a:t>lumière</a:t>
            </a:r>
            <a:r>
              <a:rPr sz="635" b="1" spc="-9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635" b="1" dirty="0">
                <a:solidFill>
                  <a:srgbClr val="FFFFFF"/>
                </a:solidFill>
                <a:latin typeface="Roboto"/>
                <a:cs typeface="Roboto"/>
              </a:rPr>
              <a:t>crue</a:t>
            </a:r>
            <a:endParaRPr sz="635">
              <a:latin typeface="Roboto"/>
              <a:cs typeface="Roboto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9193269" y="4130059"/>
            <a:ext cx="1159699" cy="533951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 marR="4607">
              <a:spcBef>
                <a:spcPts val="91"/>
              </a:spcBef>
            </a:pPr>
            <a:r>
              <a:rPr sz="1088" b="1" dirty="0">
                <a:solidFill>
                  <a:srgbClr val="FFFFFF"/>
                </a:solidFill>
                <a:latin typeface="Roboto"/>
                <a:cs typeface="Roboto"/>
              </a:rPr>
              <a:t>CMJN</a:t>
            </a:r>
            <a:r>
              <a:rPr sz="1088" b="1" spc="-50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088" b="1" spc="-18" dirty="0">
                <a:solidFill>
                  <a:srgbClr val="FFFFFF"/>
                </a:solidFill>
                <a:latin typeface="Roboto"/>
                <a:cs typeface="Roboto"/>
              </a:rPr>
              <a:t>0-95-87-16 </a:t>
            </a:r>
            <a:r>
              <a:rPr sz="1088" b="1" spc="-258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088" b="1" dirty="0">
                <a:solidFill>
                  <a:srgbClr val="FFFFFF"/>
                </a:solidFill>
                <a:latin typeface="Roboto"/>
                <a:cs typeface="Roboto"/>
              </a:rPr>
              <a:t>RVB</a:t>
            </a:r>
            <a:r>
              <a:rPr sz="1088" b="1" spc="-5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088" b="1" spc="-59" dirty="0">
                <a:solidFill>
                  <a:srgbClr val="FFFFFF"/>
                </a:solidFill>
                <a:latin typeface="Roboto"/>
                <a:cs typeface="Roboto"/>
              </a:rPr>
              <a:t>X-X-X</a:t>
            </a:r>
            <a:endParaRPr sz="1088">
              <a:latin typeface="Roboto"/>
              <a:cs typeface="Roboto"/>
            </a:endParaRPr>
          </a:p>
          <a:p>
            <a:pPr marL="11516">
              <a:spcBef>
                <a:spcPts val="680"/>
              </a:spcBef>
            </a:pPr>
            <a:r>
              <a:rPr sz="635" b="1" dirty="0">
                <a:solidFill>
                  <a:srgbClr val="FFFFFF"/>
                </a:solidFill>
                <a:latin typeface="Roboto"/>
                <a:cs typeface="Roboto"/>
              </a:rPr>
              <a:t>Importation</a:t>
            </a:r>
            <a:r>
              <a:rPr sz="635" b="1" spc="-14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635" b="1" dirty="0">
                <a:solidFill>
                  <a:srgbClr val="FFFFFF"/>
                </a:solidFill>
                <a:latin typeface="Roboto"/>
                <a:cs typeface="Roboto"/>
              </a:rPr>
              <a:t>en</a:t>
            </a:r>
            <a:r>
              <a:rPr sz="635" b="1" spc="-14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635" b="1" spc="-5" dirty="0">
                <a:solidFill>
                  <a:srgbClr val="FFFFFF"/>
                </a:solidFill>
                <a:latin typeface="Roboto"/>
                <a:cs typeface="Roboto"/>
              </a:rPr>
              <a:t>lumière</a:t>
            </a:r>
            <a:r>
              <a:rPr sz="635" b="1" spc="-9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635" b="1" dirty="0">
                <a:solidFill>
                  <a:srgbClr val="FFFFFF"/>
                </a:solidFill>
                <a:latin typeface="Roboto"/>
                <a:cs typeface="Roboto"/>
              </a:rPr>
              <a:t>crue</a:t>
            </a:r>
            <a:endParaRPr sz="635">
              <a:latin typeface="Roboto"/>
              <a:cs typeface="Roboto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9193269" y="5471394"/>
            <a:ext cx="1159699" cy="546775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 marR="4607">
              <a:spcBef>
                <a:spcPts val="91"/>
              </a:spcBef>
            </a:pPr>
            <a:r>
              <a:rPr sz="1088" b="1" dirty="0">
                <a:solidFill>
                  <a:srgbClr val="FFFFFF"/>
                </a:solidFill>
                <a:latin typeface="Roboto"/>
                <a:cs typeface="Roboto"/>
              </a:rPr>
              <a:t>CMJN</a:t>
            </a:r>
            <a:r>
              <a:rPr sz="1088" b="1" spc="-50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088" b="1" spc="-18" dirty="0">
                <a:solidFill>
                  <a:srgbClr val="FFFFFF"/>
                </a:solidFill>
                <a:latin typeface="Roboto"/>
                <a:cs typeface="Roboto"/>
              </a:rPr>
              <a:t>0-71-100-0 </a:t>
            </a:r>
            <a:r>
              <a:rPr sz="1088" b="1" spc="-258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088" b="1" dirty="0">
                <a:solidFill>
                  <a:srgbClr val="FFFFFF"/>
                </a:solidFill>
                <a:latin typeface="Roboto"/>
                <a:cs typeface="Roboto"/>
              </a:rPr>
              <a:t>RVB</a:t>
            </a:r>
            <a:r>
              <a:rPr sz="1088" b="1" spc="-5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088" b="1" spc="-59" dirty="0">
                <a:solidFill>
                  <a:srgbClr val="FFFFFF"/>
                </a:solidFill>
                <a:latin typeface="Roboto"/>
                <a:cs typeface="Roboto"/>
              </a:rPr>
              <a:t>X-X-X</a:t>
            </a:r>
            <a:endParaRPr sz="1088">
              <a:latin typeface="Roboto"/>
              <a:cs typeface="Roboto"/>
            </a:endParaRPr>
          </a:p>
          <a:p>
            <a:pPr marL="11516">
              <a:spcBef>
                <a:spcPts val="843"/>
              </a:spcBef>
            </a:pPr>
            <a:r>
              <a:rPr sz="635" b="1" dirty="0">
                <a:solidFill>
                  <a:srgbClr val="FFFFFF"/>
                </a:solidFill>
                <a:latin typeface="Roboto"/>
                <a:cs typeface="Roboto"/>
              </a:rPr>
              <a:t>Importation</a:t>
            </a:r>
            <a:r>
              <a:rPr sz="635" b="1" spc="-14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635" b="1" dirty="0">
                <a:solidFill>
                  <a:srgbClr val="FFFFFF"/>
                </a:solidFill>
                <a:latin typeface="Roboto"/>
                <a:cs typeface="Roboto"/>
              </a:rPr>
              <a:t>en</a:t>
            </a:r>
            <a:r>
              <a:rPr sz="635" b="1" spc="-14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635" b="1" spc="-5" dirty="0">
                <a:solidFill>
                  <a:srgbClr val="FFFFFF"/>
                </a:solidFill>
                <a:latin typeface="Roboto"/>
                <a:cs typeface="Roboto"/>
              </a:rPr>
              <a:t>lumière</a:t>
            </a:r>
            <a:r>
              <a:rPr sz="635" b="1" spc="-9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635" b="1" dirty="0">
                <a:solidFill>
                  <a:srgbClr val="FFFFFF"/>
                </a:solidFill>
                <a:latin typeface="Roboto"/>
                <a:cs typeface="Roboto"/>
              </a:rPr>
              <a:t>crue</a:t>
            </a:r>
            <a:endParaRPr sz="635">
              <a:latin typeface="Roboto"/>
              <a:cs typeface="Roboto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0" y="0"/>
            <a:ext cx="718622" cy="727835"/>
          </a:xfrm>
          <a:custGeom>
            <a:avLst/>
            <a:gdLst/>
            <a:ahLst/>
            <a:cxnLst/>
            <a:rect l="l" t="t" r="r" b="b"/>
            <a:pathLst>
              <a:path w="792480" h="802640">
                <a:moveTo>
                  <a:pt x="488916" y="0"/>
                </a:moveTo>
                <a:lnTo>
                  <a:pt x="0" y="0"/>
                </a:lnTo>
                <a:lnTo>
                  <a:pt x="0" y="802523"/>
                </a:lnTo>
                <a:lnTo>
                  <a:pt x="383628" y="802523"/>
                </a:lnTo>
                <a:lnTo>
                  <a:pt x="431253" y="799775"/>
                </a:lnTo>
                <a:lnTo>
                  <a:pt x="477265" y="791737"/>
                </a:lnTo>
                <a:lnTo>
                  <a:pt x="521356" y="778714"/>
                </a:lnTo>
                <a:lnTo>
                  <a:pt x="563220" y="761014"/>
                </a:lnTo>
                <a:lnTo>
                  <a:pt x="602552" y="738942"/>
                </a:lnTo>
                <a:lnTo>
                  <a:pt x="639044" y="712805"/>
                </a:lnTo>
                <a:lnTo>
                  <a:pt x="672390" y="682910"/>
                </a:lnTo>
                <a:lnTo>
                  <a:pt x="702284" y="649562"/>
                </a:lnTo>
                <a:lnTo>
                  <a:pt x="728420" y="613069"/>
                </a:lnTo>
                <a:lnTo>
                  <a:pt x="750491" y="573736"/>
                </a:lnTo>
                <a:lnTo>
                  <a:pt x="768190" y="531871"/>
                </a:lnTo>
                <a:lnTo>
                  <a:pt x="781212" y="487779"/>
                </a:lnTo>
                <a:lnTo>
                  <a:pt x="789250" y="441767"/>
                </a:lnTo>
                <a:lnTo>
                  <a:pt x="791997" y="394142"/>
                </a:lnTo>
                <a:lnTo>
                  <a:pt x="789250" y="346517"/>
                </a:lnTo>
                <a:lnTo>
                  <a:pt x="781212" y="300505"/>
                </a:lnTo>
                <a:lnTo>
                  <a:pt x="768190" y="256414"/>
                </a:lnTo>
                <a:lnTo>
                  <a:pt x="750491" y="214550"/>
                </a:lnTo>
                <a:lnTo>
                  <a:pt x="728420" y="175219"/>
                </a:lnTo>
                <a:lnTo>
                  <a:pt x="702284" y="138727"/>
                </a:lnTo>
                <a:lnTo>
                  <a:pt x="672390" y="105380"/>
                </a:lnTo>
                <a:lnTo>
                  <a:pt x="639044" y="75486"/>
                </a:lnTo>
                <a:lnTo>
                  <a:pt x="602552" y="49350"/>
                </a:lnTo>
                <a:lnTo>
                  <a:pt x="563220" y="27280"/>
                </a:lnTo>
                <a:lnTo>
                  <a:pt x="521356" y="9580"/>
                </a:lnTo>
                <a:lnTo>
                  <a:pt x="48891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32" name="object 32"/>
          <p:cNvSpPr txBox="1">
            <a:spLocks noGrp="1"/>
          </p:cNvSpPr>
          <p:nvPr>
            <p:ph type="title"/>
          </p:nvPr>
        </p:nvSpPr>
        <p:spPr>
          <a:xfrm>
            <a:off x="796764" y="57136"/>
            <a:ext cx="10515600" cy="577429"/>
          </a:xfrm>
          <a:prstGeom prst="rect">
            <a:avLst/>
          </a:prstGeom>
        </p:spPr>
        <p:txBody>
          <a:bodyPr vert="horz" wrap="square" lIns="0" tIns="12092" rIns="0" bIns="0" rtlCol="0" anchor="ctr">
            <a:spAutoFit/>
          </a:bodyPr>
          <a:lstStyle/>
          <a:p>
            <a:pPr marL="11516">
              <a:lnSpc>
                <a:spcPct val="100000"/>
              </a:lnSpc>
              <a:spcBef>
                <a:spcPts val="95"/>
              </a:spcBef>
            </a:pPr>
            <a:r>
              <a:rPr lang="fr-FR" dirty="0">
                <a:latin typeface="Monsterrat"/>
              </a:rPr>
              <a:t>TRAITEMENTS COULEUR </a:t>
            </a:r>
            <a:endParaRPr dirty="0">
              <a:latin typeface="Monsterrat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239253" y="101084"/>
            <a:ext cx="240116" cy="468058"/>
          </a:xfrm>
          <a:prstGeom prst="rect">
            <a:avLst/>
          </a:prstGeom>
        </p:spPr>
        <p:txBody>
          <a:bodyPr vert="horz" wrap="square" lIns="0" tIns="14395" rIns="0" bIns="0" rtlCol="0">
            <a:spAutoFit/>
          </a:bodyPr>
          <a:lstStyle/>
          <a:p>
            <a:pPr marL="11516">
              <a:spcBef>
                <a:spcPts val="113"/>
              </a:spcBef>
            </a:pPr>
            <a:r>
              <a:rPr lang="fr-FR" sz="2947" b="1" spc="14" dirty="0">
                <a:solidFill>
                  <a:srgbClr val="009640"/>
                </a:solidFill>
                <a:latin typeface="Roboto"/>
                <a:cs typeface="Roboto"/>
              </a:rPr>
              <a:t>2</a:t>
            </a:r>
            <a:endParaRPr sz="2947" dirty="0">
              <a:latin typeface="Roboto"/>
              <a:cs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39128156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Image 5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3775" y="1153658"/>
            <a:ext cx="3862064" cy="5453574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8530475" y="1153658"/>
            <a:ext cx="1607853" cy="179047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>
              <a:spcBef>
                <a:spcPts val="91"/>
              </a:spcBef>
            </a:pPr>
            <a:r>
              <a:rPr sz="1088" b="1" spc="5" dirty="0">
                <a:solidFill>
                  <a:srgbClr val="575756"/>
                </a:solidFill>
                <a:latin typeface="Roboto"/>
                <a:cs typeface="Roboto"/>
              </a:rPr>
              <a:t>Visuel</a:t>
            </a:r>
            <a:r>
              <a:rPr sz="1088" b="1" spc="-32" dirty="0">
                <a:solidFill>
                  <a:srgbClr val="575756"/>
                </a:solidFill>
                <a:latin typeface="Roboto"/>
                <a:cs typeface="Roboto"/>
              </a:rPr>
              <a:t> </a:t>
            </a:r>
            <a:r>
              <a:rPr sz="1088" b="1" spc="5" dirty="0">
                <a:solidFill>
                  <a:srgbClr val="575756"/>
                </a:solidFill>
                <a:latin typeface="Roboto"/>
                <a:cs typeface="Roboto"/>
              </a:rPr>
              <a:t>en</a:t>
            </a:r>
            <a:r>
              <a:rPr sz="1088" b="1" spc="-27" dirty="0">
                <a:solidFill>
                  <a:srgbClr val="575756"/>
                </a:solidFill>
                <a:latin typeface="Roboto"/>
                <a:cs typeface="Roboto"/>
              </a:rPr>
              <a:t> </a:t>
            </a:r>
            <a:r>
              <a:rPr sz="1088" b="1" spc="-9" dirty="0">
                <a:solidFill>
                  <a:srgbClr val="575756"/>
                </a:solidFill>
                <a:latin typeface="Roboto"/>
                <a:cs typeface="Roboto"/>
              </a:rPr>
              <a:t>action</a:t>
            </a:r>
            <a:endParaRPr sz="1088" dirty="0">
              <a:latin typeface="Roboto"/>
              <a:cs typeface="Roboto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530474" y="1927458"/>
            <a:ext cx="2108951" cy="513882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 marR="4607">
              <a:spcBef>
                <a:spcPts val="91"/>
              </a:spcBef>
            </a:pPr>
            <a:r>
              <a:rPr sz="1088" b="1" spc="-5" dirty="0">
                <a:solidFill>
                  <a:srgbClr val="575756"/>
                </a:solidFill>
                <a:latin typeface="Roboto"/>
                <a:cs typeface="Roboto"/>
              </a:rPr>
              <a:t>Bloc </a:t>
            </a:r>
            <a:r>
              <a:rPr sz="1088" b="1" dirty="0">
                <a:solidFill>
                  <a:srgbClr val="575756"/>
                </a:solidFill>
                <a:latin typeface="Roboto"/>
                <a:cs typeface="Roboto"/>
              </a:rPr>
              <a:t>marque </a:t>
            </a:r>
            <a:r>
              <a:rPr sz="1088" b="1" spc="-5" dirty="0">
                <a:solidFill>
                  <a:srgbClr val="575756"/>
                </a:solidFill>
                <a:latin typeface="Roboto"/>
                <a:cs typeface="Roboto"/>
              </a:rPr>
              <a:t>logo </a:t>
            </a:r>
            <a:r>
              <a:rPr sz="1088" b="1" dirty="0">
                <a:solidFill>
                  <a:srgbClr val="575756"/>
                </a:solidFill>
                <a:latin typeface="Roboto"/>
                <a:cs typeface="Roboto"/>
              </a:rPr>
              <a:t> </a:t>
            </a:r>
            <a:r>
              <a:rPr sz="1088" b="1" spc="5" dirty="0">
                <a:solidFill>
                  <a:srgbClr val="575756"/>
                </a:solidFill>
                <a:latin typeface="Roboto"/>
                <a:cs typeface="Roboto"/>
              </a:rPr>
              <a:t>EUROMASTER </a:t>
            </a:r>
            <a:r>
              <a:rPr lang="fr-FR" sz="1088" b="1" spc="5" dirty="0">
                <a:solidFill>
                  <a:srgbClr val="575756"/>
                </a:solidFill>
                <a:latin typeface="Roboto"/>
                <a:cs typeface="Roboto"/>
              </a:rPr>
              <a:t> OU EUROMASTER BUSINESSPRO</a:t>
            </a:r>
            <a:endParaRPr sz="1088" dirty="0">
              <a:latin typeface="Roboto"/>
              <a:cs typeface="Roboto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513877" y="3434991"/>
            <a:ext cx="3347201" cy="890908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 marR="4607">
              <a:spcBef>
                <a:spcPts val="91"/>
              </a:spcBef>
            </a:pPr>
            <a:r>
              <a:rPr sz="1088" b="1" spc="5" dirty="0">
                <a:solidFill>
                  <a:srgbClr val="575756"/>
                </a:solidFill>
                <a:latin typeface="Roboto"/>
                <a:cs typeface="Roboto"/>
              </a:rPr>
              <a:t>Accroche</a:t>
            </a:r>
            <a:r>
              <a:rPr sz="1088" b="1" spc="-59" dirty="0">
                <a:solidFill>
                  <a:srgbClr val="575756"/>
                </a:solidFill>
                <a:latin typeface="Roboto"/>
                <a:cs typeface="Roboto"/>
              </a:rPr>
              <a:t> </a:t>
            </a:r>
            <a:r>
              <a:rPr sz="1088" b="1" spc="-5" dirty="0">
                <a:solidFill>
                  <a:srgbClr val="575756"/>
                </a:solidFill>
                <a:latin typeface="Roboto"/>
                <a:cs typeface="Roboto"/>
              </a:rPr>
              <a:t>commençant </a:t>
            </a:r>
            <a:r>
              <a:rPr sz="1088" b="1" spc="-254" dirty="0">
                <a:solidFill>
                  <a:srgbClr val="575756"/>
                </a:solidFill>
                <a:latin typeface="Roboto"/>
                <a:cs typeface="Roboto"/>
              </a:rPr>
              <a:t> </a:t>
            </a:r>
            <a:r>
              <a:rPr sz="1088" b="1" dirty="0">
                <a:solidFill>
                  <a:srgbClr val="575756"/>
                </a:solidFill>
                <a:latin typeface="Roboto"/>
                <a:cs typeface="Roboto"/>
              </a:rPr>
              <a:t>par</a:t>
            </a:r>
            <a:r>
              <a:rPr sz="1088" b="1" spc="-41" dirty="0">
                <a:solidFill>
                  <a:srgbClr val="575756"/>
                </a:solidFill>
                <a:latin typeface="Roboto"/>
                <a:cs typeface="Roboto"/>
              </a:rPr>
              <a:t> </a:t>
            </a:r>
            <a:r>
              <a:rPr sz="1088" b="1" spc="14" dirty="0">
                <a:solidFill>
                  <a:srgbClr val="575756"/>
                </a:solidFill>
                <a:latin typeface="Roboto"/>
                <a:cs typeface="Roboto"/>
              </a:rPr>
              <a:t>TOUJOURS</a:t>
            </a:r>
            <a:r>
              <a:rPr sz="1088" b="1" spc="27" dirty="0">
                <a:solidFill>
                  <a:srgbClr val="575756"/>
                </a:solidFill>
                <a:latin typeface="Roboto"/>
                <a:cs typeface="Roboto"/>
              </a:rPr>
              <a:t> </a:t>
            </a:r>
            <a:r>
              <a:rPr sz="1088" b="1" spc="32" dirty="0">
                <a:solidFill>
                  <a:srgbClr val="575756"/>
                </a:solidFill>
                <a:latin typeface="Roboto"/>
                <a:cs typeface="Roboto"/>
              </a:rPr>
              <a:t>LÀ</a:t>
            </a:r>
            <a:r>
              <a:rPr lang="fr-FR" sz="1088" b="1" spc="32" dirty="0">
                <a:solidFill>
                  <a:srgbClr val="575756"/>
                </a:solidFill>
                <a:latin typeface="Roboto"/>
                <a:cs typeface="Roboto"/>
              </a:rPr>
              <a:t>  </a:t>
            </a:r>
          </a:p>
          <a:p>
            <a:pPr marL="182966" marR="4607" indent="-171450">
              <a:spcBef>
                <a:spcPts val="91"/>
              </a:spcBef>
              <a:buFont typeface="Arial" panose="020B0604020202020204" pitchFamily="34" charset="0"/>
              <a:buChar char="•"/>
            </a:pPr>
            <a:r>
              <a:rPr lang="fr-FR" sz="1088" b="1" spc="-5" dirty="0">
                <a:latin typeface="Roboto"/>
                <a:cs typeface="Roboto"/>
              </a:rPr>
              <a:t>Police : </a:t>
            </a:r>
            <a:r>
              <a:rPr lang="fr-FR" sz="1088" b="1" spc="-5" dirty="0">
                <a:solidFill>
                  <a:srgbClr val="00963F"/>
                </a:solidFill>
                <a:latin typeface="Roboto"/>
                <a:cs typeface="Roboto"/>
              </a:rPr>
              <a:t>BEBAS NEUE PRO BOLD </a:t>
            </a:r>
            <a:r>
              <a:rPr lang="fr-FR" sz="1088" b="1" spc="-5" dirty="0">
                <a:solidFill>
                  <a:srgbClr val="575756"/>
                </a:solidFill>
                <a:latin typeface="Roboto"/>
                <a:cs typeface="Roboto"/>
              </a:rPr>
              <a:t>en capitales</a:t>
            </a:r>
          </a:p>
          <a:p>
            <a:pPr marL="182966" marR="4607" indent="-171450">
              <a:spcBef>
                <a:spcPts val="91"/>
              </a:spcBef>
              <a:buFont typeface="Arial" panose="020B0604020202020204" pitchFamily="34" charset="0"/>
              <a:buChar char="•"/>
            </a:pPr>
            <a:r>
              <a:rPr lang="fr-FR" sz="1100" b="1" spc="-15" dirty="0">
                <a:solidFill>
                  <a:srgbClr val="575756"/>
                </a:solidFill>
                <a:latin typeface="Roboto"/>
                <a:cs typeface="Roboto"/>
              </a:rPr>
              <a:t>TOUJOURS</a:t>
            </a:r>
            <a:r>
              <a:rPr lang="fr-FR" sz="1100" b="1" spc="5" dirty="0">
                <a:solidFill>
                  <a:srgbClr val="575756"/>
                </a:solidFill>
                <a:latin typeface="Roboto"/>
                <a:cs typeface="Roboto"/>
              </a:rPr>
              <a:t> </a:t>
            </a:r>
            <a:r>
              <a:rPr lang="fr-FR" sz="1100" b="1" spc="-10" dirty="0">
                <a:solidFill>
                  <a:srgbClr val="575756"/>
                </a:solidFill>
                <a:latin typeface="Roboto"/>
                <a:cs typeface="Roboto"/>
              </a:rPr>
              <a:t>LÀ“</a:t>
            </a:r>
            <a:r>
              <a:rPr lang="fr-FR" sz="1100" b="1" dirty="0">
                <a:solidFill>
                  <a:srgbClr val="575756"/>
                </a:solidFill>
                <a:latin typeface="Roboto"/>
                <a:cs typeface="Roboto"/>
              </a:rPr>
              <a:t> </a:t>
            </a:r>
            <a:r>
              <a:rPr lang="fr-FR" sz="1100" spc="-10" dirty="0">
                <a:solidFill>
                  <a:srgbClr val="575756"/>
                </a:solidFill>
                <a:latin typeface="Roboto"/>
                <a:cs typeface="Roboto"/>
              </a:rPr>
              <a:t>en</a:t>
            </a:r>
            <a:r>
              <a:rPr lang="fr-FR" sz="1100" spc="-5" dirty="0">
                <a:solidFill>
                  <a:srgbClr val="575756"/>
                </a:solidFill>
                <a:latin typeface="Roboto"/>
                <a:cs typeface="Roboto"/>
              </a:rPr>
              <a:t> </a:t>
            </a:r>
            <a:r>
              <a:rPr lang="fr-FR" sz="1100" spc="-15" dirty="0">
                <a:solidFill>
                  <a:srgbClr val="575756"/>
                </a:solidFill>
                <a:latin typeface="Roboto"/>
                <a:cs typeface="Roboto"/>
              </a:rPr>
              <a:t>blanc,</a:t>
            </a:r>
            <a:r>
              <a:rPr lang="fr-FR" sz="1100" spc="-5" dirty="0">
                <a:solidFill>
                  <a:srgbClr val="575756"/>
                </a:solidFill>
                <a:latin typeface="Roboto"/>
                <a:cs typeface="Roboto"/>
              </a:rPr>
              <a:t> le</a:t>
            </a:r>
            <a:r>
              <a:rPr lang="fr-FR" sz="1100" dirty="0">
                <a:solidFill>
                  <a:srgbClr val="575756"/>
                </a:solidFill>
                <a:latin typeface="Roboto"/>
                <a:cs typeface="Roboto"/>
              </a:rPr>
              <a:t> </a:t>
            </a:r>
            <a:r>
              <a:rPr lang="fr-FR" sz="1100" b="1" spc="-10" dirty="0">
                <a:solidFill>
                  <a:srgbClr val="575756"/>
                </a:solidFill>
                <a:latin typeface="Roboto"/>
                <a:cs typeface="Roboto"/>
              </a:rPr>
              <a:t>reste </a:t>
            </a:r>
            <a:r>
              <a:rPr lang="fr-FR" sz="1100" b="1" dirty="0">
                <a:solidFill>
                  <a:srgbClr val="575756"/>
                </a:solidFill>
                <a:latin typeface="Roboto"/>
                <a:cs typeface="Roboto"/>
              </a:rPr>
              <a:t>de</a:t>
            </a:r>
            <a:r>
              <a:rPr lang="fr-FR" sz="1100" b="1" spc="-5" dirty="0">
                <a:solidFill>
                  <a:srgbClr val="575756"/>
                </a:solidFill>
                <a:latin typeface="Roboto"/>
                <a:cs typeface="Roboto"/>
              </a:rPr>
              <a:t> </a:t>
            </a:r>
            <a:r>
              <a:rPr lang="fr-FR" sz="1100" b="1" spc="-15" dirty="0">
                <a:solidFill>
                  <a:srgbClr val="575756"/>
                </a:solidFill>
                <a:latin typeface="Roboto"/>
                <a:cs typeface="Roboto"/>
              </a:rPr>
              <a:t>l’accroche</a:t>
            </a:r>
            <a:r>
              <a:rPr lang="fr-FR" sz="1100" b="1" spc="-5" dirty="0">
                <a:solidFill>
                  <a:srgbClr val="575756"/>
                </a:solidFill>
                <a:latin typeface="Roboto"/>
                <a:cs typeface="Roboto"/>
              </a:rPr>
              <a:t> </a:t>
            </a:r>
            <a:r>
              <a:rPr lang="fr-FR" sz="1100" spc="-10" dirty="0">
                <a:solidFill>
                  <a:srgbClr val="575756"/>
                </a:solidFill>
                <a:latin typeface="Roboto"/>
                <a:cs typeface="Roboto"/>
              </a:rPr>
              <a:t>en</a:t>
            </a:r>
            <a:r>
              <a:rPr lang="fr-FR" sz="1100" spc="-5" dirty="0">
                <a:solidFill>
                  <a:srgbClr val="575756"/>
                </a:solidFill>
                <a:latin typeface="Roboto"/>
                <a:cs typeface="Roboto"/>
              </a:rPr>
              <a:t> </a:t>
            </a:r>
            <a:r>
              <a:rPr lang="fr-FR" sz="1100" spc="-10" dirty="0">
                <a:solidFill>
                  <a:srgbClr val="575756"/>
                </a:solidFill>
                <a:latin typeface="Roboto"/>
                <a:cs typeface="Roboto"/>
              </a:rPr>
              <a:t>jaune.</a:t>
            </a:r>
            <a:endParaRPr lang="fr-FR" sz="1100" dirty="0">
              <a:latin typeface="Roboto"/>
              <a:cs typeface="Roboto"/>
            </a:endParaRPr>
          </a:p>
          <a:p>
            <a:pPr marL="11516" marR="4607">
              <a:spcBef>
                <a:spcPts val="91"/>
              </a:spcBef>
            </a:pPr>
            <a:endParaRPr sz="1088" dirty="0">
              <a:latin typeface="Roboto"/>
              <a:cs typeface="Roboto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530475" y="2813265"/>
            <a:ext cx="1515094" cy="179047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>
              <a:spcBef>
                <a:spcPts val="91"/>
              </a:spcBef>
            </a:pPr>
            <a:r>
              <a:rPr sz="1088" b="1" dirty="0">
                <a:solidFill>
                  <a:srgbClr val="575756"/>
                </a:solidFill>
                <a:latin typeface="Roboto"/>
                <a:cs typeface="Roboto"/>
              </a:rPr>
              <a:t>Le</a:t>
            </a:r>
            <a:r>
              <a:rPr sz="1088" b="1" spc="-27" dirty="0">
                <a:solidFill>
                  <a:srgbClr val="575756"/>
                </a:solidFill>
                <a:latin typeface="Roboto"/>
                <a:cs typeface="Roboto"/>
              </a:rPr>
              <a:t> </a:t>
            </a:r>
            <a:r>
              <a:rPr sz="1088" b="1" spc="-5" dirty="0">
                <a:solidFill>
                  <a:srgbClr val="575756"/>
                </a:solidFill>
                <a:latin typeface="Roboto"/>
                <a:cs typeface="Roboto"/>
              </a:rPr>
              <a:t>«</a:t>
            </a:r>
            <a:r>
              <a:rPr sz="1088" b="1" spc="-23" dirty="0">
                <a:solidFill>
                  <a:srgbClr val="575756"/>
                </a:solidFill>
                <a:latin typeface="Roboto"/>
                <a:cs typeface="Roboto"/>
              </a:rPr>
              <a:t> </a:t>
            </a:r>
            <a:r>
              <a:rPr sz="1088" b="1" spc="-5" dirty="0">
                <a:solidFill>
                  <a:srgbClr val="575756"/>
                </a:solidFill>
                <a:latin typeface="Roboto"/>
                <a:cs typeface="Roboto"/>
              </a:rPr>
              <a:t>Spot</a:t>
            </a:r>
            <a:r>
              <a:rPr sz="1088" b="1" spc="-23" dirty="0">
                <a:solidFill>
                  <a:srgbClr val="575756"/>
                </a:solidFill>
                <a:latin typeface="Roboto"/>
                <a:cs typeface="Roboto"/>
              </a:rPr>
              <a:t> </a:t>
            </a:r>
            <a:r>
              <a:rPr sz="1088" b="1" spc="-5" dirty="0">
                <a:solidFill>
                  <a:srgbClr val="575756"/>
                </a:solidFill>
                <a:latin typeface="Roboto"/>
                <a:cs typeface="Roboto"/>
              </a:rPr>
              <a:t>»</a:t>
            </a:r>
            <a:r>
              <a:rPr lang="fr-FR" sz="1088" b="1" spc="-5" dirty="0">
                <a:solidFill>
                  <a:srgbClr val="575756"/>
                </a:solidFill>
                <a:latin typeface="Roboto"/>
                <a:cs typeface="Roboto"/>
              </a:rPr>
              <a:t> bleu</a:t>
            </a:r>
            <a:endParaRPr sz="1088" dirty="0">
              <a:latin typeface="Roboto"/>
              <a:cs typeface="Roboto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461093" y="4343462"/>
            <a:ext cx="2185150" cy="359288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>
              <a:spcBef>
                <a:spcPts val="91"/>
              </a:spcBef>
            </a:pPr>
            <a:r>
              <a:rPr sz="1088" b="1" dirty="0" err="1">
                <a:solidFill>
                  <a:srgbClr val="575756"/>
                </a:solidFill>
                <a:latin typeface="Roboto"/>
                <a:cs typeface="Roboto"/>
              </a:rPr>
              <a:t>Preuves</a:t>
            </a:r>
            <a:r>
              <a:rPr sz="1088" b="1" spc="-36" dirty="0">
                <a:solidFill>
                  <a:srgbClr val="575756"/>
                </a:solidFill>
                <a:latin typeface="Roboto"/>
                <a:cs typeface="Roboto"/>
              </a:rPr>
              <a:t> </a:t>
            </a:r>
            <a:r>
              <a:rPr sz="1088" b="1" dirty="0" err="1">
                <a:solidFill>
                  <a:srgbClr val="575756"/>
                </a:solidFill>
                <a:latin typeface="Roboto"/>
                <a:cs typeface="Roboto"/>
              </a:rPr>
              <a:t>concrètes</a:t>
            </a:r>
            <a:endParaRPr lang="fr-FR" sz="1088" b="1" dirty="0">
              <a:solidFill>
                <a:srgbClr val="575756"/>
              </a:solidFill>
              <a:latin typeface="Roboto"/>
              <a:cs typeface="Roboto"/>
            </a:endParaRPr>
          </a:p>
          <a:p>
            <a:pPr marL="11516">
              <a:spcBef>
                <a:spcPts val="91"/>
              </a:spcBef>
            </a:pPr>
            <a:endParaRPr sz="1088" dirty="0">
              <a:latin typeface="Roboto"/>
              <a:cs typeface="Roboto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635525" y="5636586"/>
            <a:ext cx="1836285" cy="359288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>
              <a:spcBef>
                <a:spcPts val="91"/>
              </a:spcBef>
            </a:pPr>
            <a:r>
              <a:rPr sz="1088" b="1" dirty="0">
                <a:solidFill>
                  <a:srgbClr val="575756"/>
                </a:solidFill>
                <a:latin typeface="Roboto"/>
                <a:cs typeface="Roboto"/>
              </a:rPr>
              <a:t>Menu</a:t>
            </a:r>
            <a:r>
              <a:rPr sz="1088" b="1" spc="-32" dirty="0">
                <a:solidFill>
                  <a:srgbClr val="575756"/>
                </a:solidFill>
                <a:latin typeface="Roboto"/>
                <a:cs typeface="Roboto"/>
              </a:rPr>
              <a:t> </a:t>
            </a:r>
            <a:r>
              <a:rPr sz="1088" b="1" spc="-9" dirty="0" err="1">
                <a:solidFill>
                  <a:srgbClr val="575756"/>
                </a:solidFill>
                <a:latin typeface="Roboto"/>
                <a:cs typeface="Roboto"/>
              </a:rPr>
              <a:t>déroulant</a:t>
            </a:r>
            <a:r>
              <a:rPr lang="fr-FR" sz="1088" b="1" spc="-9" dirty="0">
                <a:solidFill>
                  <a:srgbClr val="575756"/>
                </a:solidFill>
                <a:latin typeface="Roboto"/>
                <a:cs typeface="Roboto"/>
              </a:rPr>
              <a:t> services </a:t>
            </a:r>
          </a:p>
          <a:p>
            <a:pPr marL="182966" indent="-171450">
              <a:spcBef>
                <a:spcPts val="91"/>
              </a:spcBef>
              <a:buFont typeface="Arial" panose="020B0604020202020204" pitchFamily="34" charset="0"/>
              <a:buChar char="•"/>
            </a:pPr>
            <a:r>
              <a:rPr lang="fr-FR" sz="1088" b="1" spc="-5" dirty="0">
                <a:solidFill>
                  <a:srgbClr val="00963F"/>
                </a:solidFill>
                <a:latin typeface="Roboto"/>
                <a:cs typeface="Roboto"/>
              </a:rPr>
              <a:t>Police : Arial Front cap </a:t>
            </a:r>
            <a:endParaRPr sz="1088" b="1" spc="-5" dirty="0">
              <a:solidFill>
                <a:srgbClr val="00963F"/>
              </a:solidFill>
              <a:latin typeface="Roboto"/>
              <a:cs typeface="Roboto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92" rIns="0" bIns="0" rtlCol="0" anchor="ctr">
            <a:spAutoFit/>
          </a:bodyPr>
          <a:lstStyle/>
          <a:p>
            <a:pPr marL="11516">
              <a:lnSpc>
                <a:spcPct val="100000"/>
              </a:lnSpc>
              <a:spcBef>
                <a:spcPts val="95"/>
              </a:spcBef>
            </a:pPr>
            <a:r>
              <a:rPr spc="-775" dirty="0"/>
              <a:t>KEY</a:t>
            </a:r>
            <a:r>
              <a:rPr spc="-521" dirty="0"/>
              <a:t> </a:t>
            </a:r>
            <a:r>
              <a:rPr spc="-612" dirty="0"/>
              <a:t>VIS</a:t>
            </a:r>
            <a:r>
              <a:rPr spc="-893" dirty="0"/>
              <a:t>U</a:t>
            </a:r>
            <a:r>
              <a:rPr spc="-811" dirty="0"/>
              <a:t>AL</a:t>
            </a:r>
          </a:p>
        </p:txBody>
      </p:sp>
      <p:grpSp>
        <p:nvGrpSpPr>
          <p:cNvPr id="17" name="object 17"/>
          <p:cNvGrpSpPr/>
          <p:nvPr/>
        </p:nvGrpSpPr>
        <p:grpSpPr>
          <a:xfrm>
            <a:off x="4906937" y="1155095"/>
            <a:ext cx="276969" cy="276969"/>
            <a:chOff x="4035427" y="1273813"/>
            <a:chExt cx="305435" cy="305435"/>
          </a:xfrm>
        </p:grpSpPr>
        <p:sp>
          <p:nvSpPr>
            <p:cNvPr id="18" name="object 18"/>
            <p:cNvSpPr/>
            <p:nvPr/>
          </p:nvSpPr>
          <p:spPr>
            <a:xfrm>
              <a:off x="4038602" y="1276988"/>
              <a:ext cx="299085" cy="299085"/>
            </a:xfrm>
            <a:custGeom>
              <a:avLst/>
              <a:gdLst/>
              <a:ahLst/>
              <a:cxnLst/>
              <a:rect l="l" t="t" r="r" b="b"/>
              <a:pathLst>
                <a:path w="299085" h="299084">
                  <a:moveTo>
                    <a:pt x="298856" y="0"/>
                  </a:moveTo>
                  <a:lnTo>
                    <a:pt x="149428" y="0"/>
                  </a:lnTo>
                  <a:lnTo>
                    <a:pt x="102198" y="7618"/>
                  </a:lnTo>
                  <a:lnTo>
                    <a:pt x="61178" y="28831"/>
                  </a:lnTo>
                  <a:lnTo>
                    <a:pt x="28831" y="61178"/>
                  </a:lnTo>
                  <a:lnTo>
                    <a:pt x="7618" y="102198"/>
                  </a:lnTo>
                  <a:lnTo>
                    <a:pt x="0" y="149428"/>
                  </a:lnTo>
                  <a:lnTo>
                    <a:pt x="7618" y="196658"/>
                  </a:lnTo>
                  <a:lnTo>
                    <a:pt x="28831" y="237677"/>
                  </a:lnTo>
                  <a:lnTo>
                    <a:pt x="61178" y="270024"/>
                  </a:lnTo>
                  <a:lnTo>
                    <a:pt x="102198" y="291238"/>
                  </a:lnTo>
                  <a:lnTo>
                    <a:pt x="149428" y="298856"/>
                  </a:lnTo>
                  <a:lnTo>
                    <a:pt x="298856" y="298856"/>
                  </a:lnTo>
                  <a:lnTo>
                    <a:pt x="29885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19" name="object 19"/>
            <p:cNvSpPr/>
            <p:nvPr/>
          </p:nvSpPr>
          <p:spPr>
            <a:xfrm>
              <a:off x="4038602" y="1276988"/>
              <a:ext cx="299085" cy="299085"/>
            </a:xfrm>
            <a:custGeom>
              <a:avLst/>
              <a:gdLst/>
              <a:ahLst/>
              <a:cxnLst/>
              <a:rect l="l" t="t" r="r" b="b"/>
              <a:pathLst>
                <a:path w="299085" h="299084">
                  <a:moveTo>
                    <a:pt x="149428" y="0"/>
                  </a:moveTo>
                  <a:lnTo>
                    <a:pt x="102198" y="7618"/>
                  </a:lnTo>
                  <a:lnTo>
                    <a:pt x="61178" y="28831"/>
                  </a:lnTo>
                  <a:lnTo>
                    <a:pt x="28831" y="61178"/>
                  </a:lnTo>
                  <a:lnTo>
                    <a:pt x="7618" y="102198"/>
                  </a:lnTo>
                  <a:lnTo>
                    <a:pt x="0" y="149428"/>
                  </a:lnTo>
                  <a:lnTo>
                    <a:pt x="7618" y="196658"/>
                  </a:lnTo>
                  <a:lnTo>
                    <a:pt x="28831" y="237677"/>
                  </a:lnTo>
                  <a:lnTo>
                    <a:pt x="61178" y="270024"/>
                  </a:lnTo>
                  <a:lnTo>
                    <a:pt x="102198" y="291238"/>
                  </a:lnTo>
                  <a:lnTo>
                    <a:pt x="149428" y="298856"/>
                  </a:lnTo>
                  <a:lnTo>
                    <a:pt x="298856" y="298856"/>
                  </a:lnTo>
                  <a:lnTo>
                    <a:pt x="298856" y="0"/>
                  </a:lnTo>
                  <a:lnTo>
                    <a:pt x="149428" y="0"/>
                  </a:lnTo>
                  <a:close/>
                </a:path>
              </a:pathLst>
            </a:custGeom>
            <a:ln w="6350">
              <a:solidFill>
                <a:srgbClr val="164194"/>
              </a:solidFill>
            </a:ln>
          </p:spPr>
          <p:txBody>
            <a:bodyPr wrap="square" lIns="0" tIns="0" rIns="0" bIns="0" rtlCol="0"/>
            <a:lstStyle/>
            <a:p>
              <a:endParaRPr sz="1632"/>
            </a:p>
          </p:txBody>
        </p:sp>
      </p:grpSp>
      <p:sp>
        <p:nvSpPr>
          <p:cNvPr id="20" name="object 20"/>
          <p:cNvSpPr txBox="1"/>
          <p:nvPr/>
        </p:nvSpPr>
        <p:spPr>
          <a:xfrm>
            <a:off x="5000306" y="1156357"/>
            <a:ext cx="129559" cy="236058"/>
          </a:xfrm>
          <a:prstGeom prst="rect">
            <a:avLst/>
          </a:prstGeom>
        </p:spPr>
        <p:txBody>
          <a:bodyPr vert="horz" wrap="square" lIns="0" tIns="12668" rIns="0" bIns="0" rtlCol="0">
            <a:spAutoFit/>
          </a:bodyPr>
          <a:lstStyle/>
          <a:p>
            <a:pPr marL="11516">
              <a:spcBef>
                <a:spcPts val="100"/>
              </a:spcBef>
            </a:pPr>
            <a:r>
              <a:rPr sz="1451" b="1" spc="5" dirty="0">
                <a:solidFill>
                  <a:srgbClr val="164194"/>
                </a:solidFill>
                <a:latin typeface="Roboto"/>
                <a:cs typeface="Roboto"/>
              </a:rPr>
              <a:t>2</a:t>
            </a:r>
            <a:endParaRPr sz="1451" dirty="0">
              <a:latin typeface="Roboto"/>
              <a:cs typeface="Roboto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6273385" y="1228547"/>
            <a:ext cx="276969" cy="276969"/>
            <a:chOff x="5542316" y="1354814"/>
            <a:chExt cx="305435" cy="305435"/>
          </a:xfrm>
        </p:grpSpPr>
        <p:sp>
          <p:nvSpPr>
            <p:cNvPr id="22" name="object 22"/>
            <p:cNvSpPr/>
            <p:nvPr/>
          </p:nvSpPr>
          <p:spPr>
            <a:xfrm>
              <a:off x="5545491" y="1357989"/>
              <a:ext cx="299085" cy="299085"/>
            </a:xfrm>
            <a:custGeom>
              <a:avLst/>
              <a:gdLst/>
              <a:ahLst/>
              <a:cxnLst/>
              <a:rect l="l" t="t" r="r" b="b"/>
              <a:pathLst>
                <a:path w="299085" h="299085">
                  <a:moveTo>
                    <a:pt x="298856" y="0"/>
                  </a:moveTo>
                  <a:lnTo>
                    <a:pt x="149428" y="0"/>
                  </a:lnTo>
                  <a:lnTo>
                    <a:pt x="102198" y="7618"/>
                  </a:lnTo>
                  <a:lnTo>
                    <a:pt x="61178" y="28831"/>
                  </a:lnTo>
                  <a:lnTo>
                    <a:pt x="28831" y="61178"/>
                  </a:lnTo>
                  <a:lnTo>
                    <a:pt x="7618" y="102198"/>
                  </a:lnTo>
                  <a:lnTo>
                    <a:pt x="0" y="149428"/>
                  </a:lnTo>
                  <a:lnTo>
                    <a:pt x="7618" y="196658"/>
                  </a:lnTo>
                  <a:lnTo>
                    <a:pt x="28831" y="237677"/>
                  </a:lnTo>
                  <a:lnTo>
                    <a:pt x="61178" y="270024"/>
                  </a:lnTo>
                  <a:lnTo>
                    <a:pt x="102198" y="291238"/>
                  </a:lnTo>
                  <a:lnTo>
                    <a:pt x="149428" y="298856"/>
                  </a:lnTo>
                  <a:lnTo>
                    <a:pt x="298856" y="298856"/>
                  </a:lnTo>
                  <a:lnTo>
                    <a:pt x="29885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23" name="object 23"/>
            <p:cNvSpPr/>
            <p:nvPr/>
          </p:nvSpPr>
          <p:spPr>
            <a:xfrm>
              <a:off x="5545491" y="1357989"/>
              <a:ext cx="299085" cy="299085"/>
            </a:xfrm>
            <a:custGeom>
              <a:avLst/>
              <a:gdLst/>
              <a:ahLst/>
              <a:cxnLst/>
              <a:rect l="l" t="t" r="r" b="b"/>
              <a:pathLst>
                <a:path w="299085" h="299085">
                  <a:moveTo>
                    <a:pt x="149428" y="0"/>
                  </a:moveTo>
                  <a:lnTo>
                    <a:pt x="102198" y="7618"/>
                  </a:lnTo>
                  <a:lnTo>
                    <a:pt x="61178" y="28831"/>
                  </a:lnTo>
                  <a:lnTo>
                    <a:pt x="28831" y="61178"/>
                  </a:lnTo>
                  <a:lnTo>
                    <a:pt x="7618" y="102198"/>
                  </a:lnTo>
                  <a:lnTo>
                    <a:pt x="0" y="149428"/>
                  </a:lnTo>
                  <a:lnTo>
                    <a:pt x="7618" y="196658"/>
                  </a:lnTo>
                  <a:lnTo>
                    <a:pt x="28831" y="237677"/>
                  </a:lnTo>
                  <a:lnTo>
                    <a:pt x="61178" y="270024"/>
                  </a:lnTo>
                  <a:lnTo>
                    <a:pt x="102198" y="291238"/>
                  </a:lnTo>
                  <a:lnTo>
                    <a:pt x="149428" y="298856"/>
                  </a:lnTo>
                  <a:lnTo>
                    <a:pt x="298856" y="298856"/>
                  </a:lnTo>
                  <a:lnTo>
                    <a:pt x="298856" y="0"/>
                  </a:lnTo>
                  <a:lnTo>
                    <a:pt x="149428" y="0"/>
                  </a:lnTo>
                  <a:close/>
                </a:path>
              </a:pathLst>
            </a:custGeom>
            <a:ln w="6350">
              <a:solidFill>
                <a:srgbClr val="164194"/>
              </a:solidFill>
            </a:ln>
          </p:spPr>
          <p:txBody>
            <a:bodyPr wrap="square" lIns="0" tIns="0" rIns="0" bIns="0" rtlCol="0"/>
            <a:lstStyle/>
            <a:p>
              <a:endParaRPr sz="1632"/>
            </a:p>
          </p:txBody>
        </p:sp>
      </p:grpSp>
      <p:sp>
        <p:nvSpPr>
          <p:cNvPr id="24" name="object 24"/>
          <p:cNvSpPr txBox="1"/>
          <p:nvPr/>
        </p:nvSpPr>
        <p:spPr>
          <a:xfrm>
            <a:off x="6366753" y="1229808"/>
            <a:ext cx="129559" cy="236058"/>
          </a:xfrm>
          <a:prstGeom prst="rect">
            <a:avLst/>
          </a:prstGeom>
        </p:spPr>
        <p:txBody>
          <a:bodyPr vert="horz" wrap="square" lIns="0" tIns="12668" rIns="0" bIns="0" rtlCol="0">
            <a:spAutoFit/>
          </a:bodyPr>
          <a:lstStyle/>
          <a:p>
            <a:pPr marL="11516">
              <a:spcBef>
                <a:spcPts val="100"/>
              </a:spcBef>
            </a:pPr>
            <a:r>
              <a:rPr sz="1451" b="1" spc="5" dirty="0">
                <a:solidFill>
                  <a:srgbClr val="164194"/>
                </a:solidFill>
                <a:latin typeface="Roboto"/>
                <a:cs typeface="Roboto"/>
              </a:rPr>
              <a:t>6</a:t>
            </a:r>
            <a:endParaRPr sz="1451">
              <a:latin typeface="Roboto"/>
              <a:cs typeface="Roboto"/>
            </a:endParaRPr>
          </a:p>
        </p:txBody>
      </p:sp>
      <p:grpSp>
        <p:nvGrpSpPr>
          <p:cNvPr id="25" name="object 25"/>
          <p:cNvGrpSpPr/>
          <p:nvPr/>
        </p:nvGrpSpPr>
        <p:grpSpPr>
          <a:xfrm>
            <a:off x="6273385" y="5998279"/>
            <a:ext cx="276969" cy="276969"/>
            <a:chOff x="5542316" y="6614768"/>
            <a:chExt cx="305435" cy="305435"/>
          </a:xfrm>
        </p:grpSpPr>
        <p:sp>
          <p:nvSpPr>
            <p:cNvPr id="26" name="object 26"/>
            <p:cNvSpPr/>
            <p:nvPr/>
          </p:nvSpPr>
          <p:spPr>
            <a:xfrm>
              <a:off x="5545491" y="6617943"/>
              <a:ext cx="299085" cy="299085"/>
            </a:xfrm>
            <a:custGeom>
              <a:avLst/>
              <a:gdLst/>
              <a:ahLst/>
              <a:cxnLst/>
              <a:rect l="l" t="t" r="r" b="b"/>
              <a:pathLst>
                <a:path w="299085" h="299084">
                  <a:moveTo>
                    <a:pt x="298856" y="0"/>
                  </a:moveTo>
                  <a:lnTo>
                    <a:pt x="149428" y="0"/>
                  </a:lnTo>
                  <a:lnTo>
                    <a:pt x="102198" y="7618"/>
                  </a:lnTo>
                  <a:lnTo>
                    <a:pt x="61178" y="28831"/>
                  </a:lnTo>
                  <a:lnTo>
                    <a:pt x="28831" y="61178"/>
                  </a:lnTo>
                  <a:lnTo>
                    <a:pt x="7618" y="102198"/>
                  </a:lnTo>
                  <a:lnTo>
                    <a:pt x="0" y="149428"/>
                  </a:lnTo>
                  <a:lnTo>
                    <a:pt x="7618" y="196658"/>
                  </a:lnTo>
                  <a:lnTo>
                    <a:pt x="28831" y="237677"/>
                  </a:lnTo>
                  <a:lnTo>
                    <a:pt x="61178" y="270024"/>
                  </a:lnTo>
                  <a:lnTo>
                    <a:pt x="102198" y="291238"/>
                  </a:lnTo>
                  <a:lnTo>
                    <a:pt x="149428" y="298856"/>
                  </a:lnTo>
                  <a:lnTo>
                    <a:pt x="298856" y="298856"/>
                  </a:lnTo>
                  <a:lnTo>
                    <a:pt x="29885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27" name="object 27"/>
            <p:cNvSpPr/>
            <p:nvPr/>
          </p:nvSpPr>
          <p:spPr>
            <a:xfrm>
              <a:off x="5545491" y="6617943"/>
              <a:ext cx="299085" cy="299085"/>
            </a:xfrm>
            <a:custGeom>
              <a:avLst/>
              <a:gdLst/>
              <a:ahLst/>
              <a:cxnLst/>
              <a:rect l="l" t="t" r="r" b="b"/>
              <a:pathLst>
                <a:path w="299085" h="299084">
                  <a:moveTo>
                    <a:pt x="149428" y="0"/>
                  </a:moveTo>
                  <a:lnTo>
                    <a:pt x="102198" y="7618"/>
                  </a:lnTo>
                  <a:lnTo>
                    <a:pt x="61178" y="28831"/>
                  </a:lnTo>
                  <a:lnTo>
                    <a:pt x="28831" y="61178"/>
                  </a:lnTo>
                  <a:lnTo>
                    <a:pt x="7618" y="102198"/>
                  </a:lnTo>
                  <a:lnTo>
                    <a:pt x="0" y="149428"/>
                  </a:lnTo>
                  <a:lnTo>
                    <a:pt x="7618" y="196658"/>
                  </a:lnTo>
                  <a:lnTo>
                    <a:pt x="28831" y="237677"/>
                  </a:lnTo>
                  <a:lnTo>
                    <a:pt x="61178" y="270024"/>
                  </a:lnTo>
                  <a:lnTo>
                    <a:pt x="102198" y="291238"/>
                  </a:lnTo>
                  <a:lnTo>
                    <a:pt x="149428" y="298856"/>
                  </a:lnTo>
                  <a:lnTo>
                    <a:pt x="298856" y="298856"/>
                  </a:lnTo>
                  <a:lnTo>
                    <a:pt x="298856" y="0"/>
                  </a:lnTo>
                  <a:lnTo>
                    <a:pt x="149428" y="0"/>
                  </a:lnTo>
                  <a:close/>
                </a:path>
              </a:pathLst>
            </a:custGeom>
            <a:ln w="6350">
              <a:solidFill>
                <a:srgbClr val="164194"/>
              </a:solidFill>
            </a:ln>
          </p:spPr>
          <p:txBody>
            <a:bodyPr wrap="square" lIns="0" tIns="0" rIns="0" bIns="0" rtlCol="0"/>
            <a:lstStyle/>
            <a:p>
              <a:endParaRPr sz="1632"/>
            </a:p>
          </p:txBody>
        </p:sp>
      </p:grpSp>
      <p:sp>
        <p:nvSpPr>
          <p:cNvPr id="28" name="object 28"/>
          <p:cNvSpPr txBox="1"/>
          <p:nvPr/>
        </p:nvSpPr>
        <p:spPr>
          <a:xfrm>
            <a:off x="6366753" y="5999538"/>
            <a:ext cx="129559" cy="236058"/>
          </a:xfrm>
          <a:prstGeom prst="rect">
            <a:avLst/>
          </a:prstGeom>
        </p:spPr>
        <p:txBody>
          <a:bodyPr vert="horz" wrap="square" lIns="0" tIns="12668" rIns="0" bIns="0" rtlCol="0">
            <a:spAutoFit/>
          </a:bodyPr>
          <a:lstStyle/>
          <a:p>
            <a:pPr marL="11516">
              <a:spcBef>
                <a:spcPts val="100"/>
              </a:spcBef>
            </a:pPr>
            <a:r>
              <a:rPr sz="1451" b="1" spc="5" dirty="0">
                <a:solidFill>
                  <a:srgbClr val="164194"/>
                </a:solidFill>
                <a:latin typeface="Roboto"/>
                <a:cs typeface="Roboto"/>
              </a:rPr>
              <a:t>5</a:t>
            </a:r>
            <a:endParaRPr sz="1451" dirty="0">
              <a:latin typeface="Roboto"/>
              <a:cs typeface="Roboto"/>
            </a:endParaRPr>
          </a:p>
        </p:txBody>
      </p:sp>
      <p:grpSp>
        <p:nvGrpSpPr>
          <p:cNvPr id="29" name="object 29"/>
          <p:cNvGrpSpPr/>
          <p:nvPr/>
        </p:nvGrpSpPr>
        <p:grpSpPr>
          <a:xfrm>
            <a:off x="4906937" y="2125814"/>
            <a:ext cx="276969" cy="276969"/>
            <a:chOff x="4035427" y="2344300"/>
            <a:chExt cx="305435" cy="305435"/>
          </a:xfrm>
        </p:grpSpPr>
        <p:sp>
          <p:nvSpPr>
            <p:cNvPr id="30" name="object 30"/>
            <p:cNvSpPr/>
            <p:nvPr/>
          </p:nvSpPr>
          <p:spPr>
            <a:xfrm>
              <a:off x="4038602" y="2347475"/>
              <a:ext cx="299085" cy="299085"/>
            </a:xfrm>
            <a:custGeom>
              <a:avLst/>
              <a:gdLst/>
              <a:ahLst/>
              <a:cxnLst/>
              <a:rect l="l" t="t" r="r" b="b"/>
              <a:pathLst>
                <a:path w="299085" h="299085">
                  <a:moveTo>
                    <a:pt x="298856" y="0"/>
                  </a:moveTo>
                  <a:lnTo>
                    <a:pt x="149428" y="0"/>
                  </a:lnTo>
                  <a:lnTo>
                    <a:pt x="102198" y="7618"/>
                  </a:lnTo>
                  <a:lnTo>
                    <a:pt x="61178" y="28831"/>
                  </a:lnTo>
                  <a:lnTo>
                    <a:pt x="28831" y="61178"/>
                  </a:lnTo>
                  <a:lnTo>
                    <a:pt x="7618" y="102198"/>
                  </a:lnTo>
                  <a:lnTo>
                    <a:pt x="0" y="149428"/>
                  </a:lnTo>
                  <a:lnTo>
                    <a:pt x="7618" y="196658"/>
                  </a:lnTo>
                  <a:lnTo>
                    <a:pt x="28831" y="237677"/>
                  </a:lnTo>
                  <a:lnTo>
                    <a:pt x="61178" y="270024"/>
                  </a:lnTo>
                  <a:lnTo>
                    <a:pt x="102198" y="291238"/>
                  </a:lnTo>
                  <a:lnTo>
                    <a:pt x="149428" y="298856"/>
                  </a:lnTo>
                  <a:lnTo>
                    <a:pt x="298856" y="298856"/>
                  </a:lnTo>
                  <a:lnTo>
                    <a:pt x="29885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31" name="object 31"/>
            <p:cNvSpPr/>
            <p:nvPr/>
          </p:nvSpPr>
          <p:spPr>
            <a:xfrm>
              <a:off x="4038602" y="2347475"/>
              <a:ext cx="299085" cy="299085"/>
            </a:xfrm>
            <a:custGeom>
              <a:avLst/>
              <a:gdLst/>
              <a:ahLst/>
              <a:cxnLst/>
              <a:rect l="l" t="t" r="r" b="b"/>
              <a:pathLst>
                <a:path w="299085" h="299085">
                  <a:moveTo>
                    <a:pt x="149428" y="0"/>
                  </a:moveTo>
                  <a:lnTo>
                    <a:pt x="102198" y="7618"/>
                  </a:lnTo>
                  <a:lnTo>
                    <a:pt x="61178" y="28831"/>
                  </a:lnTo>
                  <a:lnTo>
                    <a:pt x="28831" y="61178"/>
                  </a:lnTo>
                  <a:lnTo>
                    <a:pt x="7618" y="102198"/>
                  </a:lnTo>
                  <a:lnTo>
                    <a:pt x="0" y="149428"/>
                  </a:lnTo>
                  <a:lnTo>
                    <a:pt x="7618" y="196658"/>
                  </a:lnTo>
                  <a:lnTo>
                    <a:pt x="28831" y="237677"/>
                  </a:lnTo>
                  <a:lnTo>
                    <a:pt x="61178" y="270024"/>
                  </a:lnTo>
                  <a:lnTo>
                    <a:pt x="102198" y="291238"/>
                  </a:lnTo>
                  <a:lnTo>
                    <a:pt x="149428" y="298856"/>
                  </a:lnTo>
                  <a:lnTo>
                    <a:pt x="298856" y="298856"/>
                  </a:lnTo>
                  <a:lnTo>
                    <a:pt x="298856" y="0"/>
                  </a:lnTo>
                  <a:lnTo>
                    <a:pt x="149428" y="0"/>
                  </a:lnTo>
                  <a:close/>
                </a:path>
              </a:pathLst>
            </a:custGeom>
            <a:ln w="6350">
              <a:solidFill>
                <a:srgbClr val="164194"/>
              </a:solidFill>
            </a:ln>
          </p:spPr>
          <p:txBody>
            <a:bodyPr wrap="square" lIns="0" tIns="0" rIns="0" bIns="0" rtlCol="0"/>
            <a:lstStyle/>
            <a:p>
              <a:endParaRPr sz="1632"/>
            </a:p>
          </p:txBody>
        </p:sp>
      </p:grpSp>
      <p:sp>
        <p:nvSpPr>
          <p:cNvPr id="32" name="object 32"/>
          <p:cNvSpPr txBox="1"/>
          <p:nvPr/>
        </p:nvSpPr>
        <p:spPr>
          <a:xfrm>
            <a:off x="5000306" y="2127075"/>
            <a:ext cx="129559" cy="236058"/>
          </a:xfrm>
          <a:prstGeom prst="rect">
            <a:avLst/>
          </a:prstGeom>
        </p:spPr>
        <p:txBody>
          <a:bodyPr vert="horz" wrap="square" lIns="0" tIns="12668" rIns="0" bIns="0" rtlCol="0">
            <a:spAutoFit/>
          </a:bodyPr>
          <a:lstStyle/>
          <a:p>
            <a:pPr marL="11516">
              <a:spcBef>
                <a:spcPts val="100"/>
              </a:spcBef>
            </a:pPr>
            <a:r>
              <a:rPr sz="1451" b="1" spc="5" dirty="0">
                <a:solidFill>
                  <a:srgbClr val="164194"/>
                </a:solidFill>
                <a:latin typeface="Roboto"/>
                <a:cs typeface="Roboto"/>
              </a:rPr>
              <a:t>4</a:t>
            </a:r>
            <a:endParaRPr sz="1451">
              <a:latin typeface="Roboto"/>
              <a:cs typeface="Roboto"/>
            </a:endParaRPr>
          </a:p>
        </p:txBody>
      </p:sp>
      <p:grpSp>
        <p:nvGrpSpPr>
          <p:cNvPr id="33" name="object 33"/>
          <p:cNvGrpSpPr/>
          <p:nvPr/>
        </p:nvGrpSpPr>
        <p:grpSpPr>
          <a:xfrm>
            <a:off x="2422822" y="2539175"/>
            <a:ext cx="276969" cy="276969"/>
            <a:chOff x="1296001" y="2800145"/>
            <a:chExt cx="305435" cy="305435"/>
          </a:xfrm>
        </p:grpSpPr>
        <p:sp>
          <p:nvSpPr>
            <p:cNvPr id="34" name="object 34"/>
            <p:cNvSpPr/>
            <p:nvPr/>
          </p:nvSpPr>
          <p:spPr>
            <a:xfrm>
              <a:off x="1299176" y="2803320"/>
              <a:ext cx="299085" cy="299085"/>
            </a:xfrm>
            <a:custGeom>
              <a:avLst/>
              <a:gdLst/>
              <a:ahLst/>
              <a:cxnLst/>
              <a:rect l="l" t="t" r="r" b="b"/>
              <a:pathLst>
                <a:path w="299084" h="299085">
                  <a:moveTo>
                    <a:pt x="149428" y="0"/>
                  </a:moveTo>
                  <a:lnTo>
                    <a:pt x="0" y="0"/>
                  </a:lnTo>
                  <a:lnTo>
                    <a:pt x="0" y="298856"/>
                  </a:lnTo>
                  <a:lnTo>
                    <a:pt x="149428" y="298856"/>
                  </a:lnTo>
                  <a:lnTo>
                    <a:pt x="196658" y="291238"/>
                  </a:lnTo>
                  <a:lnTo>
                    <a:pt x="237677" y="270024"/>
                  </a:lnTo>
                  <a:lnTo>
                    <a:pt x="270024" y="237677"/>
                  </a:lnTo>
                  <a:lnTo>
                    <a:pt x="291238" y="196658"/>
                  </a:lnTo>
                  <a:lnTo>
                    <a:pt x="298856" y="149428"/>
                  </a:lnTo>
                  <a:lnTo>
                    <a:pt x="291238" y="102198"/>
                  </a:lnTo>
                  <a:lnTo>
                    <a:pt x="270024" y="61178"/>
                  </a:lnTo>
                  <a:lnTo>
                    <a:pt x="237677" y="28831"/>
                  </a:lnTo>
                  <a:lnTo>
                    <a:pt x="196658" y="7618"/>
                  </a:lnTo>
                  <a:lnTo>
                    <a:pt x="1494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35" name="object 35"/>
            <p:cNvSpPr/>
            <p:nvPr/>
          </p:nvSpPr>
          <p:spPr>
            <a:xfrm>
              <a:off x="1299176" y="2803320"/>
              <a:ext cx="299085" cy="299085"/>
            </a:xfrm>
            <a:custGeom>
              <a:avLst/>
              <a:gdLst/>
              <a:ahLst/>
              <a:cxnLst/>
              <a:rect l="l" t="t" r="r" b="b"/>
              <a:pathLst>
                <a:path w="299084" h="299085">
                  <a:moveTo>
                    <a:pt x="149428" y="0"/>
                  </a:moveTo>
                  <a:lnTo>
                    <a:pt x="196658" y="7618"/>
                  </a:lnTo>
                  <a:lnTo>
                    <a:pt x="237677" y="28831"/>
                  </a:lnTo>
                  <a:lnTo>
                    <a:pt x="270024" y="61178"/>
                  </a:lnTo>
                  <a:lnTo>
                    <a:pt x="291238" y="102198"/>
                  </a:lnTo>
                  <a:lnTo>
                    <a:pt x="298856" y="149428"/>
                  </a:lnTo>
                  <a:lnTo>
                    <a:pt x="291238" y="196658"/>
                  </a:lnTo>
                  <a:lnTo>
                    <a:pt x="270024" y="237677"/>
                  </a:lnTo>
                  <a:lnTo>
                    <a:pt x="237677" y="270024"/>
                  </a:lnTo>
                  <a:lnTo>
                    <a:pt x="196658" y="291238"/>
                  </a:lnTo>
                  <a:lnTo>
                    <a:pt x="149428" y="298856"/>
                  </a:lnTo>
                  <a:lnTo>
                    <a:pt x="0" y="298856"/>
                  </a:lnTo>
                  <a:lnTo>
                    <a:pt x="0" y="0"/>
                  </a:lnTo>
                  <a:lnTo>
                    <a:pt x="149428" y="0"/>
                  </a:lnTo>
                  <a:close/>
                </a:path>
              </a:pathLst>
            </a:custGeom>
            <a:ln w="6350">
              <a:solidFill>
                <a:srgbClr val="164194"/>
              </a:solidFill>
            </a:ln>
          </p:spPr>
          <p:txBody>
            <a:bodyPr wrap="square" lIns="0" tIns="0" rIns="0" bIns="0" rtlCol="0"/>
            <a:lstStyle/>
            <a:p>
              <a:endParaRPr sz="1632"/>
            </a:p>
          </p:txBody>
        </p:sp>
      </p:grpSp>
      <p:sp>
        <p:nvSpPr>
          <p:cNvPr id="36" name="object 36"/>
          <p:cNvSpPr txBox="1"/>
          <p:nvPr/>
        </p:nvSpPr>
        <p:spPr>
          <a:xfrm>
            <a:off x="2492559" y="2540435"/>
            <a:ext cx="129559" cy="236058"/>
          </a:xfrm>
          <a:prstGeom prst="rect">
            <a:avLst/>
          </a:prstGeom>
        </p:spPr>
        <p:txBody>
          <a:bodyPr vert="horz" wrap="square" lIns="0" tIns="12668" rIns="0" bIns="0" rtlCol="0">
            <a:spAutoFit/>
          </a:bodyPr>
          <a:lstStyle/>
          <a:p>
            <a:pPr marL="11516">
              <a:spcBef>
                <a:spcPts val="100"/>
              </a:spcBef>
            </a:pPr>
            <a:r>
              <a:rPr sz="1451" b="1" spc="5" dirty="0">
                <a:solidFill>
                  <a:srgbClr val="164194"/>
                </a:solidFill>
                <a:latin typeface="Roboto"/>
                <a:cs typeface="Roboto"/>
              </a:rPr>
              <a:t>3</a:t>
            </a:r>
            <a:endParaRPr sz="1451" dirty="0">
              <a:latin typeface="Roboto"/>
              <a:cs typeface="Roboto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8182074" y="1134688"/>
            <a:ext cx="271211" cy="271211"/>
          </a:xfrm>
          <a:custGeom>
            <a:avLst/>
            <a:gdLst/>
            <a:ahLst/>
            <a:cxnLst/>
            <a:rect l="l" t="t" r="r" b="b"/>
            <a:pathLst>
              <a:path w="299084" h="299084">
                <a:moveTo>
                  <a:pt x="149428" y="0"/>
                </a:moveTo>
                <a:lnTo>
                  <a:pt x="196658" y="7618"/>
                </a:lnTo>
                <a:lnTo>
                  <a:pt x="237677" y="28831"/>
                </a:lnTo>
                <a:lnTo>
                  <a:pt x="270024" y="61178"/>
                </a:lnTo>
                <a:lnTo>
                  <a:pt x="291238" y="102198"/>
                </a:lnTo>
                <a:lnTo>
                  <a:pt x="298856" y="149428"/>
                </a:lnTo>
                <a:lnTo>
                  <a:pt x="291238" y="196658"/>
                </a:lnTo>
                <a:lnTo>
                  <a:pt x="270024" y="237677"/>
                </a:lnTo>
                <a:lnTo>
                  <a:pt x="237677" y="270024"/>
                </a:lnTo>
                <a:lnTo>
                  <a:pt x="196658" y="291238"/>
                </a:lnTo>
                <a:lnTo>
                  <a:pt x="149428" y="298856"/>
                </a:lnTo>
                <a:lnTo>
                  <a:pt x="0" y="298856"/>
                </a:lnTo>
                <a:lnTo>
                  <a:pt x="0" y="0"/>
                </a:lnTo>
                <a:lnTo>
                  <a:pt x="149428" y="0"/>
                </a:lnTo>
                <a:close/>
              </a:path>
            </a:pathLst>
          </a:custGeom>
          <a:ln w="6350">
            <a:solidFill>
              <a:srgbClr val="164194"/>
            </a:solidFill>
          </a:ln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38" name="object 38"/>
          <p:cNvSpPr txBox="1"/>
          <p:nvPr/>
        </p:nvSpPr>
        <p:spPr>
          <a:xfrm>
            <a:off x="8248932" y="1133067"/>
            <a:ext cx="129559" cy="236058"/>
          </a:xfrm>
          <a:prstGeom prst="rect">
            <a:avLst/>
          </a:prstGeom>
        </p:spPr>
        <p:txBody>
          <a:bodyPr vert="horz" wrap="square" lIns="0" tIns="12668" rIns="0" bIns="0" rtlCol="0">
            <a:spAutoFit/>
          </a:bodyPr>
          <a:lstStyle/>
          <a:p>
            <a:pPr marL="11516">
              <a:spcBef>
                <a:spcPts val="100"/>
              </a:spcBef>
            </a:pPr>
            <a:r>
              <a:rPr sz="1451" b="1" spc="5" dirty="0">
                <a:solidFill>
                  <a:srgbClr val="164194"/>
                </a:solidFill>
                <a:latin typeface="Roboto"/>
                <a:cs typeface="Roboto"/>
              </a:rPr>
              <a:t>1</a:t>
            </a:r>
            <a:endParaRPr sz="1451" dirty="0">
              <a:latin typeface="Roboto"/>
              <a:cs typeface="Roboto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8182074" y="1959536"/>
            <a:ext cx="271211" cy="271211"/>
          </a:xfrm>
          <a:custGeom>
            <a:avLst/>
            <a:gdLst/>
            <a:ahLst/>
            <a:cxnLst/>
            <a:rect l="l" t="t" r="r" b="b"/>
            <a:pathLst>
              <a:path w="299084" h="299085">
                <a:moveTo>
                  <a:pt x="149428" y="0"/>
                </a:moveTo>
                <a:lnTo>
                  <a:pt x="196658" y="7618"/>
                </a:lnTo>
                <a:lnTo>
                  <a:pt x="237677" y="28831"/>
                </a:lnTo>
                <a:lnTo>
                  <a:pt x="270024" y="61178"/>
                </a:lnTo>
                <a:lnTo>
                  <a:pt x="291238" y="102198"/>
                </a:lnTo>
                <a:lnTo>
                  <a:pt x="298856" y="149428"/>
                </a:lnTo>
                <a:lnTo>
                  <a:pt x="291238" y="196658"/>
                </a:lnTo>
                <a:lnTo>
                  <a:pt x="270024" y="237677"/>
                </a:lnTo>
                <a:lnTo>
                  <a:pt x="237677" y="270024"/>
                </a:lnTo>
                <a:lnTo>
                  <a:pt x="196658" y="291238"/>
                </a:lnTo>
                <a:lnTo>
                  <a:pt x="149428" y="298856"/>
                </a:lnTo>
                <a:lnTo>
                  <a:pt x="0" y="298856"/>
                </a:lnTo>
                <a:lnTo>
                  <a:pt x="0" y="0"/>
                </a:lnTo>
                <a:lnTo>
                  <a:pt x="149428" y="0"/>
                </a:lnTo>
                <a:close/>
              </a:path>
            </a:pathLst>
          </a:custGeom>
          <a:ln w="6350">
            <a:solidFill>
              <a:srgbClr val="164194"/>
            </a:solidFill>
          </a:ln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40" name="object 40"/>
          <p:cNvSpPr txBox="1"/>
          <p:nvPr/>
        </p:nvSpPr>
        <p:spPr>
          <a:xfrm>
            <a:off x="8248932" y="1957917"/>
            <a:ext cx="129559" cy="236058"/>
          </a:xfrm>
          <a:prstGeom prst="rect">
            <a:avLst/>
          </a:prstGeom>
        </p:spPr>
        <p:txBody>
          <a:bodyPr vert="horz" wrap="square" lIns="0" tIns="12668" rIns="0" bIns="0" rtlCol="0">
            <a:spAutoFit/>
          </a:bodyPr>
          <a:lstStyle/>
          <a:p>
            <a:pPr marL="11516">
              <a:spcBef>
                <a:spcPts val="100"/>
              </a:spcBef>
            </a:pPr>
            <a:r>
              <a:rPr sz="1451" b="1" spc="5" dirty="0">
                <a:solidFill>
                  <a:srgbClr val="164194"/>
                </a:solidFill>
                <a:latin typeface="Roboto"/>
                <a:cs typeface="Roboto"/>
              </a:rPr>
              <a:t>2</a:t>
            </a:r>
            <a:endParaRPr sz="1451">
              <a:latin typeface="Roboto"/>
              <a:cs typeface="Roboto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8182074" y="2784384"/>
            <a:ext cx="271211" cy="271211"/>
          </a:xfrm>
          <a:custGeom>
            <a:avLst/>
            <a:gdLst/>
            <a:ahLst/>
            <a:cxnLst/>
            <a:rect l="l" t="t" r="r" b="b"/>
            <a:pathLst>
              <a:path w="299084" h="299085">
                <a:moveTo>
                  <a:pt x="149428" y="0"/>
                </a:moveTo>
                <a:lnTo>
                  <a:pt x="196658" y="7618"/>
                </a:lnTo>
                <a:lnTo>
                  <a:pt x="237677" y="28831"/>
                </a:lnTo>
                <a:lnTo>
                  <a:pt x="270024" y="61178"/>
                </a:lnTo>
                <a:lnTo>
                  <a:pt x="291238" y="102198"/>
                </a:lnTo>
                <a:lnTo>
                  <a:pt x="298856" y="149428"/>
                </a:lnTo>
                <a:lnTo>
                  <a:pt x="291238" y="196658"/>
                </a:lnTo>
                <a:lnTo>
                  <a:pt x="270024" y="237677"/>
                </a:lnTo>
                <a:lnTo>
                  <a:pt x="237677" y="270024"/>
                </a:lnTo>
                <a:lnTo>
                  <a:pt x="196658" y="291238"/>
                </a:lnTo>
                <a:lnTo>
                  <a:pt x="149428" y="298856"/>
                </a:lnTo>
                <a:lnTo>
                  <a:pt x="0" y="298856"/>
                </a:lnTo>
                <a:lnTo>
                  <a:pt x="0" y="0"/>
                </a:lnTo>
                <a:lnTo>
                  <a:pt x="149428" y="0"/>
                </a:lnTo>
                <a:close/>
              </a:path>
            </a:pathLst>
          </a:custGeom>
          <a:ln w="6350">
            <a:solidFill>
              <a:srgbClr val="164194"/>
            </a:solidFill>
          </a:ln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42" name="object 42"/>
          <p:cNvSpPr txBox="1"/>
          <p:nvPr/>
        </p:nvSpPr>
        <p:spPr>
          <a:xfrm>
            <a:off x="8248932" y="2782767"/>
            <a:ext cx="129559" cy="236058"/>
          </a:xfrm>
          <a:prstGeom prst="rect">
            <a:avLst/>
          </a:prstGeom>
        </p:spPr>
        <p:txBody>
          <a:bodyPr vert="horz" wrap="square" lIns="0" tIns="12668" rIns="0" bIns="0" rtlCol="0">
            <a:spAutoFit/>
          </a:bodyPr>
          <a:lstStyle/>
          <a:p>
            <a:pPr marL="11516">
              <a:spcBef>
                <a:spcPts val="100"/>
              </a:spcBef>
            </a:pPr>
            <a:r>
              <a:rPr sz="1451" b="1" spc="5" dirty="0">
                <a:solidFill>
                  <a:srgbClr val="164194"/>
                </a:solidFill>
                <a:latin typeface="Roboto"/>
                <a:cs typeface="Roboto"/>
              </a:rPr>
              <a:t>3</a:t>
            </a:r>
            <a:endParaRPr sz="1451">
              <a:latin typeface="Roboto"/>
              <a:cs typeface="Roboto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8192405" y="3464058"/>
            <a:ext cx="271211" cy="271211"/>
          </a:xfrm>
          <a:custGeom>
            <a:avLst/>
            <a:gdLst/>
            <a:ahLst/>
            <a:cxnLst/>
            <a:rect l="l" t="t" r="r" b="b"/>
            <a:pathLst>
              <a:path w="299084" h="299085">
                <a:moveTo>
                  <a:pt x="149428" y="0"/>
                </a:moveTo>
                <a:lnTo>
                  <a:pt x="196658" y="7618"/>
                </a:lnTo>
                <a:lnTo>
                  <a:pt x="237677" y="28831"/>
                </a:lnTo>
                <a:lnTo>
                  <a:pt x="270024" y="61178"/>
                </a:lnTo>
                <a:lnTo>
                  <a:pt x="291238" y="102198"/>
                </a:lnTo>
                <a:lnTo>
                  <a:pt x="298856" y="149428"/>
                </a:lnTo>
                <a:lnTo>
                  <a:pt x="291238" y="196658"/>
                </a:lnTo>
                <a:lnTo>
                  <a:pt x="270024" y="237677"/>
                </a:lnTo>
                <a:lnTo>
                  <a:pt x="237677" y="270024"/>
                </a:lnTo>
                <a:lnTo>
                  <a:pt x="196658" y="291238"/>
                </a:lnTo>
                <a:lnTo>
                  <a:pt x="149428" y="298856"/>
                </a:lnTo>
                <a:lnTo>
                  <a:pt x="0" y="298856"/>
                </a:lnTo>
                <a:lnTo>
                  <a:pt x="0" y="0"/>
                </a:lnTo>
                <a:lnTo>
                  <a:pt x="149428" y="0"/>
                </a:lnTo>
                <a:close/>
              </a:path>
            </a:pathLst>
          </a:custGeom>
          <a:ln w="6350">
            <a:solidFill>
              <a:srgbClr val="164194"/>
            </a:solidFill>
          </a:ln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44" name="object 44"/>
          <p:cNvSpPr txBox="1"/>
          <p:nvPr/>
        </p:nvSpPr>
        <p:spPr>
          <a:xfrm>
            <a:off x="8259263" y="3462440"/>
            <a:ext cx="129559" cy="236058"/>
          </a:xfrm>
          <a:prstGeom prst="rect">
            <a:avLst/>
          </a:prstGeom>
        </p:spPr>
        <p:txBody>
          <a:bodyPr vert="horz" wrap="square" lIns="0" tIns="12668" rIns="0" bIns="0" rtlCol="0">
            <a:spAutoFit/>
          </a:bodyPr>
          <a:lstStyle/>
          <a:p>
            <a:pPr marL="11516">
              <a:spcBef>
                <a:spcPts val="100"/>
              </a:spcBef>
            </a:pPr>
            <a:r>
              <a:rPr sz="1451" b="1" spc="5" dirty="0">
                <a:solidFill>
                  <a:srgbClr val="164194"/>
                </a:solidFill>
                <a:latin typeface="Roboto"/>
                <a:cs typeface="Roboto"/>
              </a:rPr>
              <a:t>4</a:t>
            </a:r>
            <a:endParaRPr sz="1451" dirty="0">
              <a:latin typeface="Roboto"/>
              <a:cs typeface="Roboto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8182074" y="4281683"/>
            <a:ext cx="271211" cy="271211"/>
          </a:xfrm>
          <a:custGeom>
            <a:avLst/>
            <a:gdLst/>
            <a:ahLst/>
            <a:cxnLst/>
            <a:rect l="l" t="t" r="r" b="b"/>
            <a:pathLst>
              <a:path w="299084" h="299085">
                <a:moveTo>
                  <a:pt x="149428" y="0"/>
                </a:moveTo>
                <a:lnTo>
                  <a:pt x="196658" y="7618"/>
                </a:lnTo>
                <a:lnTo>
                  <a:pt x="237677" y="28831"/>
                </a:lnTo>
                <a:lnTo>
                  <a:pt x="270024" y="61178"/>
                </a:lnTo>
                <a:lnTo>
                  <a:pt x="291238" y="102198"/>
                </a:lnTo>
                <a:lnTo>
                  <a:pt x="298856" y="149428"/>
                </a:lnTo>
                <a:lnTo>
                  <a:pt x="291238" y="196658"/>
                </a:lnTo>
                <a:lnTo>
                  <a:pt x="270024" y="237677"/>
                </a:lnTo>
                <a:lnTo>
                  <a:pt x="237677" y="270024"/>
                </a:lnTo>
                <a:lnTo>
                  <a:pt x="196658" y="291238"/>
                </a:lnTo>
                <a:lnTo>
                  <a:pt x="149428" y="298856"/>
                </a:lnTo>
                <a:lnTo>
                  <a:pt x="0" y="298856"/>
                </a:lnTo>
                <a:lnTo>
                  <a:pt x="0" y="0"/>
                </a:lnTo>
                <a:lnTo>
                  <a:pt x="149428" y="0"/>
                </a:lnTo>
                <a:close/>
              </a:path>
            </a:pathLst>
          </a:custGeom>
          <a:ln w="6350">
            <a:solidFill>
              <a:srgbClr val="164194"/>
            </a:solidFill>
          </a:ln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46" name="object 46"/>
          <p:cNvSpPr txBox="1"/>
          <p:nvPr/>
        </p:nvSpPr>
        <p:spPr>
          <a:xfrm>
            <a:off x="8248932" y="4280064"/>
            <a:ext cx="129559" cy="236058"/>
          </a:xfrm>
          <a:prstGeom prst="rect">
            <a:avLst/>
          </a:prstGeom>
        </p:spPr>
        <p:txBody>
          <a:bodyPr vert="horz" wrap="square" lIns="0" tIns="12668" rIns="0" bIns="0" rtlCol="0">
            <a:spAutoFit/>
          </a:bodyPr>
          <a:lstStyle/>
          <a:p>
            <a:pPr marL="11516">
              <a:spcBef>
                <a:spcPts val="100"/>
              </a:spcBef>
            </a:pPr>
            <a:r>
              <a:rPr sz="1451" b="1" spc="5" dirty="0">
                <a:solidFill>
                  <a:srgbClr val="164194"/>
                </a:solidFill>
                <a:latin typeface="Roboto"/>
                <a:cs typeface="Roboto"/>
              </a:rPr>
              <a:t>5</a:t>
            </a:r>
            <a:endParaRPr sz="1451">
              <a:latin typeface="Roboto"/>
              <a:cs typeface="Roboto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8175808" y="5550873"/>
            <a:ext cx="271211" cy="271211"/>
          </a:xfrm>
          <a:custGeom>
            <a:avLst/>
            <a:gdLst/>
            <a:ahLst/>
            <a:cxnLst/>
            <a:rect l="l" t="t" r="r" b="b"/>
            <a:pathLst>
              <a:path w="299084" h="299085">
                <a:moveTo>
                  <a:pt x="149428" y="0"/>
                </a:moveTo>
                <a:lnTo>
                  <a:pt x="196658" y="7618"/>
                </a:lnTo>
                <a:lnTo>
                  <a:pt x="237677" y="28831"/>
                </a:lnTo>
                <a:lnTo>
                  <a:pt x="270024" y="61178"/>
                </a:lnTo>
                <a:lnTo>
                  <a:pt x="291238" y="102198"/>
                </a:lnTo>
                <a:lnTo>
                  <a:pt x="298856" y="149428"/>
                </a:lnTo>
                <a:lnTo>
                  <a:pt x="291238" y="196658"/>
                </a:lnTo>
                <a:lnTo>
                  <a:pt x="270024" y="237677"/>
                </a:lnTo>
                <a:lnTo>
                  <a:pt x="237677" y="270024"/>
                </a:lnTo>
                <a:lnTo>
                  <a:pt x="196658" y="291238"/>
                </a:lnTo>
                <a:lnTo>
                  <a:pt x="149428" y="298856"/>
                </a:lnTo>
                <a:lnTo>
                  <a:pt x="0" y="298856"/>
                </a:lnTo>
                <a:lnTo>
                  <a:pt x="0" y="0"/>
                </a:lnTo>
                <a:lnTo>
                  <a:pt x="149428" y="0"/>
                </a:lnTo>
                <a:close/>
              </a:path>
            </a:pathLst>
          </a:custGeom>
          <a:ln w="6350">
            <a:solidFill>
              <a:srgbClr val="164194"/>
            </a:solidFill>
          </a:ln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48" name="object 48"/>
          <p:cNvSpPr txBox="1"/>
          <p:nvPr/>
        </p:nvSpPr>
        <p:spPr>
          <a:xfrm>
            <a:off x="8242666" y="5549254"/>
            <a:ext cx="129559" cy="236058"/>
          </a:xfrm>
          <a:prstGeom prst="rect">
            <a:avLst/>
          </a:prstGeom>
        </p:spPr>
        <p:txBody>
          <a:bodyPr vert="horz" wrap="square" lIns="0" tIns="12668" rIns="0" bIns="0" rtlCol="0">
            <a:spAutoFit/>
          </a:bodyPr>
          <a:lstStyle/>
          <a:p>
            <a:pPr marL="11516">
              <a:spcBef>
                <a:spcPts val="100"/>
              </a:spcBef>
            </a:pPr>
            <a:r>
              <a:rPr sz="1451" b="1" spc="5" dirty="0">
                <a:solidFill>
                  <a:srgbClr val="164194"/>
                </a:solidFill>
                <a:latin typeface="Roboto"/>
                <a:cs typeface="Roboto"/>
              </a:rPr>
              <a:t>6</a:t>
            </a:r>
            <a:endParaRPr sz="1451">
              <a:latin typeface="Roboto"/>
              <a:cs typeface="Roboto"/>
            </a:endParaRPr>
          </a:p>
        </p:txBody>
      </p:sp>
      <p:grpSp>
        <p:nvGrpSpPr>
          <p:cNvPr id="57" name="object 25"/>
          <p:cNvGrpSpPr/>
          <p:nvPr/>
        </p:nvGrpSpPr>
        <p:grpSpPr>
          <a:xfrm>
            <a:off x="6280317" y="3928070"/>
            <a:ext cx="276969" cy="276969"/>
            <a:chOff x="5542316" y="6614768"/>
            <a:chExt cx="305435" cy="305435"/>
          </a:xfrm>
        </p:grpSpPr>
        <p:sp>
          <p:nvSpPr>
            <p:cNvPr id="58" name="object 26"/>
            <p:cNvSpPr/>
            <p:nvPr/>
          </p:nvSpPr>
          <p:spPr>
            <a:xfrm>
              <a:off x="5545491" y="6617943"/>
              <a:ext cx="299085" cy="299085"/>
            </a:xfrm>
            <a:custGeom>
              <a:avLst/>
              <a:gdLst/>
              <a:ahLst/>
              <a:cxnLst/>
              <a:rect l="l" t="t" r="r" b="b"/>
              <a:pathLst>
                <a:path w="299085" h="299084">
                  <a:moveTo>
                    <a:pt x="298856" y="0"/>
                  </a:moveTo>
                  <a:lnTo>
                    <a:pt x="149428" y="0"/>
                  </a:lnTo>
                  <a:lnTo>
                    <a:pt x="102198" y="7618"/>
                  </a:lnTo>
                  <a:lnTo>
                    <a:pt x="61178" y="28831"/>
                  </a:lnTo>
                  <a:lnTo>
                    <a:pt x="28831" y="61178"/>
                  </a:lnTo>
                  <a:lnTo>
                    <a:pt x="7618" y="102198"/>
                  </a:lnTo>
                  <a:lnTo>
                    <a:pt x="0" y="149428"/>
                  </a:lnTo>
                  <a:lnTo>
                    <a:pt x="7618" y="196658"/>
                  </a:lnTo>
                  <a:lnTo>
                    <a:pt x="28831" y="237677"/>
                  </a:lnTo>
                  <a:lnTo>
                    <a:pt x="61178" y="270024"/>
                  </a:lnTo>
                  <a:lnTo>
                    <a:pt x="102198" y="291238"/>
                  </a:lnTo>
                  <a:lnTo>
                    <a:pt x="149428" y="298856"/>
                  </a:lnTo>
                  <a:lnTo>
                    <a:pt x="298856" y="298856"/>
                  </a:lnTo>
                  <a:lnTo>
                    <a:pt x="29885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59" name="object 27"/>
            <p:cNvSpPr/>
            <p:nvPr/>
          </p:nvSpPr>
          <p:spPr>
            <a:xfrm>
              <a:off x="5545491" y="6617943"/>
              <a:ext cx="299085" cy="299085"/>
            </a:xfrm>
            <a:custGeom>
              <a:avLst/>
              <a:gdLst/>
              <a:ahLst/>
              <a:cxnLst/>
              <a:rect l="l" t="t" r="r" b="b"/>
              <a:pathLst>
                <a:path w="299085" h="299084">
                  <a:moveTo>
                    <a:pt x="149428" y="0"/>
                  </a:moveTo>
                  <a:lnTo>
                    <a:pt x="102198" y="7618"/>
                  </a:lnTo>
                  <a:lnTo>
                    <a:pt x="61178" y="28831"/>
                  </a:lnTo>
                  <a:lnTo>
                    <a:pt x="28831" y="61178"/>
                  </a:lnTo>
                  <a:lnTo>
                    <a:pt x="7618" y="102198"/>
                  </a:lnTo>
                  <a:lnTo>
                    <a:pt x="0" y="149428"/>
                  </a:lnTo>
                  <a:lnTo>
                    <a:pt x="7618" y="196658"/>
                  </a:lnTo>
                  <a:lnTo>
                    <a:pt x="28831" y="237677"/>
                  </a:lnTo>
                  <a:lnTo>
                    <a:pt x="61178" y="270024"/>
                  </a:lnTo>
                  <a:lnTo>
                    <a:pt x="102198" y="291238"/>
                  </a:lnTo>
                  <a:lnTo>
                    <a:pt x="149428" y="298856"/>
                  </a:lnTo>
                  <a:lnTo>
                    <a:pt x="298856" y="298856"/>
                  </a:lnTo>
                  <a:lnTo>
                    <a:pt x="298856" y="0"/>
                  </a:lnTo>
                  <a:lnTo>
                    <a:pt x="149428" y="0"/>
                  </a:lnTo>
                  <a:close/>
                </a:path>
              </a:pathLst>
            </a:custGeom>
            <a:ln w="6350">
              <a:solidFill>
                <a:srgbClr val="164194"/>
              </a:solidFill>
            </a:ln>
          </p:spPr>
          <p:txBody>
            <a:bodyPr wrap="square" lIns="0" tIns="0" rIns="0" bIns="0" rtlCol="0"/>
            <a:lstStyle/>
            <a:p>
              <a:endParaRPr sz="1632"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6366753" y="3945931"/>
            <a:ext cx="129559" cy="236058"/>
          </a:xfrm>
          <a:prstGeom prst="rect">
            <a:avLst/>
          </a:prstGeom>
        </p:spPr>
        <p:txBody>
          <a:bodyPr vert="horz" wrap="square" lIns="0" tIns="12668" rIns="0" bIns="0" rtlCol="0">
            <a:spAutoFit/>
          </a:bodyPr>
          <a:lstStyle/>
          <a:p>
            <a:pPr marL="11516">
              <a:spcBef>
                <a:spcPts val="100"/>
              </a:spcBef>
            </a:pPr>
            <a:r>
              <a:rPr sz="1451" b="1" spc="5" dirty="0">
                <a:solidFill>
                  <a:srgbClr val="164194"/>
                </a:solidFill>
                <a:latin typeface="Roboto"/>
                <a:cs typeface="Roboto"/>
              </a:rPr>
              <a:t>1</a:t>
            </a:r>
            <a:endParaRPr sz="1451" dirty="0">
              <a:latin typeface="Roboto"/>
              <a:cs typeface="Roboto"/>
            </a:endParaRPr>
          </a:p>
        </p:txBody>
      </p:sp>
      <p:sp>
        <p:nvSpPr>
          <p:cNvPr id="60" name="object 13"/>
          <p:cNvSpPr txBox="1"/>
          <p:nvPr/>
        </p:nvSpPr>
        <p:spPr>
          <a:xfrm>
            <a:off x="8513877" y="4552894"/>
            <a:ext cx="3605182" cy="1055760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>
              <a:spcBef>
                <a:spcPts val="91"/>
              </a:spcBef>
              <a:tabLst>
                <a:tab pos="103647" algn="l"/>
              </a:tabLst>
            </a:pPr>
            <a:r>
              <a:rPr lang="fr-FR" sz="1050" spc="-9" dirty="0">
                <a:solidFill>
                  <a:srgbClr val="575756"/>
                </a:solidFill>
                <a:latin typeface="Roboto"/>
                <a:cs typeface="Roboto"/>
              </a:rPr>
              <a:t>Police : </a:t>
            </a:r>
            <a:r>
              <a:rPr lang="fr-FR" sz="1050" b="1" spc="-9" dirty="0">
                <a:solidFill>
                  <a:srgbClr val="00963F"/>
                </a:solidFill>
                <a:latin typeface="Roboto"/>
                <a:cs typeface="Roboto"/>
              </a:rPr>
              <a:t>open sans</a:t>
            </a:r>
            <a:r>
              <a:rPr lang="fr-FR" sz="1050" spc="-5" dirty="0">
                <a:solidFill>
                  <a:srgbClr val="575756"/>
                </a:solidFill>
                <a:latin typeface="Roboto"/>
                <a:cs typeface="Roboto"/>
              </a:rPr>
              <a:t> bas de casse</a:t>
            </a:r>
            <a:endParaRPr lang="fr-FR" sz="1050" dirty="0">
              <a:solidFill>
                <a:srgbClr val="575756"/>
              </a:solidFill>
              <a:latin typeface="Roboto"/>
              <a:cs typeface="Roboto"/>
            </a:endParaRPr>
          </a:p>
          <a:p>
            <a:pPr marL="11516">
              <a:spcBef>
                <a:spcPts val="91"/>
              </a:spcBef>
              <a:tabLst>
                <a:tab pos="103647" algn="l"/>
              </a:tabLst>
            </a:pPr>
            <a:r>
              <a:rPr lang="fr-FR" sz="1050" spc="-5" dirty="0">
                <a:solidFill>
                  <a:srgbClr val="575756"/>
                </a:solidFill>
                <a:latin typeface="Roboto"/>
                <a:cs typeface="Roboto"/>
              </a:rPr>
              <a:t>Elles</a:t>
            </a:r>
            <a:r>
              <a:rPr lang="fr-FR" sz="1050" spc="-9" dirty="0">
                <a:solidFill>
                  <a:srgbClr val="575756"/>
                </a:solidFill>
                <a:latin typeface="Roboto"/>
                <a:cs typeface="Roboto"/>
              </a:rPr>
              <a:t> sont</a:t>
            </a:r>
            <a:r>
              <a:rPr lang="fr-FR" sz="1050" dirty="0">
                <a:solidFill>
                  <a:srgbClr val="575756"/>
                </a:solidFill>
                <a:latin typeface="Roboto"/>
                <a:cs typeface="Roboto"/>
              </a:rPr>
              <a:t> </a:t>
            </a:r>
            <a:r>
              <a:rPr lang="fr-FR" sz="1050" spc="-5" dirty="0">
                <a:solidFill>
                  <a:srgbClr val="575756"/>
                </a:solidFill>
                <a:latin typeface="Roboto"/>
                <a:cs typeface="Roboto"/>
              </a:rPr>
              <a:t>séparées </a:t>
            </a:r>
            <a:r>
              <a:rPr lang="fr-FR" sz="1050" spc="-14" dirty="0">
                <a:solidFill>
                  <a:srgbClr val="575756"/>
                </a:solidFill>
                <a:latin typeface="Roboto"/>
                <a:cs typeface="Roboto"/>
              </a:rPr>
              <a:t>par</a:t>
            </a:r>
            <a:r>
              <a:rPr lang="fr-FR" sz="1050" spc="-5" dirty="0">
                <a:solidFill>
                  <a:srgbClr val="575756"/>
                </a:solidFill>
                <a:latin typeface="Roboto"/>
                <a:cs typeface="Roboto"/>
              </a:rPr>
              <a:t> </a:t>
            </a:r>
            <a:r>
              <a:rPr lang="fr-FR" sz="1050" spc="-18" dirty="0">
                <a:solidFill>
                  <a:srgbClr val="575756"/>
                </a:solidFill>
                <a:latin typeface="Roboto"/>
                <a:cs typeface="Roboto"/>
              </a:rPr>
              <a:t>un</a:t>
            </a:r>
            <a:r>
              <a:rPr lang="fr-FR" sz="1050" spc="-5" dirty="0">
                <a:solidFill>
                  <a:srgbClr val="575756"/>
                </a:solidFill>
                <a:latin typeface="Roboto"/>
                <a:cs typeface="Roboto"/>
              </a:rPr>
              <a:t> </a:t>
            </a:r>
            <a:r>
              <a:rPr lang="fr-FR" sz="1050" spc="-9" dirty="0">
                <a:solidFill>
                  <a:srgbClr val="575756"/>
                </a:solidFill>
                <a:latin typeface="Roboto"/>
                <a:cs typeface="Roboto"/>
              </a:rPr>
              <a:t>filet</a:t>
            </a:r>
            <a:r>
              <a:rPr lang="fr-FR" sz="1050" dirty="0">
                <a:solidFill>
                  <a:srgbClr val="575756"/>
                </a:solidFill>
                <a:latin typeface="Roboto"/>
                <a:cs typeface="Roboto"/>
              </a:rPr>
              <a:t> </a:t>
            </a:r>
            <a:r>
              <a:rPr lang="fr-FR" sz="1050" spc="-14" dirty="0">
                <a:solidFill>
                  <a:srgbClr val="575756"/>
                </a:solidFill>
                <a:latin typeface="Roboto"/>
                <a:cs typeface="Roboto"/>
              </a:rPr>
              <a:t>blanc.</a:t>
            </a:r>
            <a:endParaRPr lang="fr-FR" sz="1050" dirty="0">
              <a:latin typeface="Roboto"/>
              <a:cs typeface="Roboto"/>
            </a:endParaRPr>
          </a:p>
          <a:p>
            <a:pPr marL="11516">
              <a:spcBef>
                <a:spcPts val="91"/>
              </a:spcBef>
            </a:pPr>
            <a:r>
              <a:rPr lang="fr-FR" sz="1088" dirty="0">
                <a:latin typeface="Roboto"/>
                <a:cs typeface="Roboto"/>
              </a:rPr>
              <a:t>Mise en avant de l’argument en jaune et le reste du texte en blanc</a:t>
            </a:r>
          </a:p>
          <a:p>
            <a:pPr marL="11516">
              <a:spcBef>
                <a:spcPts val="91"/>
              </a:spcBef>
            </a:pPr>
            <a:endParaRPr lang="fr-FR" sz="1088" dirty="0">
              <a:latin typeface="Roboto"/>
              <a:cs typeface="Roboto"/>
            </a:endParaRPr>
          </a:p>
          <a:p>
            <a:pPr marL="11516">
              <a:spcBef>
                <a:spcPts val="91"/>
              </a:spcBef>
            </a:pPr>
            <a:endParaRPr sz="1088" dirty="0">
              <a:latin typeface="Roboto"/>
              <a:cs typeface="Roboto"/>
            </a:endParaRPr>
          </a:p>
        </p:txBody>
      </p:sp>
      <p:sp>
        <p:nvSpPr>
          <p:cNvPr id="61" name="Titre 1">
            <a:extLst>
              <a:ext uri="{FF2B5EF4-FFF2-40B4-BE49-F238E27FC236}">
                <a16:creationId xmlns:a16="http://schemas.microsoft.com/office/drawing/2014/main" id="{92D93ED0-EB4A-E986-4A66-22B070BFE87E}"/>
              </a:ext>
            </a:extLst>
          </p:cNvPr>
          <p:cNvSpPr txBox="1">
            <a:spLocks/>
          </p:cNvSpPr>
          <p:nvPr/>
        </p:nvSpPr>
        <p:spPr>
          <a:xfrm>
            <a:off x="838200" y="-83759"/>
            <a:ext cx="10515600" cy="92154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73" b="1" i="0" kern="1200">
                <a:solidFill>
                  <a:schemeClr val="bg1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r>
              <a:rPr lang="fr-FR" dirty="0">
                <a:latin typeface="Monsterrat"/>
              </a:rPr>
              <a:t>LEAFLET CLIENTS B2C/ B2B VL</a:t>
            </a:r>
          </a:p>
        </p:txBody>
      </p:sp>
      <p:sp>
        <p:nvSpPr>
          <p:cNvPr id="62" name="object 31"/>
          <p:cNvSpPr/>
          <p:nvPr/>
        </p:nvSpPr>
        <p:spPr>
          <a:xfrm>
            <a:off x="0" y="0"/>
            <a:ext cx="718622" cy="727835"/>
          </a:xfrm>
          <a:custGeom>
            <a:avLst/>
            <a:gdLst/>
            <a:ahLst/>
            <a:cxnLst/>
            <a:rect l="l" t="t" r="r" b="b"/>
            <a:pathLst>
              <a:path w="792480" h="802640">
                <a:moveTo>
                  <a:pt x="488916" y="0"/>
                </a:moveTo>
                <a:lnTo>
                  <a:pt x="0" y="0"/>
                </a:lnTo>
                <a:lnTo>
                  <a:pt x="0" y="802523"/>
                </a:lnTo>
                <a:lnTo>
                  <a:pt x="383628" y="802523"/>
                </a:lnTo>
                <a:lnTo>
                  <a:pt x="431253" y="799775"/>
                </a:lnTo>
                <a:lnTo>
                  <a:pt x="477265" y="791737"/>
                </a:lnTo>
                <a:lnTo>
                  <a:pt x="521356" y="778714"/>
                </a:lnTo>
                <a:lnTo>
                  <a:pt x="563220" y="761014"/>
                </a:lnTo>
                <a:lnTo>
                  <a:pt x="602552" y="738942"/>
                </a:lnTo>
                <a:lnTo>
                  <a:pt x="639044" y="712805"/>
                </a:lnTo>
                <a:lnTo>
                  <a:pt x="672390" y="682910"/>
                </a:lnTo>
                <a:lnTo>
                  <a:pt x="702284" y="649562"/>
                </a:lnTo>
                <a:lnTo>
                  <a:pt x="728420" y="613069"/>
                </a:lnTo>
                <a:lnTo>
                  <a:pt x="750491" y="573736"/>
                </a:lnTo>
                <a:lnTo>
                  <a:pt x="768190" y="531871"/>
                </a:lnTo>
                <a:lnTo>
                  <a:pt x="781212" y="487779"/>
                </a:lnTo>
                <a:lnTo>
                  <a:pt x="789250" y="441767"/>
                </a:lnTo>
                <a:lnTo>
                  <a:pt x="791997" y="394142"/>
                </a:lnTo>
                <a:lnTo>
                  <a:pt x="789250" y="346517"/>
                </a:lnTo>
                <a:lnTo>
                  <a:pt x="781212" y="300505"/>
                </a:lnTo>
                <a:lnTo>
                  <a:pt x="768190" y="256414"/>
                </a:lnTo>
                <a:lnTo>
                  <a:pt x="750491" y="214550"/>
                </a:lnTo>
                <a:lnTo>
                  <a:pt x="728420" y="175219"/>
                </a:lnTo>
                <a:lnTo>
                  <a:pt x="702284" y="138727"/>
                </a:lnTo>
                <a:lnTo>
                  <a:pt x="672390" y="105380"/>
                </a:lnTo>
                <a:lnTo>
                  <a:pt x="639044" y="75486"/>
                </a:lnTo>
                <a:lnTo>
                  <a:pt x="602552" y="49350"/>
                </a:lnTo>
                <a:lnTo>
                  <a:pt x="563220" y="27280"/>
                </a:lnTo>
                <a:lnTo>
                  <a:pt x="521356" y="9580"/>
                </a:lnTo>
                <a:lnTo>
                  <a:pt x="48891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63" name="object 33"/>
          <p:cNvSpPr txBox="1"/>
          <p:nvPr/>
        </p:nvSpPr>
        <p:spPr>
          <a:xfrm>
            <a:off x="239253" y="101084"/>
            <a:ext cx="240116" cy="468058"/>
          </a:xfrm>
          <a:prstGeom prst="rect">
            <a:avLst/>
          </a:prstGeom>
        </p:spPr>
        <p:txBody>
          <a:bodyPr vert="horz" wrap="square" lIns="0" tIns="14395" rIns="0" bIns="0" rtlCol="0">
            <a:spAutoFit/>
          </a:bodyPr>
          <a:lstStyle/>
          <a:p>
            <a:pPr marL="11516">
              <a:spcBef>
                <a:spcPts val="113"/>
              </a:spcBef>
            </a:pPr>
            <a:r>
              <a:rPr lang="fr-FR" sz="2947" b="1" spc="14" dirty="0">
                <a:solidFill>
                  <a:srgbClr val="009640"/>
                </a:solidFill>
                <a:latin typeface="Roboto"/>
                <a:cs typeface="Roboto"/>
              </a:rPr>
              <a:t>3</a:t>
            </a:r>
            <a:endParaRPr sz="2947" dirty="0">
              <a:latin typeface="Roboto"/>
              <a:cs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14502907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92D93ED0-EB4A-E986-4A66-22B070BFE87E}"/>
              </a:ext>
            </a:extLst>
          </p:cNvPr>
          <p:cNvSpPr txBox="1">
            <a:spLocks/>
          </p:cNvSpPr>
          <p:nvPr/>
        </p:nvSpPr>
        <p:spPr>
          <a:xfrm>
            <a:off x="838200" y="-83759"/>
            <a:ext cx="10515600" cy="92154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73" b="1" i="0" kern="1200">
                <a:solidFill>
                  <a:schemeClr val="bg1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r>
              <a:rPr lang="fr-FR" dirty="0">
                <a:latin typeface="Monsterrat"/>
              </a:rPr>
              <a:t>PICTO SERVICES B2C</a:t>
            </a:r>
          </a:p>
        </p:txBody>
      </p:sp>
      <p:sp>
        <p:nvSpPr>
          <p:cNvPr id="5" name="object 31"/>
          <p:cNvSpPr/>
          <p:nvPr/>
        </p:nvSpPr>
        <p:spPr>
          <a:xfrm>
            <a:off x="0" y="0"/>
            <a:ext cx="718622" cy="727835"/>
          </a:xfrm>
          <a:custGeom>
            <a:avLst/>
            <a:gdLst/>
            <a:ahLst/>
            <a:cxnLst/>
            <a:rect l="l" t="t" r="r" b="b"/>
            <a:pathLst>
              <a:path w="792480" h="802640">
                <a:moveTo>
                  <a:pt x="488916" y="0"/>
                </a:moveTo>
                <a:lnTo>
                  <a:pt x="0" y="0"/>
                </a:lnTo>
                <a:lnTo>
                  <a:pt x="0" y="802523"/>
                </a:lnTo>
                <a:lnTo>
                  <a:pt x="383628" y="802523"/>
                </a:lnTo>
                <a:lnTo>
                  <a:pt x="431253" y="799775"/>
                </a:lnTo>
                <a:lnTo>
                  <a:pt x="477265" y="791737"/>
                </a:lnTo>
                <a:lnTo>
                  <a:pt x="521356" y="778714"/>
                </a:lnTo>
                <a:lnTo>
                  <a:pt x="563220" y="761014"/>
                </a:lnTo>
                <a:lnTo>
                  <a:pt x="602552" y="738942"/>
                </a:lnTo>
                <a:lnTo>
                  <a:pt x="639044" y="712805"/>
                </a:lnTo>
                <a:lnTo>
                  <a:pt x="672390" y="682910"/>
                </a:lnTo>
                <a:lnTo>
                  <a:pt x="702284" y="649562"/>
                </a:lnTo>
                <a:lnTo>
                  <a:pt x="728420" y="613069"/>
                </a:lnTo>
                <a:lnTo>
                  <a:pt x="750491" y="573736"/>
                </a:lnTo>
                <a:lnTo>
                  <a:pt x="768190" y="531871"/>
                </a:lnTo>
                <a:lnTo>
                  <a:pt x="781212" y="487779"/>
                </a:lnTo>
                <a:lnTo>
                  <a:pt x="789250" y="441767"/>
                </a:lnTo>
                <a:lnTo>
                  <a:pt x="791997" y="394142"/>
                </a:lnTo>
                <a:lnTo>
                  <a:pt x="789250" y="346517"/>
                </a:lnTo>
                <a:lnTo>
                  <a:pt x="781212" y="300505"/>
                </a:lnTo>
                <a:lnTo>
                  <a:pt x="768190" y="256414"/>
                </a:lnTo>
                <a:lnTo>
                  <a:pt x="750491" y="214550"/>
                </a:lnTo>
                <a:lnTo>
                  <a:pt x="728420" y="175219"/>
                </a:lnTo>
                <a:lnTo>
                  <a:pt x="702284" y="138727"/>
                </a:lnTo>
                <a:lnTo>
                  <a:pt x="672390" y="105380"/>
                </a:lnTo>
                <a:lnTo>
                  <a:pt x="639044" y="75486"/>
                </a:lnTo>
                <a:lnTo>
                  <a:pt x="602552" y="49350"/>
                </a:lnTo>
                <a:lnTo>
                  <a:pt x="563220" y="27280"/>
                </a:lnTo>
                <a:lnTo>
                  <a:pt x="521356" y="9580"/>
                </a:lnTo>
                <a:lnTo>
                  <a:pt x="48891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6" name="object 33"/>
          <p:cNvSpPr txBox="1"/>
          <p:nvPr/>
        </p:nvSpPr>
        <p:spPr>
          <a:xfrm>
            <a:off x="239253" y="101084"/>
            <a:ext cx="240116" cy="468058"/>
          </a:xfrm>
          <a:prstGeom prst="rect">
            <a:avLst/>
          </a:prstGeom>
        </p:spPr>
        <p:txBody>
          <a:bodyPr vert="horz" wrap="square" lIns="0" tIns="14395" rIns="0" bIns="0" rtlCol="0">
            <a:spAutoFit/>
          </a:bodyPr>
          <a:lstStyle/>
          <a:p>
            <a:pPr marL="11516">
              <a:spcBef>
                <a:spcPts val="113"/>
              </a:spcBef>
            </a:pPr>
            <a:r>
              <a:rPr lang="fr-FR" sz="2947" b="1" spc="14" dirty="0">
                <a:solidFill>
                  <a:srgbClr val="009640"/>
                </a:solidFill>
                <a:latin typeface="Roboto"/>
                <a:cs typeface="Roboto"/>
              </a:rPr>
              <a:t>4</a:t>
            </a:r>
            <a:endParaRPr sz="2947" dirty="0">
              <a:latin typeface="Roboto"/>
              <a:cs typeface="Roboto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2"/>
          <a:srcRect l="8376" t="9836"/>
          <a:stretch/>
        </p:blipFill>
        <p:spPr>
          <a:xfrm>
            <a:off x="1879766" y="1870223"/>
            <a:ext cx="5157787" cy="1047750"/>
          </a:xfrm>
          <a:prstGeom prst="rect">
            <a:avLst/>
          </a:prstGeom>
        </p:spPr>
      </p:pic>
      <p:sp>
        <p:nvSpPr>
          <p:cNvPr id="10" name="object 12"/>
          <p:cNvSpPr txBox="1"/>
          <p:nvPr/>
        </p:nvSpPr>
        <p:spPr>
          <a:xfrm>
            <a:off x="479369" y="1021837"/>
            <a:ext cx="5037729" cy="359288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>
              <a:spcBef>
                <a:spcPts val="91"/>
              </a:spcBef>
            </a:pPr>
            <a:r>
              <a:rPr lang="fr-FR" sz="1088" b="1" dirty="0">
                <a:solidFill>
                  <a:srgbClr val="575756"/>
                </a:solidFill>
                <a:latin typeface="Roboto"/>
                <a:cs typeface="Roboto"/>
              </a:rPr>
              <a:t>Tous les </a:t>
            </a:r>
            <a:r>
              <a:rPr lang="fr-FR" sz="1088" b="1" dirty="0" err="1">
                <a:solidFill>
                  <a:srgbClr val="575756"/>
                </a:solidFill>
                <a:latin typeface="Roboto"/>
                <a:cs typeface="Roboto"/>
              </a:rPr>
              <a:t>pictos</a:t>
            </a:r>
            <a:r>
              <a:rPr lang="fr-FR" sz="1088" b="1" dirty="0">
                <a:solidFill>
                  <a:srgbClr val="575756"/>
                </a:solidFill>
                <a:latin typeface="Roboto"/>
                <a:cs typeface="Roboto"/>
              </a:rPr>
              <a:t> doivent basculer avec la </a:t>
            </a:r>
            <a:r>
              <a:rPr lang="fr-FR" sz="1088" b="1" dirty="0" err="1">
                <a:solidFill>
                  <a:srgbClr val="575756"/>
                </a:solidFill>
                <a:latin typeface="Roboto"/>
                <a:cs typeface="Roboto"/>
              </a:rPr>
              <a:t>nvlle</a:t>
            </a:r>
            <a:r>
              <a:rPr lang="fr-FR" sz="1088" b="1" dirty="0">
                <a:solidFill>
                  <a:srgbClr val="575756"/>
                </a:solidFill>
                <a:latin typeface="Roboto"/>
                <a:cs typeface="Roboto"/>
              </a:rPr>
              <a:t> typo </a:t>
            </a:r>
            <a:endParaRPr lang="fr-FR" sz="1088" b="1" spc="-9" dirty="0">
              <a:solidFill>
                <a:srgbClr val="575756"/>
              </a:solidFill>
              <a:latin typeface="Roboto"/>
              <a:cs typeface="Roboto"/>
            </a:endParaRPr>
          </a:p>
          <a:p>
            <a:pPr marL="182966" indent="-171450">
              <a:spcBef>
                <a:spcPts val="91"/>
              </a:spcBef>
              <a:buFont typeface="Arial" panose="020B0604020202020204" pitchFamily="34" charset="0"/>
              <a:buChar char="•"/>
            </a:pPr>
            <a:r>
              <a:rPr lang="fr-FR" sz="1088" b="1" spc="-5" dirty="0">
                <a:solidFill>
                  <a:srgbClr val="00963F"/>
                </a:solidFill>
                <a:latin typeface="Roboto"/>
                <a:cs typeface="Roboto"/>
              </a:rPr>
              <a:t>Police : Arial Front cap </a:t>
            </a:r>
            <a:endParaRPr sz="1088" b="1" spc="-5" dirty="0">
              <a:solidFill>
                <a:srgbClr val="00963F"/>
              </a:solidFill>
              <a:latin typeface="Roboto"/>
              <a:cs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5016773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18622" y="0"/>
            <a:ext cx="10515600" cy="921545"/>
          </a:xfrm>
        </p:spPr>
        <p:txBody>
          <a:bodyPr>
            <a:normAutofit/>
          </a:bodyPr>
          <a:lstStyle/>
          <a:p>
            <a:r>
              <a:rPr lang="fr-FR" sz="3673" b="1" dirty="0">
                <a:latin typeface="Monsterrat"/>
                <a:cs typeface="Trebuchet MS"/>
              </a:rPr>
              <a:t>RAPPEL CHARTE GRAPHIC EUROPE 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250" y="1014541"/>
            <a:ext cx="9984200" cy="5929184"/>
          </a:xfrm>
          <a:prstGeom prst="rect">
            <a:avLst/>
          </a:prstGeom>
        </p:spPr>
      </p:pic>
      <p:sp>
        <p:nvSpPr>
          <p:cNvPr id="5" name="object 31"/>
          <p:cNvSpPr/>
          <p:nvPr/>
        </p:nvSpPr>
        <p:spPr>
          <a:xfrm>
            <a:off x="0" y="0"/>
            <a:ext cx="718622" cy="727835"/>
          </a:xfrm>
          <a:custGeom>
            <a:avLst/>
            <a:gdLst/>
            <a:ahLst/>
            <a:cxnLst/>
            <a:rect l="l" t="t" r="r" b="b"/>
            <a:pathLst>
              <a:path w="792480" h="802640">
                <a:moveTo>
                  <a:pt x="488916" y="0"/>
                </a:moveTo>
                <a:lnTo>
                  <a:pt x="0" y="0"/>
                </a:lnTo>
                <a:lnTo>
                  <a:pt x="0" y="802523"/>
                </a:lnTo>
                <a:lnTo>
                  <a:pt x="383628" y="802523"/>
                </a:lnTo>
                <a:lnTo>
                  <a:pt x="431253" y="799775"/>
                </a:lnTo>
                <a:lnTo>
                  <a:pt x="477265" y="791737"/>
                </a:lnTo>
                <a:lnTo>
                  <a:pt x="521356" y="778714"/>
                </a:lnTo>
                <a:lnTo>
                  <a:pt x="563220" y="761014"/>
                </a:lnTo>
                <a:lnTo>
                  <a:pt x="602552" y="738942"/>
                </a:lnTo>
                <a:lnTo>
                  <a:pt x="639044" y="712805"/>
                </a:lnTo>
                <a:lnTo>
                  <a:pt x="672390" y="682910"/>
                </a:lnTo>
                <a:lnTo>
                  <a:pt x="702284" y="649562"/>
                </a:lnTo>
                <a:lnTo>
                  <a:pt x="728420" y="613069"/>
                </a:lnTo>
                <a:lnTo>
                  <a:pt x="750491" y="573736"/>
                </a:lnTo>
                <a:lnTo>
                  <a:pt x="768190" y="531871"/>
                </a:lnTo>
                <a:lnTo>
                  <a:pt x="781212" y="487779"/>
                </a:lnTo>
                <a:lnTo>
                  <a:pt x="789250" y="441767"/>
                </a:lnTo>
                <a:lnTo>
                  <a:pt x="791997" y="394142"/>
                </a:lnTo>
                <a:lnTo>
                  <a:pt x="789250" y="346517"/>
                </a:lnTo>
                <a:lnTo>
                  <a:pt x="781212" y="300505"/>
                </a:lnTo>
                <a:lnTo>
                  <a:pt x="768190" y="256414"/>
                </a:lnTo>
                <a:lnTo>
                  <a:pt x="750491" y="214550"/>
                </a:lnTo>
                <a:lnTo>
                  <a:pt x="728420" y="175219"/>
                </a:lnTo>
                <a:lnTo>
                  <a:pt x="702284" y="138727"/>
                </a:lnTo>
                <a:lnTo>
                  <a:pt x="672390" y="105380"/>
                </a:lnTo>
                <a:lnTo>
                  <a:pt x="639044" y="75486"/>
                </a:lnTo>
                <a:lnTo>
                  <a:pt x="602552" y="49350"/>
                </a:lnTo>
                <a:lnTo>
                  <a:pt x="563220" y="27280"/>
                </a:lnTo>
                <a:lnTo>
                  <a:pt x="521356" y="9580"/>
                </a:lnTo>
                <a:lnTo>
                  <a:pt x="48891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6" name="object 33"/>
          <p:cNvSpPr txBox="1"/>
          <p:nvPr/>
        </p:nvSpPr>
        <p:spPr>
          <a:xfrm>
            <a:off x="239253" y="101084"/>
            <a:ext cx="240116" cy="468058"/>
          </a:xfrm>
          <a:prstGeom prst="rect">
            <a:avLst/>
          </a:prstGeom>
        </p:spPr>
        <p:txBody>
          <a:bodyPr vert="horz" wrap="square" lIns="0" tIns="14395" rIns="0" bIns="0" rtlCol="0">
            <a:spAutoFit/>
          </a:bodyPr>
          <a:lstStyle/>
          <a:p>
            <a:pPr marL="11516">
              <a:spcBef>
                <a:spcPts val="113"/>
              </a:spcBef>
            </a:pPr>
            <a:r>
              <a:rPr lang="fr-FR" sz="2947" b="1" spc="14" dirty="0">
                <a:solidFill>
                  <a:srgbClr val="009640"/>
                </a:solidFill>
                <a:latin typeface="Roboto"/>
                <a:cs typeface="Roboto"/>
              </a:rPr>
              <a:t>5</a:t>
            </a:r>
            <a:endParaRPr sz="2947" dirty="0">
              <a:latin typeface="Roboto"/>
              <a:cs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1388035265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233</TotalTime>
  <Words>369</Words>
  <Application>Microsoft Office PowerPoint</Application>
  <PresentationFormat>Grand écran</PresentationFormat>
  <Paragraphs>92</Paragraphs>
  <Slides>6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6</vt:i4>
      </vt:variant>
    </vt:vector>
  </HeadingPairs>
  <TitlesOfParts>
    <vt:vector size="15" baseType="lpstr">
      <vt:lpstr>Arial</vt:lpstr>
      <vt:lpstr>Calibri</vt:lpstr>
      <vt:lpstr>Franklin Gothic Book</vt:lpstr>
      <vt:lpstr>Franklin Gothic Demi Cond</vt:lpstr>
      <vt:lpstr>Franklin Gothic Medium Cond</vt:lpstr>
      <vt:lpstr>Monsterrat</vt:lpstr>
      <vt:lpstr>Roboto</vt:lpstr>
      <vt:lpstr>Trebuchet MS</vt:lpstr>
      <vt:lpstr>Thème Office</vt:lpstr>
      <vt:lpstr>SEGMENT </vt:lpstr>
      <vt:lpstr>OFFRES AVEC TYPO</vt:lpstr>
      <vt:lpstr>TRAITEMENTS COULEUR </vt:lpstr>
      <vt:lpstr>KEY VISUAL</vt:lpstr>
      <vt:lpstr>Présentation PowerPoint</vt:lpstr>
      <vt:lpstr>RAPPEL CHARTE GRAPHIC EUROPE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MÉMOIRE TECHNIQUE Consultation location  et entretien pneumatiques Génie Civil</dc:title>
  <dc:creator>Antoine Jubert</dc:creator>
  <cp:lastModifiedBy>Perrine RODIER - Le Nouveau Belier</cp:lastModifiedBy>
  <cp:revision>52</cp:revision>
  <dcterms:created xsi:type="dcterms:W3CDTF">2024-03-12T14:04:54Z</dcterms:created>
  <dcterms:modified xsi:type="dcterms:W3CDTF">2024-04-16T13:51:58Z</dcterms:modified>
</cp:coreProperties>
</file>