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3" r:id="rId2"/>
    <p:sldId id="265" r:id="rId3"/>
    <p:sldId id="305" r:id="rId4"/>
    <p:sldId id="271" r:id="rId5"/>
    <p:sldId id="307" r:id="rId6"/>
    <p:sldId id="295" r:id="rId7"/>
    <p:sldId id="298" r:id="rId8"/>
    <p:sldId id="308" r:id="rId9"/>
    <p:sldId id="288" r:id="rId10"/>
    <p:sldId id="317" r:id="rId11"/>
    <p:sldId id="289" r:id="rId12"/>
    <p:sldId id="318" r:id="rId13"/>
    <p:sldId id="320" r:id="rId14"/>
    <p:sldId id="321" r:id="rId15"/>
    <p:sldId id="322" r:id="rId16"/>
    <p:sldId id="323" r:id="rId17"/>
    <p:sldId id="290" r:id="rId18"/>
    <p:sldId id="319" r:id="rId19"/>
    <p:sldId id="326" r:id="rId20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215"/>
    <a:srgbClr val="00963F"/>
    <a:srgbClr val="EB6408"/>
    <a:srgbClr val="174195"/>
    <a:srgbClr val="F37336"/>
    <a:srgbClr val="2857A5"/>
    <a:srgbClr val="575759"/>
    <a:srgbClr val="00A54F"/>
    <a:srgbClr val="282626"/>
    <a:srgbClr val="4E65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70FCF7B-DB04-4CC7-B2FA-0F0166523134}" v="37" dt="2024-12-18T11:54:01.094"/>
  </p1510:revLst>
</p1510:revInfo>
</file>

<file path=ppt/tableStyles.xml><?xml version="1.0" encoding="utf-8"?>
<a:tblStyleLst xmlns:a="http://schemas.openxmlformats.org/drawingml/2006/main" def="{5C22544A-7EE6-4342-B048-85BDC9FD1C3A}">
  <a:tblStyle styleId="{D113A9D2-9D6B-4929-AA2D-F23B5EE8CBE7}" styleName="Style à thème 2 - Accentuation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>
    <p:restoredLeft sz="15987" autoAdjust="0"/>
    <p:restoredTop sz="94610" autoAdjust="0"/>
  </p:normalViewPr>
  <p:slideViewPr>
    <p:cSldViewPr snapToGrid="0">
      <p:cViewPr varScale="1">
        <p:scale>
          <a:sx n="75" d="100"/>
          <a:sy n="75" d="100"/>
        </p:scale>
        <p:origin x="6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errine RODIER - Le Nouveau Belier" userId="8d18d86c-7c03-4563-8894-8ee266adb6ca" providerId="ADAL" clId="{370FCF7B-DB04-4CC7-B2FA-0F0166523134}"/>
    <pc:docChg chg="custSel modSld modMainMaster">
      <pc:chgData name="Perrine RODIER - Le Nouveau Belier" userId="8d18d86c-7c03-4563-8894-8ee266adb6ca" providerId="ADAL" clId="{370FCF7B-DB04-4CC7-B2FA-0F0166523134}" dt="2024-12-18T11:54:01.093" v="45" actId="14826"/>
      <pc:docMkLst>
        <pc:docMk/>
      </pc:docMkLst>
      <pc:sldChg chg="modSp mod">
        <pc:chgData name="Perrine RODIER - Le Nouveau Belier" userId="8d18d86c-7c03-4563-8894-8ee266adb6ca" providerId="ADAL" clId="{370FCF7B-DB04-4CC7-B2FA-0F0166523134}" dt="2024-12-16T16:01:41.591" v="4" actId="27636"/>
        <pc:sldMkLst>
          <pc:docMk/>
          <pc:sldMk cId="2430830015" sldId="317"/>
        </pc:sldMkLst>
        <pc:spChg chg="mod">
          <ac:chgData name="Perrine RODIER - Le Nouveau Belier" userId="8d18d86c-7c03-4563-8894-8ee266adb6ca" providerId="ADAL" clId="{370FCF7B-DB04-4CC7-B2FA-0F0166523134}" dt="2024-12-16T16:01:41.591" v="4" actId="27636"/>
          <ac:spMkLst>
            <pc:docMk/>
            <pc:sldMk cId="2430830015" sldId="317"/>
            <ac:spMk id="3" creationId="{3867AF2B-F727-BA4F-14F3-1D059BCF06A9}"/>
          </ac:spMkLst>
        </pc:spChg>
      </pc:sldChg>
      <pc:sldMasterChg chg="modSldLayout">
        <pc:chgData name="Perrine RODIER - Le Nouveau Belier" userId="8d18d86c-7c03-4563-8894-8ee266adb6ca" providerId="ADAL" clId="{370FCF7B-DB04-4CC7-B2FA-0F0166523134}" dt="2024-12-18T11:54:01.093" v="45" actId="14826"/>
        <pc:sldMasterMkLst>
          <pc:docMk/>
          <pc:sldMasterMk cId="1443337734" sldId="2147483648"/>
        </pc:sldMasterMkLst>
        <pc:sldLayoutChg chg="modSp">
          <pc:chgData name="Perrine RODIER - Le Nouveau Belier" userId="8d18d86c-7c03-4563-8894-8ee266adb6ca" providerId="ADAL" clId="{370FCF7B-DB04-4CC7-B2FA-0F0166523134}" dt="2024-12-18T11:52:53.021" v="38" actId="14826"/>
          <pc:sldLayoutMkLst>
            <pc:docMk/>
            <pc:sldMasterMk cId="1443337734" sldId="2147483648"/>
            <pc:sldLayoutMk cId="3483545024" sldId="2147483676"/>
          </pc:sldLayoutMkLst>
          <pc:picChg chg="mod">
            <ac:chgData name="Perrine RODIER - Le Nouveau Belier" userId="8d18d86c-7c03-4563-8894-8ee266adb6ca" providerId="ADAL" clId="{370FCF7B-DB04-4CC7-B2FA-0F0166523134}" dt="2024-12-18T11:52:53.021" v="38" actId="14826"/>
            <ac:picMkLst>
              <pc:docMk/>
              <pc:sldMasterMk cId="1443337734" sldId="2147483648"/>
              <pc:sldLayoutMk cId="3483545024" sldId="2147483676"/>
              <ac:picMk id="6" creationId="{EB19A0A5-BB23-BCCA-A322-85040FFBD7F2}"/>
            </ac:picMkLst>
          </pc:picChg>
        </pc:sldLayoutChg>
        <pc:sldLayoutChg chg="addSp delSp modSp mod">
          <pc:chgData name="Perrine RODIER - Le Nouveau Belier" userId="8d18d86c-7c03-4563-8894-8ee266adb6ca" providerId="ADAL" clId="{370FCF7B-DB04-4CC7-B2FA-0F0166523134}" dt="2024-12-16T16:01:41.539" v="3"/>
          <pc:sldLayoutMkLst>
            <pc:docMk/>
            <pc:sldMasterMk cId="1443337734" sldId="2147483648"/>
            <pc:sldLayoutMk cId="2914248232" sldId="2147483728"/>
          </pc:sldLayoutMkLst>
          <pc:spChg chg="add mod">
            <ac:chgData name="Perrine RODIER - Le Nouveau Belier" userId="8d18d86c-7c03-4563-8894-8ee266adb6ca" providerId="ADAL" clId="{370FCF7B-DB04-4CC7-B2FA-0F0166523134}" dt="2024-12-16T16:01:41.539" v="3"/>
            <ac:spMkLst>
              <pc:docMk/>
              <pc:sldMasterMk cId="1443337734" sldId="2147483648"/>
              <pc:sldLayoutMk cId="2914248232" sldId="2147483728"/>
              <ac:spMk id="10" creationId="{6BB5FE7E-4DE6-933E-8FEE-9710A3D021A7}"/>
            </ac:spMkLst>
          </pc:spChg>
        </pc:sldLayoutChg>
        <pc:sldLayoutChg chg="modSp">
          <pc:chgData name="Perrine RODIER - Le Nouveau Belier" userId="8d18d86c-7c03-4563-8894-8ee266adb6ca" providerId="ADAL" clId="{370FCF7B-DB04-4CC7-B2FA-0F0166523134}" dt="2024-12-16T16:06:47.021" v="10" actId="14826"/>
          <pc:sldLayoutMkLst>
            <pc:docMk/>
            <pc:sldMasterMk cId="1443337734" sldId="2147483648"/>
            <pc:sldLayoutMk cId="194975163" sldId="2147483733"/>
          </pc:sldLayoutMkLst>
          <pc:picChg chg="mod">
            <ac:chgData name="Perrine RODIER - Le Nouveau Belier" userId="8d18d86c-7c03-4563-8894-8ee266adb6ca" providerId="ADAL" clId="{370FCF7B-DB04-4CC7-B2FA-0F0166523134}" dt="2024-12-16T16:06:47.021" v="10" actId="14826"/>
            <ac:picMkLst>
              <pc:docMk/>
              <pc:sldMasterMk cId="1443337734" sldId="2147483648"/>
              <pc:sldLayoutMk cId="194975163" sldId="2147483733"/>
              <ac:picMk id="17" creationId="{EFBCEDC2-D033-5BE7-A9BD-2B58A9CCF690}"/>
            </ac:picMkLst>
          </pc:picChg>
        </pc:sldLayoutChg>
        <pc:sldLayoutChg chg="modSp">
          <pc:chgData name="Perrine RODIER - Le Nouveau Belier" userId="8d18d86c-7c03-4563-8894-8ee266adb6ca" providerId="ADAL" clId="{370FCF7B-DB04-4CC7-B2FA-0F0166523134}" dt="2024-12-18T11:53:01.442" v="39" actId="14826"/>
          <pc:sldLayoutMkLst>
            <pc:docMk/>
            <pc:sldMasterMk cId="1443337734" sldId="2147483648"/>
            <pc:sldLayoutMk cId="12100842" sldId="2147483743"/>
          </pc:sldLayoutMkLst>
          <pc:picChg chg="mod">
            <ac:chgData name="Perrine RODIER - Le Nouveau Belier" userId="8d18d86c-7c03-4563-8894-8ee266adb6ca" providerId="ADAL" clId="{370FCF7B-DB04-4CC7-B2FA-0F0166523134}" dt="2024-12-18T11:53:01.442" v="39" actId="14826"/>
            <ac:picMkLst>
              <pc:docMk/>
              <pc:sldMasterMk cId="1443337734" sldId="2147483648"/>
              <pc:sldLayoutMk cId="12100842" sldId="2147483743"/>
              <ac:picMk id="6" creationId="{EB19A0A5-BB23-BCCA-A322-85040FFBD7F2}"/>
            </ac:picMkLst>
          </pc:picChg>
        </pc:sldLayoutChg>
        <pc:sldLayoutChg chg="modSp">
          <pc:chgData name="Perrine RODIER - Le Nouveau Belier" userId="8d18d86c-7c03-4563-8894-8ee266adb6ca" providerId="ADAL" clId="{370FCF7B-DB04-4CC7-B2FA-0F0166523134}" dt="2024-12-18T11:53:08.589" v="40" actId="14826"/>
          <pc:sldLayoutMkLst>
            <pc:docMk/>
            <pc:sldMasterMk cId="1443337734" sldId="2147483648"/>
            <pc:sldLayoutMk cId="47921488" sldId="2147483744"/>
          </pc:sldLayoutMkLst>
          <pc:picChg chg="mod">
            <ac:chgData name="Perrine RODIER - Le Nouveau Belier" userId="8d18d86c-7c03-4563-8894-8ee266adb6ca" providerId="ADAL" clId="{370FCF7B-DB04-4CC7-B2FA-0F0166523134}" dt="2024-12-18T11:53:08.589" v="40" actId="14826"/>
            <ac:picMkLst>
              <pc:docMk/>
              <pc:sldMasterMk cId="1443337734" sldId="2147483648"/>
              <pc:sldLayoutMk cId="47921488" sldId="2147483744"/>
              <ac:picMk id="6" creationId="{EB19A0A5-BB23-BCCA-A322-85040FFBD7F2}"/>
            </ac:picMkLst>
          </pc:picChg>
        </pc:sldLayoutChg>
        <pc:sldLayoutChg chg="addSp delSp modSp mod">
          <pc:chgData name="Perrine RODIER - Le Nouveau Belier" userId="8d18d86c-7c03-4563-8894-8ee266adb6ca" providerId="ADAL" clId="{370FCF7B-DB04-4CC7-B2FA-0F0166523134}" dt="2024-12-16T16:07:28.792" v="12"/>
          <pc:sldLayoutMkLst>
            <pc:docMk/>
            <pc:sldMasterMk cId="1443337734" sldId="2147483648"/>
            <pc:sldLayoutMk cId="2991237705" sldId="2147483772"/>
          </pc:sldLayoutMkLst>
          <pc:spChg chg="add mod">
            <ac:chgData name="Perrine RODIER - Le Nouveau Belier" userId="8d18d86c-7c03-4563-8894-8ee266adb6ca" providerId="ADAL" clId="{370FCF7B-DB04-4CC7-B2FA-0F0166523134}" dt="2024-12-16T16:07:28.792" v="12"/>
            <ac:spMkLst>
              <pc:docMk/>
              <pc:sldMasterMk cId="1443337734" sldId="2147483648"/>
              <pc:sldLayoutMk cId="2991237705" sldId="2147483772"/>
              <ac:spMk id="2" creationId="{5150248D-C717-16A2-BF0E-D5C960408F7D}"/>
            </ac:spMkLst>
          </pc:spChg>
        </pc:sldLayoutChg>
        <pc:sldLayoutChg chg="addSp delSp modSp mod">
          <pc:chgData name="Perrine RODIER - Le Nouveau Belier" userId="8d18d86c-7c03-4563-8894-8ee266adb6ca" providerId="ADAL" clId="{370FCF7B-DB04-4CC7-B2FA-0F0166523134}" dt="2024-12-16T16:07:38.576" v="15"/>
          <pc:sldLayoutMkLst>
            <pc:docMk/>
            <pc:sldMasterMk cId="1443337734" sldId="2147483648"/>
            <pc:sldLayoutMk cId="3910082972" sldId="2147483773"/>
          </pc:sldLayoutMkLst>
          <pc:spChg chg="add mod">
            <ac:chgData name="Perrine RODIER - Le Nouveau Belier" userId="8d18d86c-7c03-4563-8894-8ee266adb6ca" providerId="ADAL" clId="{370FCF7B-DB04-4CC7-B2FA-0F0166523134}" dt="2024-12-16T16:07:38.576" v="15"/>
            <ac:spMkLst>
              <pc:docMk/>
              <pc:sldMasterMk cId="1443337734" sldId="2147483648"/>
              <pc:sldLayoutMk cId="3910082972" sldId="2147483773"/>
              <ac:spMk id="2" creationId="{D66AECBC-AB32-A23E-8E2B-FF58E11EA0CE}"/>
            </ac:spMkLst>
          </pc:spChg>
        </pc:sldLayoutChg>
        <pc:sldLayoutChg chg="addSp delSp modSp mod">
          <pc:chgData name="Perrine RODIER - Le Nouveau Belier" userId="8d18d86c-7c03-4563-8894-8ee266adb6ca" providerId="ADAL" clId="{370FCF7B-DB04-4CC7-B2FA-0F0166523134}" dt="2024-12-16T16:07:47.828" v="18"/>
          <pc:sldLayoutMkLst>
            <pc:docMk/>
            <pc:sldMasterMk cId="1443337734" sldId="2147483648"/>
            <pc:sldLayoutMk cId="1593432545" sldId="2147483774"/>
          </pc:sldLayoutMkLst>
          <pc:spChg chg="add mod">
            <ac:chgData name="Perrine RODIER - Le Nouveau Belier" userId="8d18d86c-7c03-4563-8894-8ee266adb6ca" providerId="ADAL" clId="{370FCF7B-DB04-4CC7-B2FA-0F0166523134}" dt="2024-12-16T16:07:47.828" v="18"/>
            <ac:spMkLst>
              <pc:docMk/>
              <pc:sldMasterMk cId="1443337734" sldId="2147483648"/>
              <pc:sldLayoutMk cId="1593432545" sldId="2147483774"/>
              <ac:spMk id="2" creationId="{A3540D99-247A-1D1D-6BE9-29F37DC089B5}"/>
            </ac:spMkLst>
          </pc:spChg>
        </pc:sldLayoutChg>
        <pc:sldLayoutChg chg="addSp delSp modSp mod">
          <pc:chgData name="Perrine RODIER - Le Nouveau Belier" userId="8d18d86c-7c03-4563-8894-8ee266adb6ca" providerId="ADAL" clId="{370FCF7B-DB04-4CC7-B2FA-0F0166523134}" dt="2024-12-16T16:07:53.283" v="20"/>
          <pc:sldLayoutMkLst>
            <pc:docMk/>
            <pc:sldMasterMk cId="1443337734" sldId="2147483648"/>
            <pc:sldLayoutMk cId="1708409853" sldId="2147483775"/>
          </pc:sldLayoutMkLst>
          <pc:spChg chg="add mod">
            <ac:chgData name="Perrine RODIER - Le Nouveau Belier" userId="8d18d86c-7c03-4563-8894-8ee266adb6ca" providerId="ADAL" clId="{370FCF7B-DB04-4CC7-B2FA-0F0166523134}" dt="2024-12-16T16:07:53.283" v="20"/>
            <ac:spMkLst>
              <pc:docMk/>
              <pc:sldMasterMk cId="1443337734" sldId="2147483648"/>
              <pc:sldLayoutMk cId="1708409853" sldId="2147483775"/>
              <ac:spMk id="2" creationId="{E8C1B9E1-53B8-D27C-C2AB-19DB91636772}"/>
            </ac:spMkLst>
          </pc:spChg>
          <pc:picChg chg="mod">
            <ac:chgData name="Perrine RODIER - Le Nouveau Belier" userId="8d18d86c-7c03-4563-8894-8ee266adb6ca" providerId="ADAL" clId="{370FCF7B-DB04-4CC7-B2FA-0F0166523134}" dt="2024-12-16T16:01:03.287" v="1" actId="1037"/>
            <ac:picMkLst>
              <pc:docMk/>
              <pc:sldMasterMk cId="1443337734" sldId="2147483648"/>
              <pc:sldLayoutMk cId="1708409853" sldId="2147483775"/>
              <ac:picMk id="7" creationId="{824AA7B3-68AF-CB4D-C9F6-8016F9A886D2}"/>
            </ac:picMkLst>
          </pc:picChg>
        </pc:sldLayoutChg>
        <pc:sldLayoutChg chg="addSp delSp modSp mod">
          <pc:chgData name="Perrine RODIER - Le Nouveau Belier" userId="8d18d86c-7c03-4563-8894-8ee266adb6ca" providerId="ADAL" clId="{370FCF7B-DB04-4CC7-B2FA-0F0166523134}" dt="2024-12-16T16:08:02.508" v="22"/>
          <pc:sldLayoutMkLst>
            <pc:docMk/>
            <pc:sldMasterMk cId="1443337734" sldId="2147483648"/>
            <pc:sldLayoutMk cId="3893264865" sldId="2147483776"/>
          </pc:sldLayoutMkLst>
          <pc:spChg chg="add mod">
            <ac:chgData name="Perrine RODIER - Le Nouveau Belier" userId="8d18d86c-7c03-4563-8894-8ee266adb6ca" providerId="ADAL" clId="{370FCF7B-DB04-4CC7-B2FA-0F0166523134}" dt="2024-12-16T16:08:02.508" v="22"/>
            <ac:spMkLst>
              <pc:docMk/>
              <pc:sldMasterMk cId="1443337734" sldId="2147483648"/>
              <pc:sldLayoutMk cId="3893264865" sldId="2147483776"/>
              <ac:spMk id="2" creationId="{D180C7FF-A8A3-3957-003F-01874A870C39}"/>
            </ac:spMkLst>
          </pc:spChg>
        </pc:sldLayoutChg>
        <pc:sldLayoutChg chg="addSp delSp modSp mod">
          <pc:chgData name="Perrine RODIER - Le Nouveau Belier" userId="8d18d86c-7c03-4563-8894-8ee266adb6ca" providerId="ADAL" clId="{370FCF7B-DB04-4CC7-B2FA-0F0166523134}" dt="2024-12-16T16:08:07.380" v="24"/>
          <pc:sldLayoutMkLst>
            <pc:docMk/>
            <pc:sldMasterMk cId="1443337734" sldId="2147483648"/>
            <pc:sldLayoutMk cId="4248713927" sldId="2147483777"/>
          </pc:sldLayoutMkLst>
          <pc:spChg chg="add mod">
            <ac:chgData name="Perrine RODIER - Le Nouveau Belier" userId="8d18d86c-7c03-4563-8894-8ee266adb6ca" providerId="ADAL" clId="{370FCF7B-DB04-4CC7-B2FA-0F0166523134}" dt="2024-12-16T16:08:07.380" v="24"/>
            <ac:spMkLst>
              <pc:docMk/>
              <pc:sldMasterMk cId="1443337734" sldId="2147483648"/>
              <pc:sldLayoutMk cId="4248713927" sldId="2147483777"/>
              <ac:spMk id="2" creationId="{7B4AF5A4-2208-2FC6-9D34-4F45186A8111}"/>
            </ac:spMkLst>
          </pc:spChg>
        </pc:sldLayoutChg>
        <pc:sldLayoutChg chg="addSp delSp modSp mod">
          <pc:chgData name="Perrine RODIER - Le Nouveau Belier" userId="8d18d86c-7c03-4563-8894-8ee266adb6ca" providerId="ADAL" clId="{370FCF7B-DB04-4CC7-B2FA-0F0166523134}" dt="2024-12-16T16:08:14.358" v="26"/>
          <pc:sldLayoutMkLst>
            <pc:docMk/>
            <pc:sldMasterMk cId="1443337734" sldId="2147483648"/>
            <pc:sldLayoutMk cId="389487601" sldId="2147483778"/>
          </pc:sldLayoutMkLst>
          <pc:spChg chg="add mod">
            <ac:chgData name="Perrine RODIER - Le Nouveau Belier" userId="8d18d86c-7c03-4563-8894-8ee266adb6ca" providerId="ADAL" clId="{370FCF7B-DB04-4CC7-B2FA-0F0166523134}" dt="2024-12-16T16:08:14.358" v="26"/>
            <ac:spMkLst>
              <pc:docMk/>
              <pc:sldMasterMk cId="1443337734" sldId="2147483648"/>
              <pc:sldLayoutMk cId="389487601" sldId="2147483778"/>
              <ac:spMk id="2" creationId="{E64F570B-4133-50B4-9181-9A85C467E434}"/>
            </ac:spMkLst>
          </pc:spChg>
        </pc:sldLayoutChg>
        <pc:sldLayoutChg chg="addSp delSp modSp mod">
          <pc:chgData name="Perrine RODIER - Le Nouveau Belier" userId="8d18d86c-7c03-4563-8894-8ee266adb6ca" providerId="ADAL" clId="{370FCF7B-DB04-4CC7-B2FA-0F0166523134}" dt="2024-12-16T16:08:26.280" v="28"/>
          <pc:sldLayoutMkLst>
            <pc:docMk/>
            <pc:sldMasterMk cId="1443337734" sldId="2147483648"/>
            <pc:sldLayoutMk cId="490947604" sldId="2147483779"/>
          </pc:sldLayoutMkLst>
          <pc:spChg chg="add mod">
            <ac:chgData name="Perrine RODIER - Le Nouveau Belier" userId="8d18d86c-7c03-4563-8894-8ee266adb6ca" providerId="ADAL" clId="{370FCF7B-DB04-4CC7-B2FA-0F0166523134}" dt="2024-12-16T16:08:26.280" v="28"/>
            <ac:spMkLst>
              <pc:docMk/>
              <pc:sldMasterMk cId="1443337734" sldId="2147483648"/>
              <pc:sldLayoutMk cId="490947604" sldId="2147483779"/>
              <ac:spMk id="2" creationId="{C9D8BEA9-9258-25E8-C526-95C9A47AB52D}"/>
            </ac:spMkLst>
          </pc:spChg>
        </pc:sldLayoutChg>
        <pc:sldLayoutChg chg="addSp delSp modSp mod">
          <pc:chgData name="Perrine RODIER - Le Nouveau Belier" userId="8d18d86c-7c03-4563-8894-8ee266adb6ca" providerId="ADAL" clId="{370FCF7B-DB04-4CC7-B2FA-0F0166523134}" dt="2024-12-16T16:08:35.965" v="31"/>
          <pc:sldLayoutMkLst>
            <pc:docMk/>
            <pc:sldMasterMk cId="1443337734" sldId="2147483648"/>
            <pc:sldLayoutMk cId="3784134984" sldId="2147483780"/>
          </pc:sldLayoutMkLst>
          <pc:spChg chg="add mod">
            <ac:chgData name="Perrine RODIER - Le Nouveau Belier" userId="8d18d86c-7c03-4563-8894-8ee266adb6ca" providerId="ADAL" clId="{370FCF7B-DB04-4CC7-B2FA-0F0166523134}" dt="2024-12-16T16:08:35.965" v="31"/>
            <ac:spMkLst>
              <pc:docMk/>
              <pc:sldMasterMk cId="1443337734" sldId="2147483648"/>
              <pc:sldLayoutMk cId="3784134984" sldId="2147483780"/>
              <ac:spMk id="2" creationId="{160800DC-2433-654E-B10E-D1F48608B15E}"/>
            </ac:spMkLst>
          </pc:spChg>
        </pc:sldLayoutChg>
        <pc:sldLayoutChg chg="addSp delSp modSp mod">
          <pc:chgData name="Perrine RODIER - Le Nouveau Belier" userId="8d18d86c-7c03-4563-8894-8ee266adb6ca" providerId="ADAL" clId="{370FCF7B-DB04-4CC7-B2FA-0F0166523134}" dt="2024-12-16T16:08:43.851" v="33"/>
          <pc:sldLayoutMkLst>
            <pc:docMk/>
            <pc:sldMasterMk cId="1443337734" sldId="2147483648"/>
            <pc:sldLayoutMk cId="1336251210" sldId="2147483781"/>
          </pc:sldLayoutMkLst>
          <pc:spChg chg="add mod">
            <ac:chgData name="Perrine RODIER - Le Nouveau Belier" userId="8d18d86c-7c03-4563-8894-8ee266adb6ca" providerId="ADAL" clId="{370FCF7B-DB04-4CC7-B2FA-0F0166523134}" dt="2024-12-16T16:08:43.851" v="33"/>
            <ac:spMkLst>
              <pc:docMk/>
              <pc:sldMasterMk cId="1443337734" sldId="2147483648"/>
              <pc:sldLayoutMk cId="1336251210" sldId="2147483781"/>
              <ac:spMk id="2" creationId="{EA386CA1-078A-0CED-B495-1CFDF909F976}"/>
            </ac:spMkLst>
          </pc:spChg>
        </pc:sldLayoutChg>
        <pc:sldLayoutChg chg="addSp delSp modSp mod">
          <pc:chgData name="Perrine RODIER - Le Nouveau Belier" userId="8d18d86c-7c03-4563-8894-8ee266adb6ca" providerId="ADAL" clId="{370FCF7B-DB04-4CC7-B2FA-0F0166523134}" dt="2024-12-16T16:08:51.913" v="35"/>
          <pc:sldLayoutMkLst>
            <pc:docMk/>
            <pc:sldMasterMk cId="1443337734" sldId="2147483648"/>
            <pc:sldLayoutMk cId="2346918695" sldId="2147483782"/>
          </pc:sldLayoutMkLst>
          <pc:spChg chg="add mod">
            <ac:chgData name="Perrine RODIER - Le Nouveau Belier" userId="8d18d86c-7c03-4563-8894-8ee266adb6ca" providerId="ADAL" clId="{370FCF7B-DB04-4CC7-B2FA-0F0166523134}" dt="2024-12-16T16:08:51.913" v="35"/>
            <ac:spMkLst>
              <pc:docMk/>
              <pc:sldMasterMk cId="1443337734" sldId="2147483648"/>
              <pc:sldLayoutMk cId="2346918695" sldId="2147483782"/>
              <ac:spMk id="2" creationId="{737BBDC0-2637-3EF9-F670-610C708816FD}"/>
            </ac:spMkLst>
          </pc:spChg>
        </pc:sldLayoutChg>
        <pc:sldLayoutChg chg="addSp delSp modSp mod">
          <pc:chgData name="Perrine RODIER - Le Nouveau Belier" userId="8d18d86c-7c03-4563-8894-8ee266adb6ca" providerId="ADAL" clId="{370FCF7B-DB04-4CC7-B2FA-0F0166523134}" dt="2024-12-16T16:08:57.972" v="37"/>
          <pc:sldLayoutMkLst>
            <pc:docMk/>
            <pc:sldMasterMk cId="1443337734" sldId="2147483648"/>
            <pc:sldLayoutMk cId="2853495476" sldId="2147483783"/>
          </pc:sldLayoutMkLst>
          <pc:spChg chg="add mod">
            <ac:chgData name="Perrine RODIER - Le Nouveau Belier" userId="8d18d86c-7c03-4563-8894-8ee266adb6ca" providerId="ADAL" clId="{370FCF7B-DB04-4CC7-B2FA-0F0166523134}" dt="2024-12-16T16:08:57.972" v="37"/>
            <ac:spMkLst>
              <pc:docMk/>
              <pc:sldMasterMk cId="1443337734" sldId="2147483648"/>
              <pc:sldLayoutMk cId="2853495476" sldId="2147483783"/>
              <ac:spMk id="2" creationId="{C57A9460-C6AA-6A5F-351A-BE91D366E0EF}"/>
            </ac:spMkLst>
          </pc:spChg>
        </pc:sldLayoutChg>
        <pc:sldLayoutChg chg="modSp">
          <pc:chgData name="Perrine RODIER - Le Nouveau Belier" userId="8d18d86c-7c03-4563-8894-8ee266adb6ca" providerId="ADAL" clId="{370FCF7B-DB04-4CC7-B2FA-0F0166523134}" dt="2024-12-16T16:05:13.188" v="9" actId="14826"/>
          <pc:sldLayoutMkLst>
            <pc:docMk/>
            <pc:sldMasterMk cId="1443337734" sldId="2147483648"/>
            <pc:sldLayoutMk cId="3860433410" sldId="2147483794"/>
          </pc:sldLayoutMkLst>
          <pc:picChg chg="mod">
            <ac:chgData name="Perrine RODIER - Le Nouveau Belier" userId="8d18d86c-7c03-4563-8894-8ee266adb6ca" providerId="ADAL" clId="{370FCF7B-DB04-4CC7-B2FA-0F0166523134}" dt="2024-12-16T16:05:13.188" v="9" actId="14826"/>
            <ac:picMkLst>
              <pc:docMk/>
              <pc:sldMasterMk cId="1443337734" sldId="2147483648"/>
              <pc:sldLayoutMk cId="3860433410" sldId="2147483794"/>
              <ac:picMk id="2" creationId="{ED6C9102-54FB-FA9E-03A0-749FF50E2942}"/>
            </ac:picMkLst>
          </pc:picChg>
        </pc:sldLayoutChg>
        <pc:sldLayoutChg chg="modSp">
          <pc:chgData name="Perrine RODIER - Le Nouveau Belier" userId="8d18d86c-7c03-4563-8894-8ee266adb6ca" providerId="ADAL" clId="{370FCF7B-DB04-4CC7-B2FA-0F0166523134}" dt="2024-12-16T16:00:51.058" v="0" actId="14826"/>
          <pc:sldLayoutMkLst>
            <pc:docMk/>
            <pc:sldMasterMk cId="1443337734" sldId="2147483648"/>
            <pc:sldLayoutMk cId="1690990663" sldId="2147483799"/>
          </pc:sldLayoutMkLst>
          <pc:picChg chg="mod">
            <ac:chgData name="Perrine RODIER - Le Nouveau Belier" userId="8d18d86c-7c03-4563-8894-8ee266adb6ca" providerId="ADAL" clId="{370FCF7B-DB04-4CC7-B2FA-0F0166523134}" dt="2024-12-16T16:00:51.058" v="0" actId="14826"/>
            <ac:picMkLst>
              <pc:docMk/>
              <pc:sldMasterMk cId="1443337734" sldId="2147483648"/>
              <pc:sldLayoutMk cId="1690990663" sldId="2147483799"/>
              <ac:picMk id="7" creationId="{824AA7B3-68AF-CB4D-C9F6-8016F9A886D2}"/>
            </ac:picMkLst>
          </pc:picChg>
        </pc:sldLayoutChg>
        <pc:sldLayoutChg chg="modSp">
          <pc:chgData name="Perrine RODIER - Le Nouveau Belier" userId="8d18d86c-7c03-4563-8894-8ee266adb6ca" providerId="ADAL" clId="{370FCF7B-DB04-4CC7-B2FA-0F0166523134}" dt="2024-12-16T16:02:10.351" v="5" actId="14826"/>
          <pc:sldLayoutMkLst>
            <pc:docMk/>
            <pc:sldMasterMk cId="1443337734" sldId="2147483648"/>
            <pc:sldLayoutMk cId="3347518434" sldId="2147483800"/>
          </pc:sldLayoutMkLst>
          <pc:picChg chg="mod">
            <ac:chgData name="Perrine RODIER - Le Nouveau Belier" userId="8d18d86c-7c03-4563-8894-8ee266adb6ca" providerId="ADAL" clId="{370FCF7B-DB04-4CC7-B2FA-0F0166523134}" dt="2024-12-16T16:02:10.351" v="5" actId="14826"/>
            <ac:picMkLst>
              <pc:docMk/>
              <pc:sldMasterMk cId="1443337734" sldId="2147483648"/>
              <pc:sldLayoutMk cId="3347518434" sldId="2147483800"/>
              <ac:picMk id="2" creationId="{8EAC7DD9-612E-DADF-A406-5613F06F4D3B}"/>
            </ac:picMkLst>
          </pc:picChg>
        </pc:sldLayoutChg>
        <pc:sldLayoutChg chg="modSp">
          <pc:chgData name="Perrine RODIER - Le Nouveau Belier" userId="8d18d86c-7c03-4563-8894-8ee266adb6ca" providerId="ADAL" clId="{370FCF7B-DB04-4CC7-B2FA-0F0166523134}" dt="2024-12-16T16:04:43.552" v="8" actId="14826"/>
          <pc:sldLayoutMkLst>
            <pc:docMk/>
            <pc:sldMasterMk cId="1443337734" sldId="2147483648"/>
            <pc:sldLayoutMk cId="107246221" sldId="2147483801"/>
          </pc:sldLayoutMkLst>
          <pc:picChg chg="mod">
            <ac:chgData name="Perrine RODIER - Le Nouveau Belier" userId="8d18d86c-7c03-4563-8894-8ee266adb6ca" providerId="ADAL" clId="{370FCF7B-DB04-4CC7-B2FA-0F0166523134}" dt="2024-12-16T16:04:43.552" v="8" actId="14826"/>
            <ac:picMkLst>
              <pc:docMk/>
              <pc:sldMasterMk cId="1443337734" sldId="2147483648"/>
              <pc:sldLayoutMk cId="107246221" sldId="2147483801"/>
              <ac:picMk id="2" creationId="{ED6C9102-54FB-FA9E-03A0-749FF50E2942}"/>
            </ac:picMkLst>
          </pc:picChg>
        </pc:sldLayoutChg>
        <pc:sldLayoutChg chg="modSp">
          <pc:chgData name="Perrine RODIER - Le Nouveau Belier" userId="8d18d86c-7c03-4563-8894-8ee266adb6ca" providerId="ADAL" clId="{370FCF7B-DB04-4CC7-B2FA-0F0166523134}" dt="2024-12-18T11:53:16.755" v="41" actId="14826"/>
          <pc:sldLayoutMkLst>
            <pc:docMk/>
            <pc:sldMasterMk cId="1443337734" sldId="2147483648"/>
            <pc:sldLayoutMk cId="1681900100" sldId="2147483803"/>
          </pc:sldLayoutMkLst>
          <pc:picChg chg="mod">
            <ac:chgData name="Perrine RODIER - Le Nouveau Belier" userId="8d18d86c-7c03-4563-8894-8ee266adb6ca" providerId="ADAL" clId="{370FCF7B-DB04-4CC7-B2FA-0F0166523134}" dt="2024-12-18T11:53:16.755" v="41" actId="14826"/>
            <ac:picMkLst>
              <pc:docMk/>
              <pc:sldMasterMk cId="1443337734" sldId="2147483648"/>
              <pc:sldLayoutMk cId="1681900100" sldId="2147483803"/>
              <ac:picMk id="6" creationId="{EB19A0A5-BB23-BCCA-A322-85040FFBD7F2}"/>
            </ac:picMkLst>
          </pc:picChg>
        </pc:sldLayoutChg>
        <pc:sldLayoutChg chg="modSp">
          <pc:chgData name="Perrine RODIER - Le Nouveau Belier" userId="8d18d86c-7c03-4563-8894-8ee266adb6ca" providerId="ADAL" clId="{370FCF7B-DB04-4CC7-B2FA-0F0166523134}" dt="2024-12-18T11:53:32.498" v="42" actId="14826"/>
          <pc:sldLayoutMkLst>
            <pc:docMk/>
            <pc:sldMasterMk cId="1443337734" sldId="2147483648"/>
            <pc:sldLayoutMk cId="4056931931" sldId="2147483804"/>
          </pc:sldLayoutMkLst>
          <pc:picChg chg="mod">
            <ac:chgData name="Perrine RODIER - Le Nouveau Belier" userId="8d18d86c-7c03-4563-8894-8ee266adb6ca" providerId="ADAL" clId="{370FCF7B-DB04-4CC7-B2FA-0F0166523134}" dt="2024-12-18T11:53:32.498" v="42" actId="14826"/>
            <ac:picMkLst>
              <pc:docMk/>
              <pc:sldMasterMk cId="1443337734" sldId="2147483648"/>
              <pc:sldLayoutMk cId="4056931931" sldId="2147483804"/>
              <ac:picMk id="6" creationId="{EB19A0A5-BB23-BCCA-A322-85040FFBD7F2}"/>
            </ac:picMkLst>
          </pc:picChg>
        </pc:sldLayoutChg>
        <pc:sldLayoutChg chg="modSp">
          <pc:chgData name="Perrine RODIER - Le Nouveau Belier" userId="8d18d86c-7c03-4563-8894-8ee266adb6ca" providerId="ADAL" clId="{370FCF7B-DB04-4CC7-B2FA-0F0166523134}" dt="2024-12-18T11:53:45.652" v="43" actId="14826"/>
          <pc:sldLayoutMkLst>
            <pc:docMk/>
            <pc:sldMasterMk cId="1443337734" sldId="2147483648"/>
            <pc:sldLayoutMk cId="4158505600" sldId="2147483805"/>
          </pc:sldLayoutMkLst>
          <pc:picChg chg="mod">
            <ac:chgData name="Perrine RODIER - Le Nouveau Belier" userId="8d18d86c-7c03-4563-8894-8ee266adb6ca" providerId="ADAL" clId="{370FCF7B-DB04-4CC7-B2FA-0F0166523134}" dt="2024-12-18T11:53:45.652" v="43" actId="14826"/>
            <ac:picMkLst>
              <pc:docMk/>
              <pc:sldMasterMk cId="1443337734" sldId="2147483648"/>
              <pc:sldLayoutMk cId="4158505600" sldId="2147483805"/>
              <ac:picMk id="6" creationId="{EB19A0A5-BB23-BCCA-A322-85040FFBD7F2}"/>
            </ac:picMkLst>
          </pc:picChg>
        </pc:sldLayoutChg>
        <pc:sldLayoutChg chg="modSp">
          <pc:chgData name="Perrine RODIER - Le Nouveau Belier" userId="8d18d86c-7c03-4563-8894-8ee266adb6ca" providerId="ADAL" clId="{370FCF7B-DB04-4CC7-B2FA-0F0166523134}" dt="2024-12-18T11:53:53.133" v="44" actId="14826"/>
          <pc:sldLayoutMkLst>
            <pc:docMk/>
            <pc:sldMasterMk cId="1443337734" sldId="2147483648"/>
            <pc:sldLayoutMk cId="3214998801" sldId="2147483806"/>
          </pc:sldLayoutMkLst>
          <pc:picChg chg="mod">
            <ac:chgData name="Perrine RODIER - Le Nouveau Belier" userId="8d18d86c-7c03-4563-8894-8ee266adb6ca" providerId="ADAL" clId="{370FCF7B-DB04-4CC7-B2FA-0F0166523134}" dt="2024-12-18T11:53:53.133" v="44" actId="14826"/>
            <ac:picMkLst>
              <pc:docMk/>
              <pc:sldMasterMk cId="1443337734" sldId="2147483648"/>
              <pc:sldLayoutMk cId="3214998801" sldId="2147483806"/>
              <ac:picMk id="6" creationId="{EB19A0A5-BB23-BCCA-A322-85040FFBD7F2}"/>
            </ac:picMkLst>
          </pc:picChg>
        </pc:sldLayoutChg>
        <pc:sldLayoutChg chg="modSp">
          <pc:chgData name="Perrine RODIER - Le Nouveau Belier" userId="8d18d86c-7c03-4563-8894-8ee266adb6ca" providerId="ADAL" clId="{370FCF7B-DB04-4CC7-B2FA-0F0166523134}" dt="2024-12-18T11:54:01.093" v="45" actId="14826"/>
          <pc:sldLayoutMkLst>
            <pc:docMk/>
            <pc:sldMasterMk cId="1443337734" sldId="2147483648"/>
            <pc:sldLayoutMk cId="1463657947" sldId="2147483807"/>
          </pc:sldLayoutMkLst>
          <pc:picChg chg="mod">
            <ac:chgData name="Perrine RODIER - Le Nouveau Belier" userId="8d18d86c-7c03-4563-8894-8ee266adb6ca" providerId="ADAL" clId="{370FCF7B-DB04-4CC7-B2FA-0F0166523134}" dt="2024-12-18T11:54:01.093" v="45" actId="14826"/>
            <ac:picMkLst>
              <pc:docMk/>
              <pc:sldMasterMk cId="1443337734" sldId="2147483648"/>
              <pc:sldLayoutMk cId="1463657947" sldId="2147483807"/>
              <ac:picMk id="6" creationId="{EB19A0A5-BB23-BCCA-A322-85040FFBD7F2}"/>
            </ac:picMkLst>
          </pc:picChg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4.jpe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4.jpe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4.jpe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4.jpe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8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4.jpe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9.jp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40.jp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4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42.jp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43.jp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44.jp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45.jp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46.jp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47.jp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48.jp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49.jp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50.jp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5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52.jp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53.jp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54.jp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55.jp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56.jp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57.jp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58.jp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59.jp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60.jp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6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62.jp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63.jpg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64.jpg"/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62.jpg"/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65.jpg"/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66.jpg"/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67.jpg"/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68.jpg"/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69.jpg"/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70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71.jpg"/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72.jpg"/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73.jpg"/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74.jpg"/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75.jpg"/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76.jpg"/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77.jpg"/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78.jpg"/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79.jpg"/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80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81.jpg"/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82.jpg"/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83.jpg"/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84.jpg"/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84.jpg"/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g"/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Master" Target="../slideMasters/slideMaster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529D14F-1E48-7E4A-9B8D-0784DCEDB7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BC2ADBE-E2F9-8B6A-074F-2502331F6D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EF2AD88-6810-6947-2B10-A5A6D7F77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18/12/2024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B4D4586-B81A-717D-2EAD-18FE94C35B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AD9D8BB-5A70-AC80-B630-69E22F7EB2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398120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000F0D36-35B7-323C-BFDB-0F428CCD15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5088E2DB-6FC7-ECA0-563B-72EE9FC72FB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5927" y="1979523"/>
            <a:ext cx="5471880" cy="817285"/>
          </a:xfrm>
        </p:spPr>
        <p:txBody>
          <a:bodyPr anchor="b"/>
          <a:lstStyle>
            <a:lvl1pPr algn="ctr">
              <a:defRPr sz="6200" b="0" kern="1200" spc="-5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 PARTIE</a:t>
            </a:r>
          </a:p>
        </p:txBody>
      </p:sp>
    </p:spTree>
    <p:extLst>
      <p:ext uri="{BB962C8B-B14F-4D97-AF65-F5344CB8AC3E}">
        <p14:creationId xmlns:p14="http://schemas.microsoft.com/office/powerpoint/2010/main" val="36312589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663006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29BAC64-C16B-D739-88B0-C08ED74160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B9276B1-75DC-89FB-9B74-A08413BBCA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9AB6E15-4ADC-7A6F-982A-05C39845DA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BC69B4B-888F-AF3B-E9E4-31297C0F8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18/12/2024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C3EBB93-5AE8-62C9-784F-4D5D8F5CB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5E00286-11D2-8F6D-E521-33A2E79A3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3380061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A458743-F163-B391-72BB-7C20C40E8D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DA7EDB8-0DAE-B99A-0EE9-635ACE33E2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88F3C3E-D2FC-D7B8-6DE3-626A29D36B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9C571B55-5604-E7A5-71C6-F9AFA37063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3D608F9B-7731-DE53-C2A8-0F6F0DB8FB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EBE5D98D-CD26-EE6D-B8CF-37A831D037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18/12/2024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CBE8B773-3597-87C4-59D7-EFDB6B583E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2BDEDC2F-9F3E-E508-BBA9-6F1F97AC9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182897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D18266D-A4B6-F4D4-32EA-65D87EF740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D8D52787-EB4A-40FC-6ACD-1D5852140A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18/12/2024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317E4A9F-279C-6ADF-BD5E-5F697951CF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0B75A29-EE8E-3D07-52D0-AD40683A34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0687365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A33813C2-A577-9E16-F262-4D25CAAE81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18/12/2024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B05F86F8-2C35-1D17-9E10-61054CB93A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F82B7E3-8C9F-CA67-1594-E42420360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1906575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7E6D9C6-F87F-3CA7-7CAD-75B19A9F49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D0CEE63-35E4-6D7F-09E7-D5C47700A8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854423F-8272-338A-3489-F59D4E866C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0C11F21-57DE-B4C1-2FC4-F58DCAFF06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18/12/2024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56B2DC9-2669-1F90-46D2-8F006F7988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E99B2F1-956E-D774-665C-66AB950F99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389818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9BA813D-A0C8-69BC-6EE0-4790C65636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40595EA7-77C3-1922-91F3-EDE9CFC4C81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6C6A621-33A9-7E45-7850-416AFB000A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EA729D5-5A9A-94FA-6017-43FFC92D45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18/12/2024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38BD11D-8278-B00E-3DF8-59D5DBEB96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E2A6B61-6B85-2B19-4BFB-BC638062A4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6012132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20A00B6-E5FA-AC71-211C-29A440F24D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EDB3F8E8-19D4-2873-D2FB-08C2D36738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85E3533-8D3A-E648-222D-6FFAE99B79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18/12/2024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27D956A-386A-BA79-C202-108AF39429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BE071C4-9EE2-D260-83AF-764F770D9A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9199570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C0E89D48-FFE0-E2C0-AE7B-C68C39A737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65F968E5-0CC6-69DE-2D9B-C313FE009D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11517A3-1426-FDDF-D1BD-064282A47E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18/12/2024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939E788-F2FC-5D83-D757-969522662A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C6940E0-D790-759D-527D-790635C1B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644640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D0F05EC4-72A3-D3B5-4844-E704CB31E52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" y="857"/>
            <a:ext cx="12188952" cy="6856285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203DE88B-5973-C402-32E6-4CD2405EE88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5927" y="1979523"/>
            <a:ext cx="5471880" cy="817285"/>
          </a:xfrm>
        </p:spPr>
        <p:txBody>
          <a:bodyPr anchor="b"/>
          <a:lstStyle>
            <a:lvl1pPr algn="ctr">
              <a:defRPr sz="6200" b="0" kern="1200" spc="-5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 PARTIE</a:t>
            </a:r>
          </a:p>
        </p:txBody>
      </p:sp>
    </p:spTree>
    <p:extLst>
      <p:ext uri="{BB962C8B-B14F-4D97-AF65-F5344CB8AC3E}">
        <p14:creationId xmlns:p14="http://schemas.microsoft.com/office/powerpoint/2010/main" val="16742320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2419BB08-AC0E-C2D5-0426-A66285B28F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88952" cy="6856285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5088E2DB-6FC7-ECA0-563B-72EE9FC72FB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5927" y="1979523"/>
            <a:ext cx="5471880" cy="817285"/>
          </a:xfrm>
        </p:spPr>
        <p:txBody>
          <a:bodyPr anchor="b"/>
          <a:lstStyle>
            <a:lvl1pPr algn="ctr">
              <a:defRPr sz="6200" b="0" kern="1200" spc="-5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 PARTIE</a:t>
            </a:r>
          </a:p>
        </p:txBody>
      </p:sp>
    </p:spTree>
    <p:extLst>
      <p:ext uri="{BB962C8B-B14F-4D97-AF65-F5344CB8AC3E}">
        <p14:creationId xmlns:p14="http://schemas.microsoft.com/office/powerpoint/2010/main" val="7976604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2419BB08-AC0E-C2D5-0426-A66285B28F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88951" cy="6856285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5088E2DB-6FC7-ECA0-563B-72EE9FC72FB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5927" y="1979523"/>
            <a:ext cx="5471880" cy="817285"/>
          </a:xfrm>
        </p:spPr>
        <p:txBody>
          <a:bodyPr anchor="b"/>
          <a:lstStyle>
            <a:lvl1pPr algn="ctr">
              <a:defRPr sz="6200" b="0" kern="1200" spc="-5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 PARTIE</a:t>
            </a:r>
          </a:p>
        </p:txBody>
      </p:sp>
    </p:spTree>
    <p:extLst>
      <p:ext uri="{BB962C8B-B14F-4D97-AF65-F5344CB8AC3E}">
        <p14:creationId xmlns:p14="http://schemas.microsoft.com/office/powerpoint/2010/main" val="2753266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2419BB08-AC0E-C2D5-0426-A66285B28F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88951" cy="6856284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5088E2DB-6FC7-ECA0-563B-72EE9FC72FB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5927" y="1979523"/>
            <a:ext cx="5471880" cy="817285"/>
          </a:xfrm>
        </p:spPr>
        <p:txBody>
          <a:bodyPr anchor="b"/>
          <a:lstStyle>
            <a:lvl1pPr algn="ctr">
              <a:defRPr sz="6200" b="0" kern="1200" spc="-5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 PARTIE</a:t>
            </a:r>
          </a:p>
        </p:txBody>
      </p:sp>
    </p:spTree>
    <p:extLst>
      <p:ext uri="{BB962C8B-B14F-4D97-AF65-F5344CB8AC3E}">
        <p14:creationId xmlns:p14="http://schemas.microsoft.com/office/powerpoint/2010/main" val="9144716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2419BB08-AC0E-C2D5-0426-A66285B28F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88949" cy="6856284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5088E2DB-6FC7-ECA0-563B-72EE9FC72FB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5927" y="1979523"/>
            <a:ext cx="5471880" cy="817285"/>
          </a:xfrm>
        </p:spPr>
        <p:txBody>
          <a:bodyPr anchor="b"/>
          <a:lstStyle>
            <a:lvl1pPr algn="ctr">
              <a:defRPr sz="6200" b="0" kern="1200" spc="-5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 PARTIE</a:t>
            </a:r>
          </a:p>
        </p:txBody>
      </p:sp>
    </p:spTree>
    <p:extLst>
      <p:ext uri="{BB962C8B-B14F-4D97-AF65-F5344CB8AC3E}">
        <p14:creationId xmlns:p14="http://schemas.microsoft.com/office/powerpoint/2010/main" val="39817056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2419BB08-AC0E-C2D5-0426-A66285B28F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88949" cy="6856283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5088E2DB-6FC7-ECA0-563B-72EE9FC72FB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5927" y="1979523"/>
            <a:ext cx="5471880" cy="817285"/>
          </a:xfrm>
        </p:spPr>
        <p:txBody>
          <a:bodyPr anchor="b"/>
          <a:lstStyle>
            <a:lvl1pPr algn="ctr">
              <a:defRPr sz="6200" b="0" kern="1200" spc="-5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 PARTIE</a:t>
            </a:r>
          </a:p>
        </p:txBody>
      </p:sp>
    </p:spTree>
    <p:extLst>
      <p:ext uri="{BB962C8B-B14F-4D97-AF65-F5344CB8AC3E}">
        <p14:creationId xmlns:p14="http://schemas.microsoft.com/office/powerpoint/2010/main" val="10496266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2419BB08-AC0E-C2D5-0426-A66285B28F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0"/>
            <a:ext cx="12188947" cy="6856283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5088E2DB-6FC7-ECA0-563B-72EE9FC72FB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5927" y="1979523"/>
            <a:ext cx="5471880" cy="817285"/>
          </a:xfrm>
        </p:spPr>
        <p:txBody>
          <a:bodyPr anchor="b"/>
          <a:lstStyle>
            <a:lvl1pPr algn="ctr">
              <a:defRPr sz="6200" b="0" kern="1200" spc="-5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 PARTIE</a:t>
            </a:r>
          </a:p>
        </p:txBody>
      </p:sp>
    </p:spTree>
    <p:extLst>
      <p:ext uri="{BB962C8B-B14F-4D97-AF65-F5344CB8AC3E}">
        <p14:creationId xmlns:p14="http://schemas.microsoft.com/office/powerpoint/2010/main" val="3143165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2419BB08-AC0E-C2D5-0426-A66285B28F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0"/>
            <a:ext cx="12188947" cy="6856282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5088E2DB-6FC7-ECA0-563B-72EE9FC72FB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5927" y="1979523"/>
            <a:ext cx="5471880" cy="817285"/>
          </a:xfrm>
        </p:spPr>
        <p:txBody>
          <a:bodyPr anchor="b"/>
          <a:lstStyle>
            <a:lvl1pPr algn="ctr">
              <a:defRPr sz="6200" b="0" kern="1200" spc="-5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 PARTIE</a:t>
            </a:r>
          </a:p>
        </p:txBody>
      </p:sp>
    </p:spTree>
    <p:extLst>
      <p:ext uri="{BB962C8B-B14F-4D97-AF65-F5344CB8AC3E}">
        <p14:creationId xmlns:p14="http://schemas.microsoft.com/office/powerpoint/2010/main" val="21535555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2419BB08-AC0E-C2D5-0426-A66285B28F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" y="0"/>
            <a:ext cx="12188945" cy="6856282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5088E2DB-6FC7-ECA0-563B-72EE9FC72FB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5927" y="1979523"/>
            <a:ext cx="5471880" cy="817285"/>
          </a:xfrm>
        </p:spPr>
        <p:txBody>
          <a:bodyPr anchor="b"/>
          <a:lstStyle>
            <a:lvl1pPr algn="ctr">
              <a:defRPr sz="6200" b="0" kern="1200" spc="-5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 PARTIE</a:t>
            </a:r>
          </a:p>
        </p:txBody>
      </p:sp>
    </p:spTree>
    <p:extLst>
      <p:ext uri="{BB962C8B-B14F-4D97-AF65-F5344CB8AC3E}">
        <p14:creationId xmlns:p14="http://schemas.microsoft.com/office/powerpoint/2010/main" val="3787076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EB19A0A5-BB23-BCCA-A322-85040FFBD7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" y="857"/>
            <a:ext cx="12188951" cy="6856284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F4776F5D-E649-BCEF-164E-F0C3B4DC17F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759" y="2049864"/>
            <a:ext cx="5833626" cy="984738"/>
          </a:xfrm>
        </p:spPr>
        <p:txBody>
          <a:bodyPr anchor="b"/>
          <a:lstStyle>
            <a:lvl1pPr algn="ctr">
              <a:defRPr sz="5400" b="0" kern="70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</a:t>
            </a:r>
          </a:p>
        </p:txBody>
      </p:sp>
      <p:sp>
        <p:nvSpPr>
          <p:cNvPr id="4" name="Espace réservé du texte 8">
            <a:extLst>
              <a:ext uri="{FF2B5EF4-FFF2-40B4-BE49-F238E27FC236}">
                <a16:creationId xmlns:a16="http://schemas.microsoft.com/office/drawing/2014/main" id="{384B8598-880A-E1A9-CAC0-A38A1A95177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6137" y="2847624"/>
            <a:ext cx="5490871" cy="673291"/>
          </a:xfrm>
        </p:spPr>
        <p:txBody>
          <a:bodyPr/>
          <a:lstStyle>
            <a:lvl1pPr marL="0" indent="0" algn="ctr">
              <a:buNone/>
              <a:defRPr sz="680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PRÉSENTATION</a:t>
            </a:r>
          </a:p>
        </p:txBody>
      </p:sp>
      <p:pic>
        <p:nvPicPr>
          <p:cNvPr id="8" name="Imag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731" y="588770"/>
            <a:ext cx="3254071" cy="754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5450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2419BB08-AC0E-C2D5-0426-A66285B28F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" y="0"/>
            <a:ext cx="12188945" cy="6856281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5088E2DB-6FC7-ECA0-563B-72EE9FC72FB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5927" y="1979523"/>
            <a:ext cx="5471880" cy="817285"/>
          </a:xfrm>
        </p:spPr>
        <p:txBody>
          <a:bodyPr anchor="b"/>
          <a:lstStyle>
            <a:lvl1pPr algn="ctr">
              <a:defRPr sz="6200" b="0" kern="1200" spc="-5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 PARTIE</a:t>
            </a:r>
          </a:p>
        </p:txBody>
      </p:sp>
    </p:spTree>
    <p:extLst>
      <p:ext uri="{BB962C8B-B14F-4D97-AF65-F5344CB8AC3E}">
        <p14:creationId xmlns:p14="http://schemas.microsoft.com/office/powerpoint/2010/main" val="29921636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000F0D36-35B7-323C-BFDB-0F428CCD15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28"/>
            <a:ext cx="12191999" cy="6857143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5088E2DB-6FC7-ECA0-563B-72EE9FC72FB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5927" y="1980158"/>
            <a:ext cx="5471880" cy="817285"/>
          </a:xfrm>
        </p:spPr>
        <p:txBody>
          <a:bodyPr anchor="b"/>
          <a:lstStyle>
            <a:lvl1pPr algn="ctr">
              <a:defRPr sz="6200" b="0" kern="1200" spc="-50" baseline="0">
                <a:solidFill>
                  <a:srgbClr val="EB6408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 PARTIE</a:t>
            </a:r>
          </a:p>
        </p:txBody>
      </p:sp>
    </p:spTree>
    <p:extLst>
      <p:ext uri="{BB962C8B-B14F-4D97-AF65-F5344CB8AC3E}">
        <p14:creationId xmlns:p14="http://schemas.microsoft.com/office/powerpoint/2010/main" val="26069090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Une image contenant tente, terrain de jeux, plein air, rue&#10;&#10;Description générée automatiquement">
            <a:extLst>
              <a:ext uri="{FF2B5EF4-FFF2-40B4-BE49-F238E27FC236}">
                <a16:creationId xmlns:a16="http://schemas.microsoft.com/office/drawing/2014/main" id="{C09CE4A3-63A9-0C7F-6DB0-26527BAEEE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5088E2DB-6FC7-ECA0-563B-72EE9FC72FB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5927" y="1980158"/>
            <a:ext cx="5471880" cy="817285"/>
          </a:xfrm>
        </p:spPr>
        <p:txBody>
          <a:bodyPr anchor="b"/>
          <a:lstStyle>
            <a:lvl1pPr algn="ctr">
              <a:defRPr sz="6200" b="0" kern="1200" spc="-50" baseline="0">
                <a:solidFill>
                  <a:srgbClr val="EB6408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 PARTIE</a:t>
            </a:r>
          </a:p>
        </p:txBody>
      </p:sp>
    </p:spTree>
    <p:extLst>
      <p:ext uri="{BB962C8B-B14F-4D97-AF65-F5344CB8AC3E}">
        <p14:creationId xmlns:p14="http://schemas.microsoft.com/office/powerpoint/2010/main" val="20955961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C09CE4A3-63A9-0C7F-6DB0-26527BAEEE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5088E2DB-6FC7-ECA0-563B-72EE9FC72FB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5927" y="1980158"/>
            <a:ext cx="5471880" cy="817285"/>
          </a:xfrm>
        </p:spPr>
        <p:txBody>
          <a:bodyPr anchor="b"/>
          <a:lstStyle>
            <a:lvl1pPr algn="ctr">
              <a:defRPr sz="6200" b="0" kern="1200" spc="-50" baseline="0">
                <a:solidFill>
                  <a:srgbClr val="EB6408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 PARTIE</a:t>
            </a:r>
          </a:p>
        </p:txBody>
      </p:sp>
    </p:spTree>
    <p:extLst>
      <p:ext uri="{BB962C8B-B14F-4D97-AF65-F5344CB8AC3E}">
        <p14:creationId xmlns:p14="http://schemas.microsoft.com/office/powerpoint/2010/main" val="41979716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5F44AFB6-E33C-437D-7838-1758D6854E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5088E2DB-6FC7-ECA0-563B-72EE9FC72FB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5927" y="1980158"/>
            <a:ext cx="5471880" cy="817285"/>
          </a:xfrm>
        </p:spPr>
        <p:txBody>
          <a:bodyPr anchor="b"/>
          <a:lstStyle>
            <a:lvl1pPr algn="ctr">
              <a:defRPr sz="6200" b="0" kern="1200" spc="-50" baseline="0">
                <a:solidFill>
                  <a:srgbClr val="EB6408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 PARTIE</a:t>
            </a:r>
          </a:p>
        </p:txBody>
      </p:sp>
    </p:spTree>
    <p:extLst>
      <p:ext uri="{BB962C8B-B14F-4D97-AF65-F5344CB8AC3E}">
        <p14:creationId xmlns:p14="http://schemas.microsoft.com/office/powerpoint/2010/main" val="10291536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5F44AFB6-E33C-437D-7838-1758D6854E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5088E2DB-6FC7-ECA0-563B-72EE9FC72FB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5927" y="1980158"/>
            <a:ext cx="5471880" cy="817285"/>
          </a:xfrm>
        </p:spPr>
        <p:txBody>
          <a:bodyPr anchor="b"/>
          <a:lstStyle>
            <a:lvl1pPr algn="ctr">
              <a:defRPr sz="6200" b="0" kern="1200" spc="-50" baseline="0">
                <a:solidFill>
                  <a:srgbClr val="EB6408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 PARTIE</a:t>
            </a:r>
          </a:p>
        </p:txBody>
      </p:sp>
    </p:spTree>
    <p:extLst>
      <p:ext uri="{BB962C8B-B14F-4D97-AF65-F5344CB8AC3E}">
        <p14:creationId xmlns:p14="http://schemas.microsoft.com/office/powerpoint/2010/main" val="29384390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5F44AFB6-E33C-437D-7838-1758D6854E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5088E2DB-6FC7-ECA0-563B-72EE9FC72FB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5927" y="1980158"/>
            <a:ext cx="5471880" cy="817285"/>
          </a:xfrm>
        </p:spPr>
        <p:txBody>
          <a:bodyPr anchor="b"/>
          <a:lstStyle>
            <a:lvl1pPr algn="ctr">
              <a:defRPr sz="6200" b="0" kern="1200" spc="-50" baseline="0">
                <a:solidFill>
                  <a:srgbClr val="EB6408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 PARTIE</a:t>
            </a:r>
          </a:p>
        </p:txBody>
      </p:sp>
    </p:spTree>
    <p:extLst>
      <p:ext uri="{BB962C8B-B14F-4D97-AF65-F5344CB8AC3E}">
        <p14:creationId xmlns:p14="http://schemas.microsoft.com/office/powerpoint/2010/main" val="23550762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5F44AFB6-E33C-437D-7838-1758D6854E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5088E2DB-6FC7-ECA0-563B-72EE9FC72FB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5927" y="1980158"/>
            <a:ext cx="5471880" cy="817285"/>
          </a:xfrm>
        </p:spPr>
        <p:txBody>
          <a:bodyPr anchor="b"/>
          <a:lstStyle>
            <a:lvl1pPr algn="ctr">
              <a:defRPr sz="6200" b="0" kern="1200" spc="-50" baseline="0">
                <a:solidFill>
                  <a:srgbClr val="EB6408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 PARTIE</a:t>
            </a:r>
          </a:p>
        </p:txBody>
      </p:sp>
    </p:spTree>
    <p:extLst>
      <p:ext uri="{BB962C8B-B14F-4D97-AF65-F5344CB8AC3E}">
        <p14:creationId xmlns:p14="http://schemas.microsoft.com/office/powerpoint/2010/main" val="22319956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5F44AFB6-E33C-437D-7838-1758D6854E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5088E2DB-6FC7-ECA0-563B-72EE9FC72FB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5927" y="1980158"/>
            <a:ext cx="5471880" cy="817285"/>
          </a:xfrm>
        </p:spPr>
        <p:txBody>
          <a:bodyPr anchor="b"/>
          <a:lstStyle>
            <a:lvl1pPr algn="ctr">
              <a:defRPr sz="6200" b="0" kern="1200" spc="-50" baseline="0">
                <a:solidFill>
                  <a:srgbClr val="EB6408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 PARTIE</a:t>
            </a:r>
          </a:p>
        </p:txBody>
      </p:sp>
    </p:spTree>
    <p:extLst>
      <p:ext uri="{BB962C8B-B14F-4D97-AF65-F5344CB8AC3E}">
        <p14:creationId xmlns:p14="http://schemas.microsoft.com/office/powerpoint/2010/main" val="4274725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5F44AFB6-E33C-437D-7838-1758D6854E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5088E2DB-6FC7-ECA0-563B-72EE9FC72FB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5927" y="1980158"/>
            <a:ext cx="5471880" cy="817285"/>
          </a:xfrm>
        </p:spPr>
        <p:txBody>
          <a:bodyPr anchor="b"/>
          <a:lstStyle>
            <a:lvl1pPr algn="ctr">
              <a:defRPr sz="6200" b="0" kern="1200" spc="-50" baseline="0">
                <a:solidFill>
                  <a:srgbClr val="EB6408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 PARTIE</a:t>
            </a:r>
          </a:p>
        </p:txBody>
      </p:sp>
    </p:spTree>
    <p:extLst>
      <p:ext uri="{BB962C8B-B14F-4D97-AF65-F5344CB8AC3E}">
        <p14:creationId xmlns:p14="http://schemas.microsoft.com/office/powerpoint/2010/main" val="11364151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EB19A0A5-BB23-BCCA-A322-85040FFBD7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5" y="857"/>
            <a:ext cx="12188949" cy="6856284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F4776F5D-E649-BCEF-164E-F0C3B4DC17F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759" y="2049864"/>
            <a:ext cx="5833626" cy="984738"/>
          </a:xfrm>
        </p:spPr>
        <p:txBody>
          <a:bodyPr anchor="b"/>
          <a:lstStyle>
            <a:lvl1pPr algn="ctr">
              <a:defRPr sz="5400" b="0" kern="70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</a:t>
            </a:r>
          </a:p>
        </p:txBody>
      </p:sp>
      <p:sp>
        <p:nvSpPr>
          <p:cNvPr id="4" name="Espace réservé du texte 8">
            <a:extLst>
              <a:ext uri="{FF2B5EF4-FFF2-40B4-BE49-F238E27FC236}">
                <a16:creationId xmlns:a16="http://schemas.microsoft.com/office/drawing/2014/main" id="{384B8598-880A-E1A9-CAC0-A38A1A95177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6137" y="2847624"/>
            <a:ext cx="5490871" cy="673291"/>
          </a:xfrm>
        </p:spPr>
        <p:txBody>
          <a:bodyPr/>
          <a:lstStyle>
            <a:lvl1pPr marL="0" indent="0" algn="ctr">
              <a:buNone/>
              <a:defRPr sz="680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PRÉSENTATION</a:t>
            </a:r>
          </a:p>
        </p:txBody>
      </p:sp>
      <p:pic>
        <p:nvPicPr>
          <p:cNvPr id="8" name="Imag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731" y="588770"/>
            <a:ext cx="3254071" cy="754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084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5F44AFB6-E33C-437D-7838-1758D6854E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5088E2DB-6FC7-ECA0-563B-72EE9FC72FB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5927" y="1980158"/>
            <a:ext cx="5471880" cy="817285"/>
          </a:xfrm>
        </p:spPr>
        <p:txBody>
          <a:bodyPr anchor="b"/>
          <a:lstStyle>
            <a:lvl1pPr algn="ctr">
              <a:defRPr sz="6200" b="0" kern="1200" spc="-50" baseline="0">
                <a:solidFill>
                  <a:srgbClr val="EB6408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 PARTIE</a:t>
            </a:r>
          </a:p>
        </p:txBody>
      </p:sp>
    </p:spTree>
    <p:extLst>
      <p:ext uri="{BB962C8B-B14F-4D97-AF65-F5344CB8AC3E}">
        <p14:creationId xmlns:p14="http://schemas.microsoft.com/office/powerpoint/2010/main" val="3427048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5F44AFB6-E33C-437D-7838-1758D6854E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5088E2DB-6FC7-ECA0-563B-72EE9FC72FB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5927" y="1980158"/>
            <a:ext cx="5471880" cy="817285"/>
          </a:xfrm>
        </p:spPr>
        <p:txBody>
          <a:bodyPr anchor="b"/>
          <a:lstStyle>
            <a:lvl1pPr algn="ctr">
              <a:defRPr sz="6200" b="0" kern="1200" spc="-50" baseline="0">
                <a:solidFill>
                  <a:srgbClr val="EB6408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 PARTIE</a:t>
            </a:r>
          </a:p>
        </p:txBody>
      </p:sp>
    </p:spTree>
    <p:extLst>
      <p:ext uri="{BB962C8B-B14F-4D97-AF65-F5344CB8AC3E}">
        <p14:creationId xmlns:p14="http://schemas.microsoft.com/office/powerpoint/2010/main" val="41023196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000F0D36-35B7-323C-BFDB-0F428CCD15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809" y="-2336"/>
            <a:ext cx="12190474" cy="6857141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0CCB7872-55F1-C504-86D2-3437B6085B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50" t="11650"/>
          <a:stretch/>
        </p:blipFill>
        <p:spPr>
          <a:xfrm>
            <a:off x="6764274" y="802007"/>
            <a:ext cx="5419343" cy="6055993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5088E2DB-6FC7-ECA0-563B-72EE9FC72FB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14651" y="2249098"/>
            <a:ext cx="1603840" cy="817285"/>
          </a:xfrm>
        </p:spPr>
        <p:txBody>
          <a:bodyPr anchor="b"/>
          <a:lstStyle>
            <a:lvl1pPr algn="ctr">
              <a:defRPr sz="8000" b="0" kern="1200" spc="-50" baseline="0">
                <a:solidFill>
                  <a:srgbClr val="EB6408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01</a:t>
            </a:r>
          </a:p>
        </p:txBody>
      </p:sp>
      <p:sp>
        <p:nvSpPr>
          <p:cNvPr id="9" name="Espace réservé du texte 6">
            <a:extLst>
              <a:ext uri="{FF2B5EF4-FFF2-40B4-BE49-F238E27FC236}">
                <a16:creationId xmlns:a16="http://schemas.microsoft.com/office/drawing/2014/main" id="{916B643F-4B71-AE27-F3CA-90FBF21D197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84873" y="3221836"/>
            <a:ext cx="3486150" cy="614362"/>
          </a:xfrm>
        </p:spPr>
        <p:txBody>
          <a:bodyPr/>
          <a:lstStyle>
            <a:lvl1pPr marL="0" indent="0">
              <a:buNone/>
              <a:defRPr sz="2200" spc="70" baseline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10" name="Espace réservé du texte 6">
            <a:extLst>
              <a:ext uri="{FF2B5EF4-FFF2-40B4-BE49-F238E27FC236}">
                <a16:creationId xmlns:a16="http://schemas.microsoft.com/office/drawing/2014/main" id="{42C71839-1F60-F3A2-602B-9BE515BA32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88683" y="2040241"/>
            <a:ext cx="3486150" cy="614362"/>
          </a:xfrm>
        </p:spPr>
        <p:txBody>
          <a:bodyPr/>
          <a:lstStyle>
            <a:lvl1pPr marL="0" indent="0">
              <a:buNone/>
              <a:defRPr sz="2200" spc="70" baseline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11" name="Espace réservé du texte 6">
            <a:extLst>
              <a:ext uri="{FF2B5EF4-FFF2-40B4-BE49-F238E27FC236}">
                <a16:creationId xmlns:a16="http://schemas.microsoft.com/office/drawing/2014/main" id="{043B23F9-1625-2CCD-3C24-4DA3169ADA4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84873" y="4417078"/>
            <a:ext cx="3486150" cy="614362"/>
          </a:xfrm>
        </p:spPr>
        <p:txBody>
          <a:bodyPr/>
          <a:lstStyle>
            <a:lvl1pPr marL="0" indent="0">
              <a:buNone/>
              <a:defRPr sz="2200" spc="70" baseline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2841B297-71A8-5727-4E5D-5F8DA33D7C4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29031" y="4267200"/>
            <a:ext cx="1257066" cy="1106662"/>
          </a:xfrm>
        </p:spPr>
        <p:txBody>
          <a:bodyPr/>
          <a:lstStyle>
            <a:lvl1pPr marL="0" indent="0">
              <a:buNone/>
              <a:defRPr sz="8000">
                <a:solidFill>
                  <a:srgbClr val="EB6408"/>
                </a:solidFill>
                <a:latin typeface="Franklin Gothic Demi Cond" panose="020B0706030402020204" pitchFamily="34" charset="0"/>
              </a:defRPr>
            </a:lvl1pPr>
          </a:lstStyle>
          <a:p>
            <a:pPr lvl="0"/>
            <a:r>
              <a:rPr lang="fr-FR" dirty="0"/>
              <a:t>03</a:t>
            </a:r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287A05AB-4932-A81E-FC8A-BF684C49BA3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27132" y="3046628"/>
            <a:ext cx="1432877" cy="734830"/>
          </a:xfrm>
        </p:spPr>
        <p:txBody>
          <a:bodyPr/>
          <a:lstStyle>
            <a:lvl1pPr marL="0" indent="0">
              <a:buNone/>
              <a:defRPr sz="8000">
                <a:solidFill>
                  <a:srgbClr val="EB6408"/>
                </a:solidFill>
                <a:latin typeface="Franklin Gothic Demi Cond" panose="020B0706030402020204" pitchFamily="34" charset="0"/>
              </a:defRPr>
            </a:lvl1pPr>
          </a:lstStyle>
          <a:p>
            <a:pPr lvl="0"/>
            <a:r>
              <a:rPr lang="fr-FR" dirty="0"/>
              <a:t>02</a:t>
            </a:r>
          </a:p>
        </p:txBody>
      </p:sp>
      <p:pic>
        <p:nvPicPr>
          <p:cNvPr id="12" name="Image 1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3047" y="6242148"/>
            <a:ext cx="2077278" cy="481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8346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316" userDrawn="1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000F0D36-35B7-323C-BFDB-0F428CCD15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53" y="0"/>
            <a:ext cx="12185900" cy="6854569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FB231345-7F71-C02F-F41F-717FC963C0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50" t="11650"/>
          <a:stretch/>
        </p:blipFill>
        <p:spPr>
          <a:xfrm>
            <a:off x="6772657" y="808201"/>
            <a:ext cx="5419343" cy="6055993"/>
          </a:xfrm>
          <a:prstGeom prst="rect">
            <a:avLst/>
          </a:prstGeom>
        </p:spPr>
      </p:pic>
      <p:sp>
        <p:nvSpPr>
          <p:cNvPr id="9" name="Espace réservé du texte 6">
            <a:extLst>
              <a:ext uri="{FF2B5EF4-FFF2-40B4-BE49-F238E27FC236}">
                <a16:creationId xmlns:a16="http://schemas.microsoft.com/office/drawing/2014/main" id="{916B643F-4B71-AE27-F3CA-90FBF21D197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84873" y="3221836"/>
            <a:ext cx="3486150" cy="614362"/>
          </a:xfrm>
        </p:spPr>
        <p:txBody>
          <a:bodyPr/>
          <a:lstStyle>
            <a:lvl1pPr marL="0" indent="0">
              <a:buNone/>
              <a:defRPr sz="2200" spc="70" baseline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10" name="Espace réservé du texte 6">
            <a:extLst>
              <a:ext uri="{FF2B5EF4-FFF2-40B4-BE49-F238E27FC236}">
                <a16:creationId xmlns:a16="http://schemas.microsoft.com/office/drawing/2014/main" id="{42C71839-1F60-F3A2-602B-9BE515BA32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88683" y="2040241"/>
            <a:ext cx="3486150" cy="614362"/>
          </a:xfrm>
        </p:spPr>
        <p:txBody>
          <a:bodyPr/>
          <a:lstStyle>
            <a:lvl1pPr marL="0" indent="0">
              <a:buNone/>
              <a:defRPr sz="2200" spc="70" baseline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11" name="Espace réservé du texte 6">
            <a:extLst>
              <a:ext uri="{FF2B5EF4-FFF2-40B4-BE49-F238E27FC236}">
                <a16:creationId xmlns:a16="http://schemas.microsoft.com/office/drawing/2014/main" id="{043B23F9-1625-2CCD-3C24-4DA3169ADA4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84873" y="4417078"/>
            <a:ext cx="3486150" cy="614362"/>
          </a:xfrm>
        </p:spPr>
        <p:txBody>
          <a:bodyPr/>
          <a:lstStyle>
            <a:lvl1pPr marL="0" indent="0">
              <a:buNone/>
              <a:defRPr sz="2200" spc="70" baseline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BBDB5E70-C5EF-DAD5-7491-99ED46AB636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14651" y="2249098"/>
            <a:ext cx="1603840" cy="817285"/>
          </a:xfrm>
        </p:spPr>
        <p:txBody>
          <a:bodyPr anchor="b"/>
          <a:lstStyle>
            <a:lvl1pPr algn="ctr">
              <a:defRPr sz="8000" b="0" kern="1200" spc="-50" baseline="0">
                <a:solidFill>
                  <a:srgbClr val="EB6408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01</a:t>
            </a:r>
          </a:p>
        </p:txBody>
      </p:sp>
      <p:sp>
        <p:nvSpPr>
          <p:cNvPr id="7" name="Espace réservé du texte 15">
            <a:extLst>
              <a:ext uri="{FF2B5EF4-FFF2-40B4-BE49-F238E27FC236}">
                <a16:creationId xmlns:a16="http://schemas.microsoft.com/office/drawing/2014/main" id="{86DE2BF3-0107-B878-3B85-4C96A105CA6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29031" y="4267200"/>
            <a:ext cx="1257066" cy="1106662"/>
          </a:xfrm>
        </p:spPr>
        <p:txBody>
          <a:bodyPr/>
          <a:lstStyle>
            <a:lvl1pPr marL="0" indent="0">
              <a:buNone/>
              <a:defRPr sz="8000">
                <a:solidFill>
                  <a:srgbClr val="EB6408"/>
                </a:solidFill>
                <a:latin typeface="Franklin Gothic Demi Cond" panose="020B0706030402020204" pitchFamily="34" charset="0"/>
              </a:defRPr>
            </a:lvl1pPr>
          </a:lstStyle>
          <a:p>
            <a:pPr lvl="0"/>
            <a:r>
              <a:rPr lang="fr-FR" dirty="0"/>
              <a:t>03</a:t>
            </a:r>
          </a:p>
        </p:txBody>
      </p:sp>
      <p:sp>
        <p:nvSpPr>
          <p:cNvPr id="8" name="Espace réservé du texte 13">
            <a:extLst>
              <a:ext uri="{FF2B5EF4-FFF2-40B4-BE49-F238E27FC236}">
                <a16:creationId xmlns:a16="http://schemas.microsoft.com/office/drawing/2014/main" id="{DDCB0C79-1688-3A17-8CF3-1F8BFC1850C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27132" y="3046628"/>
            <a:ext cx="1432877" cy="734830"/>
          </a:xfrm>
        </p:spPr>
        <p:txBody>
          <a:bodyPr/>
          <a:lstStyle>
            <a:lvl1pPr marL="0" indent="0">
              <a:buNone/>
              <a:defRPr sz="8000">
                <a:solidFill>
                  <a:srgbClr val="EB6408"/>
                </a:solidFill>
                <a:latin typeface="Franklin Gothic Demi Cond" panose="020B0706030402020204" pitchFamily="34" charset="0"/>
              </a:defRPr>
            </a:lvl1pPr>
          </a:lstStyle>
          <a:p>
            <a:pPr lvl="0"/>
            <a:r>
              <a:rPr lang="fr-FR" dirty="0"/>
              <a:t>02</a:t>
            </a:r>
          </a:p>
        </p:txBody>
      </p:sp>
      <p:pic>
        <p:nvPicPr>
          <p:cNvPr id="13" name="Image 1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3047" y="6242148"/>
            <a:ext cx="2077278" cy="481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7178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000F0D36-35B7-323C-BFDB-0F428CCD15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53" y="0"/>
            <a:ext cx="12185900" cy="6854568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FC2510B6-6062-41FA-4ED1-35BBB03160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50" t="11650"/>
          <a:stretch/>
        </p:blipFill>
        <p:spPr>
          <a:xfrm>
            <a:off x="6772657" y="808201"/>
            <a:ext cx="5419343" cy="6055993"/>
          </a:xfrm>
          <a:prstGeom prst="rect">
            <a:avLst/>
          </a:prstGeom>
        </p:spPr>
      </p:pic>
      <p:sp>
        <p:nvSpPr>
          <p:cNvPr id="9" name="Espace réservé du texte 6">
            <a:extLst>
              <a:ext uri="{FF2B5EF4-FFF2-40B4-BE49-F238E27FC236}">
                <a16:creationId xmlns:a16="http://schemas.microsoft.com/office/drawing/2014/main" id="{916B643F-4B71-AE27-F3CA-90FBF21D197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84873" y="3221836"/>
            <a:ext cx="3486150" cy="614362"/>
          </a:xfrm>
        </p:spPr>
        <p:txBody>
          <a:bodyPr/>
          <a:lstStyle>
            <a:lvl1pPr marL="0" indent="0">
              <a:buNone/>
              <a:defRPr sz="2200" spc="70" baseline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10" name="Espace réservé du texte 6">
            <a:extLst>
              <a:ext uri="{FF2B5EF4-FFF2-40B4-BE49-F238E27FC236}">
                <a16:creationId xmlns:a16="http://schemas.microsoft.com/office/drawing/2014/main" id="{42C71839-1F60-F3A2-602B-9BE515BA32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88683" y="2040241"/>
            <a:ext cx="3486150" cy="614362"/>
          </a:xfrm>
        </p:spPr>
        <p:txBody>
          <a:bodyPr/>
          <a:lstStyle>
            <a:lvl1pPr marL="0" indent="0">
              <a:buNone/>
              <a:defRPr sz="2200" spc="70" baseline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11" name="Espace réservé du texte 6">
            <a:extLst>
              <a:ext uri="{FF2B5EF4-FFF2-40B4-BE49-F238E27FC236}">
                <a16:creationId xmlns:a16="http://schemas.microsoft.com/office/drawing/2014/main" id="{043B23F9-1625-2CCD-3C24-4DA3169ADA4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84873" y="4417078"/>
            <a:ext cx="3486150" cy="614362"/>
          </a:xfrm>
        </p:spPr>
        <p:txBody>
          <a:bodyPr/>
          <a:lstStyle>
            <a:lvl1pPr marL="0" indent="0">
              <a:buNone/>
              <a:defRPr sz="2200" spc="70" baseline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BBDB5E70-C5EF-DAD5-7491-99ED46AB636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14651" y="2249098"/>
            <a:ext cx="1603840" cy="817285"/>
          </a:xfrm>
        </p:spPr>
        <p:txBody>
          <a:bodyPr anchor="b"/>
          <a:lstStyle>
            <a:lvl1pPr algn="ctr">
              <a:defRPr sz="8000" b="0" kern="1200" spc="-50" baseline="0">
                <a:solidFill>
                  <a:srgbClr val="EB6408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01</a:t>
            </a:r>
          </a:p>
        </p:txBody>
      </p:sp>
      <p:sp>
        <p:nvSpPr>
          <p:cNvPr id="7" name="Espace réservé du texte 15">
            <a:extLst>
              <a:ext uri="{FF2B5EF4-FFF2-40B4-BE49-F238E27FC236}">
                <a16:creationId xmlns:a16="http://schemas.microsoft.com/office/drawing/2014/main" id="{86DE2BF3-0107-B878-3B85-4C96A105CA6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29031" y="4267200"/>
            <a:ext cx="1257066" cy="1106662"/>
          </a:xfrm>
        </p:spPr>
        <p:txBody>
          <a:bodyPr/>
          <a:lstStyle>
            <a:lvl1pPr marL="0" indent="0">
              <a:buNone/>
              <a:defRPr sz="8000">
                <a:solidFill>
                  <a:srgbClr val="EB6408"/>
                </a:solidFill>
                <a:latin typeface="Franklin Gothic Demi Cond" panose="020B0706030402020204" pitchFamily="34" charset="0"/>
              </a:defRPr>
            </a:lvl1pPr>
          </a:lstStyle>
          <a:p>
            <a:pPr lvl="0"/>
            <a:r>
              <a:rPr lang="fr-FR" dirty="0"/>
              <a:t>03</a:t>
            </a:r>
          </a:p>
        </p:txBody>
      </p:sp>
      <p:sp>
        <p:nvSpPr>
          <p:cNvPr id="8" name="Espace réservé du texte 13">
            <a:extLst>
              <a:ext uri="{FF2B5EF4-FFF2-40B4-BE49-F238E27FC236}">
                <a16:creationId xmlns:a16="http://schemas.microsoft.com/office/drawing/2014/main" id="{DDCB0C79-1688-3A17-8CF3-1F8BFC1850C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27132" y="3046628"/>
            <a:ext cx="1432877" cy="734830"/>
          </a:xfrm>
        </p:spPr>
        <p:txBody>
          <a:bodyPr/>
          <a:lstStyle>
            <a:lvl1pPr marL="0" indent="0">
              <a:buNone/>
              <a:defRPr sz="8000">
                <a:solidFill>
                  <a:srgbClr val="EB6408"/>
                </a:solidFill>
                <a:latin typeface="Franklin Gothic Demi Cond" panose="020B0706030402020204" pitchFamily="34" charset="0"/>
              </a:defRPr>
            </a:lvl1pPr>
          </a:lstStyle>
          <a:p>
            <a:pPr lvl="0"/>
            <a:r>
              <a:rPr lang="fr-FR" dirty="0"/>
              <a:t>02</a:t>
            </a:r>
          </a:p>
        </p:txBody>
      </p:sp>
      <p:pic>
        <p:nvPicPr>
          <p:cNvPr id="13" name="Image 1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3047" y="6242148"/>
            <a:ext cx="2077278" cy="481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827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2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000F0D36-35B7-323C-BFDB-0F428CCD15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54" y="0"/>
            <a:ext cx="12185898" cy="6854568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FC2510B6-6062-41FA-4ED1-35BBB03160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50" t="11650"/>
          <a:stretch/>
        </p:blipFill>
        <p:spPr>
          <a:xfrm>
            <a:off x="6772657" y="808201"/>
            <a:ext cx="5419343" cy="6055993"/>
          </a:xfrm>
          <a:prstGeom prst="rect">
            <a:avLst/>
          </a:prstGeom>
        </p:spPr>
      </p:pic>
      <p:sp>
        <p:nvSpPr>
          <p:cNvPr id="9" name="Espace réservé du texte 6">
            <a:extLst>
              <a:ext uri="{FF2B5EF4-FFF2-40B4-BE49-F238E27FC236}">
                <a16:creationId xmlns:a16="http://schemas.microsoft.com/office/drawing/2014/main" id="{916B643F-4B71-AE27-F3CA-90FBF21D197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84873" y="3221836"/>
            <a:ext cx="3486150" cy="614362"/>
          </a:xfrm>
        </p:spPr>
        <p:txBody>
          <a:bodyPr/>
          <a:lstStyle>
            <a:lvl1pPr marL="0" indent="0">
              <a:buNone/>
              <a:defRPr sz="2200" spc="70" baseline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10" name="Espace réservé du texte 6">
            <a:extLst>
              <a:ext uri="{FF2B5EF4-FFF2-40B4-BE49-F238E27FC236}">
                <a16:creationId xmlns:a16="http://schemas.microsoft.com/office/drawing/2014/main" id="{42C71839-1F60-F3A2-602B-9BE515BA32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88683" y="2040241"/>
            <a:ext cx="3486150" cy="614362"/>
          </a:xfrm>
        </p:spPr>
        <p:txBody>
          <a:bodyPr/>
          <a:lstStyle>
            <a:lvl1pPr marL="0" indent="0">
              <a:buNone/>
              <a:defRPr sz="2200" spc="70" baseline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11" name="Espace réservé du texte 6">
            <a:extLst>
              <a:ext uri="{FF2B5EF4-FFF2-40B4-BE49-F238E27FC236}">
                <a16:creationId xmlns:a16="http://schemas.microsoft.com/office/drawing/2014/main" id="{043B23F9-1625-2CCD-3C24-4DA3169ADA4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84873" y="4417078"/>
            <a:ext cx="3486150" cy="614362"/>
          </a:xfrm>
        </p:spPr>
        <p:txBody>
          <a:bodyPr/>
          <a:lstStyle>
            <a:lvl1pPr marL="0" indent="0">
              <a:buNone/>
              <a:defRPr sz="2200" spc="70" baseline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BBDB5E70-C5EF-DAD5-7491-99ED46AB636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14651" y="2249098"/>
            <a:ext cx="1603840" cy="817285"/>
          </a:xfrm>
        </p:spPr>
        <p:txBody>
          <a:bodyPr anchor="b"/>
          <a:lstStyle>
            <a:lvl1pPr algn="ctr">
              <a:defRPr sz="8000" b="0" kern="1200" spc="-50" baseline="0">
                <a:solidFill>
                  <a:srgbClr val="EB6408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01</a:t>
            </a:r>
          </a:p>
        </p:txBody>
      </p:sp>
      <p:sp>
        <p:nvSpPr>
          <p:cNvPr id="7" name="Espace réservé du texte 15">
            <a:extLst>
              <a:ext uri="{FF2B5EF4-FFF2-40B4-BE49-F238E27FC236}">
                <a16:creationId xmlns:a16="http://schemas.microsoft.com/office/drawing/2014/main" id="{86DE2BF3-0107-B878-3B85-4C96A105CA6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29031" y="4267200"/>
            <a:ext cx="1257066" cy="1106662"/>
          </a:xfrm>
        </p:spPr>
        <p:txBody>
          <a:bodyPr/>
          <a:lstStyle>
            <a:lvl1pPr marL="0" indent="0">
              <a:buNone/>
              <a:defRPr sz="8000">
                <a:solidFill>
                  <a:srgbClr val="EB6408"/>
                </a:solidFill>
                <a:latin typeface="Franklin Gothic Demi Cond" panose="020B0706030402020204" pitchFamily="34" charset="0"/>
              </a:defRPr>
            </a:lvl1pPr>
          </a:lstStyle>
          <a:p>
            <a:pPr lvl="0"/>
            <a:r>
              <a:rPr lang="fr-FR" dirty="0"/>
              <a:t>03</a:t>
            </a:r>
          </a:p>
        </p:txBody>
      </p:sp>
      <p:sp>
        <p:nvSpPr>
          <p:cNvPr id="8" name="Espace réservé du texte 13">
            <a:extLst>
              <a:ext uri="{FF2B5EF4-FFF2-40B4-BE49-F238E27FC236}">
                <a16:creationId xmlns:a16="http://schemas.microsoft.com/office/drawing/2014/main" id="{DDCB0C79-1688-3A17-8CF3-1F8BFC1850C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27132" y="3046628"/>
            <a:ext cx="1432877" cy="734830"/>
          </a:xfrm>
        </p:spPr>
        <p:txBody>
          <a:bodyPr/>
          <a:lstStyle>
            <a:lvl1pPr marL="0" indent="0">
              <a:buNone/>
              <a:defRPr sz="8000">
                <a:solidFill>
                  <a:srgbClr val="EB6408"/>
                </a:solidFill>
                <a:latin typeface="Franklin Gothic Demi Cond" panose="020B0706030402020204" pitchFamily="34" charset="0"/>
              </a:defRPr>
            </a:lvl1pPr>
          </a:lstStyle>
          <a:p>
            <a:pPr lvl="0"/>
            <a:r>
              <a:rPr lang="fr-FR" dirty="0"/>
              <a:t>02</a:t>
            </a:r>
          </a:p>
        </p:txBody>
      </p:sp>
      <p:pic>
        <p:nvPicPr>
          <p:cNvPr id="13" name="Image 1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3047" y="6242148"/>
            <a:ext cx="2077278" cy="481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2022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3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000F0D36-35B7-323C-BFDB-0F428CCD15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54" y="0"/>
            <a:ext cx="12185898" cy="6854567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FC2510B6-6062-41FA-4ED1-35BBB03160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50" t="11650"/>
          <a:stretch/>
        </p:blipFill>
        <p:spPr>
          <a:xfrm>
            <a:off x="6772657" y="808201"/>
            <a:ext cx="5419343" cy="6055993"/>
          </a:xfrm>
          <a:prstGeom prst="rect">
            <a:avLst/>
          </a:prstGeom>
        </p:spPr>
      </p:pic>
      <p:sp>
        <p:nvSpPr>
          <p:cNvPr id="9" name="Espace réservé du texte 6">
            <a:extLst>
              <a:ext uri="{FF2B5EF4-FFF2-40B4-BE49-F238E27FC236}">
                <a16:creationId xmlns:a16="http://schemas.microsoft.com/office/drawing/2014/main" id="{916B643F-4B71-AE27-F3CA-90FBF21D197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84873" y="3221836"/>
            <a:ext cx="3486150" cy="614362"/>
          </a:xfrm>
        </p:spPr>
        <p:txBody>
          <a:bodyPr/>
          <a:lstStyle>
            <a:lvl1pPr marL="0" indent="0">
              <a:buNone/>
              <a:defRPr sz="2200" spc="70" baseline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10" name="Espace réservé du texte 6">
            <a:extLst>
              <a:ext uri="{FF2B5EF4-FFF2-40B4-BE49-F238E27FC236}">
                <a16:creationId xmlns:a16="http://schemas.microsoft.com/office/drawing/2014/main" id="{42C71839-1F60-F3A2-602B-9BE515BA32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88683" y="2040241"/>
            <a:ext cx="3486150" cy="614362"/>
          </a:xfrm>
        </p:spPr>
        <p:txBody>
          <a:bodyPr/>
          <a:lstStyle>
            <a:lvl1pPr marL="0" indent="0">
              <a:buNone/>
              <a:defRPr sz="2200" spc="70" baseline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11" name="Espace réservé du texte 6">
            <a:extLst>
              <a:ext uri="{FF2B5EF4-FFF2-40B4-BE49-F238E27FC236}">
                <a16:creationId xmlns:a16="http://schemas.microsoft.com/office/drawing/2014/main" id="{043B23F9-1625-2CCD-3C24-4DA3169ADA4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84873" y="4417078"/>
            <a:ext cx="3486150" cy="614362"/>
          </a:xfrm>
        </p:spPr>
        <p:txBody>
          <a:bodyPr/>
          <a:lstStyle>
            <a:lvl1pPr marL="0" indent="0">
              <a:buNone/>
              <a:defRPr sz="2200" spc="70" baseline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BBDB5E70-C5EF-DAD5-7491-99ED46AB636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14651" y="2249098"/>
            <a:ext cx="1603840" cy="817285"/>
          </a:xfrm>
        </p:spPr>
        <p:txBody>
          <a:bodyPr anchor="b"/>
          <a:lstStyle>
            <a:lvl1pPr algn="ctr">
              <a:defRPr sz="8000" b="0" kern="1200" spc="-50" baseline="0">
                <a:solidFill>
                  <a:srgbClr val="EB6408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01</a:t>
            </a:r>
          </a:p>
        </p:txBody>
      </p:sp>
      <p:sp>
        <p:nvSpPr>
          <p:cNvPr id="7" name="Espace réservé du texte 15">
            <a:extLst>
              <a:ext uri="{FF2B5EF4-FFF2-40B4-BE49-F238E27FC236}">
                <a16:creationId xmlns:a16="http://schemas.microsoft.com/office/drawing/2014/main" id="{86DE2BF3-0107-B878-3B85-4C96A105CA6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29031" y="4267200"/>
            <a:ext cx="1257066" cy="1106662"/>
          </a:xfrm>
        </p:spPr>
        <p:txBody>
          <a:bodyPr/>
          <a:lstStyle>
            <a:lvl1pPr marL="0" indent="0">
              <a:buNone/>
              <a:defRPr sz="8000">
                <a:solidFill>
                  <a:srgbClr val="EB6408"/>
                </a:solidFill>
                <a:latin typeface="Franklin Gothic Demi Cond" panose="020B0706030402020204" pitchFamily="34" charset="0"/>
              </a:defRPr>
            </a:lvl1pPr>
          </a:lstStyle>
          <a:p>
            <a:pPr lvl="0"/>
            <a:r>
              <a:rPr lang="fr-FR" dirty="0"/>
              <a:t>03</a:t>
            </a:r>
          </a:p>
        </p:txBody>
      </p:sp>
      <p:sp>
        <p:nvSpPr>
          <p:cNvPr id="8" name="Espace réservé du texte 13">
            <a:extLst>
              <a:ext uri="{FF2B5EF4-FFF2-40B4-BE49-F238E27FC236}">
                <a16:creationId xmlns:a16="http://schemas.microsoft.com/office/drawing/2014/main" id="{DDCB0C79-1688-3A17-8CF3-1F8BFC1850C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27132" y="3046628"/>
            <a:ext cx="1432877" cy="734830"/>
          </a:xfrm>
        </p:spPr>
        <p:txBody>
          <a:bodyPr/>
          <a:lstStyle>
            <a:lvl1pPr marL="0" indent="0">
              <a:buNone/>
              <a:defRPr sz="8000">
                <a:solidFill>
                  <a:srgbClr val="EB6408"/>
                </a:solidFill>
                <a:latin typeface="Franklin Gothic Demi Cond" panose="020B0706030402020204" pitchFamily="34" charset="0"/>
              </a:defRPr>
            </a:lvl1pPr>
          </a:lstStyle>
          <a:p>
            <a:pPr lvl="0"/>
            <a:r>
              <a:rPr lang="fr-FR" dirty="0"/>
              <a:t>02</a:t>
            </a:r>
          </a:p>
        </p:txBody>
      </p:sp>
      <p:pic>
        <p:nvPicPr>
          <p:cNvPr id="13" name="Image 1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3047" y="6242148"/>
            <a:ext cx="2077278" cy="481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8266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824AA7B3-68AF-CB4D-C9F6-8016F9A886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142" y="14"/>
            <a:ext cx="12185852" cy="6854542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21ABFC6-5E0E-2EA2-68EC-4912F43837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496" y="1825625"/>
            <a:ext cx="10165080" cy="4351338"/>
          </a:xfrm>
        </p:spPr>
        <p:txBody>
          <a:bodyPr/>
          <a:lstStyle>
            <a:lvl1pPr marL="0" indent="0">
              <a:buNone/>
              <a:defRPr sz="1800">
                <a:solidFill>
                  <a:srgbClr val="575759"/>
                </a:solidFill>
                <a:latin typeface="Franklin Gothic Book" panose="020B0503020102020204" pitchFamily="34" charset="0"/>
              </a:defRPr>
            </a:lvl1pPr>
            <a:lvl2pPr>
              <a:defRPr sz="1600">
                <a:solidFill>
                  <a:srgbClr val="575759"/>
                </a:solidFill>
                <a:latin typeface="Franklin Gothic Book" panose="020B0503020102020204" pitchFamily="34" charset="0"/>
              </a:defRPr>
            </a:lvl2pPr>
            <a:lvl3pPr>
              <a:defRPr sz="1400">
                <a:solidFill>
                  <a:srgbClr val="575759"/>
                </a:solidFill>
                <a:latin typeface="Franklin Gothic Book" panose="020B0503020102020204" pitchFamily="34" charset="0"/>
              </a:defRPr>
            </a:lvl3pPr>
            <a:lvl4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4pPr>
            <a:lvl5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88461F-B2F1-E953-F506-148DE4B10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18/12/2024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2B4FAF-CBF5-BF1E-AB23-80EECAEFC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6C7FF4-3939-065D-D491-678675B16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4E6E5363-5C8D-8E9B-0AA6-3E23A4AE31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2124" y="1215884"/>
            <a:ext cx="4950832" cy="393827"/>
          </a:xfrm>
        </p:spPr>
        <p:txBody>
          <a:bodyPr/>
          <a:lstStyle>
            <a:lvl1pPr marL="0" indent="0">
              <a:buNone/>
              <a:defRPr sz="2200">
                <a:solidFill>
                  <a:srgbClr val="EB6408"/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fr-FR" dirty="0"/>
              <a:t>SOUS-TITRE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AD2055D5-1D9D-4816-5F5B-B3887D3DB9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76600" y="72762"/>
            <a:ext cx="7882467" cy="554436"/>
          </a:xfrm>
        </p:spPr>
        <p:txBody>
          <a:bodyPr>
            <a:noAutofit/>
          </a:bodyPr>
          <a:lstStyle>
            <a:lvl1pPr>
              <a:defRPr sz="3200" b="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LONG DE SLIDE SUR UNE LIGNE</a:t>
            </a:r>
          </a:p>
        </p:txBody>
      </p:sp>
      <p:sp>
        <p:nvSpPr>
          <p:cNvPr id="9" name="Espace réservé du texte 11">
            <a:extLst>
              <a:ext uri="{FF2B5EF4-FFF2-40B4-BE49-F238E27FC236}">
                <a16:creationId xmlns:a16="http://schemas.microsoft.com/office/drawing/2014/main" id="{50782D15-DD2C-6A5D-3591-063A874ED7E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88792" y="511693"/>
            <a:ext cx="6492430" cy="554436"/>
          </a:xfrm>
        </p:spPr>
        <p:txBody>
          <a:bodyPr/>
          <a:lstStyle>
            <a:lvl1pPr marL="0" indent="0">
              <a:buNone/>
              <a:defRPr sz="320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pPr lvl="0"/>
            <a:r>
              <a:rPr lang="fr-FR" dirty="0"/>
              <a:t>OU SUR DEUX LIGNES</a:t>
            </a:r>
          </a:p>
        </p:txBody>
      </p:sp>
      <p:pic>
        <p:nvPicPr>
          <p:cNvPr id="11" name="Imag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3047" y="6242148"/>
            <a:ext cx="2077278" cy="481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80145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824AA7B3-68AF-CB4D-C9F6-8016F9A886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142" y="14"/>
            <a:ext cx="12185852" cy="6854541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21ABFC6-5E0E-2EA2-68EC-4912F43837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496" y="1825625"/>
            <a:ext cx="10165080" cy="4351338"/>
          </a:xfrm>
        </p:spPr>
        <p:txBody>
          <a:bodyPr/>
          <a:lstStyle>
            <a:lvl1pPr marL="0" indent="0">
              <a:buNone/>
              <a:defRPr sz="1800">
                <a:solidFill>
                  <a:srgbClr val="575759"/>
                </a:solidFill>
                <a:latin typeface="Franklin Gothic Book" panose="020B0503020102020204" pitchFamily="34" charset="0"/>
              </a:defRPr>
            </a:lvl1pPr>
            <a:lvl2pPr>
              <a:defRPr sz="1600">
                <a:solidFill>
                  <a:srgbClr val="575759"/>
                </a:solidFill>
                <a:latin typeface="Franklin Gothic Book" panose="020B0503020102020204" pitchFamily="34" charset="0"/>
              </a:defRPr>
            </a:lvl2pPr>
            <a:lvl3pPr>
              <a:defRPr sz="1400">
                <a:solidFill>
                  <a:srgbClr val="575759"/>
                </a:solidFill>
                <a:latin typeface="Franklin Gothic Book" panose="020B0503020102020204" pitchFamily="34" charset="0"/>
              </a:defRPr>
            </a:lvl3pPr>
            <a:lvl4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4pPr>
            <a:lvl5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88461F-B2F1-E953-F506-148DE4B10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18/12/2024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2B4FAF-CBF5-BF1E-AB23-80EECAEFC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6C7FF4-3939-065D-D491-678675B16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4E6E5363-5C8D-8E9B-0AA6-3E23A4AE31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2124" y="1215884"/>
            <a:ext cx="4950832" cy="393827"/>
          </a:xfrm>
        </p:spPr>
        <p:txBody>
          <a:bodyPr/>
          <a:lstStyle>
            <a:lvl1pPr marL="0" indent="0">
              <a:buNone/>
              <a:defRPr sz="2200">
                <a:solidFill>
                  <a:srgbClr val="EB6408"/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fr-FR" dirty="0"/>
              <a:t>SOUS-TITRE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AD2055D5-1D9D-4816-5F5B-B3887D3DB9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76600" y="72762"/>
            <a:ext cx="7882467" cy="554436"/>
          </a:xfrm>
        </p:spPr>
        <p:txBody>
          <a:bodyPr>
            <a:noAutofit/>
          </a:bodyPr>
          <a:lstStyle>
            <a:lvl1pPr>
              <a:defRPr sz="3200" b="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LONG DE SLIDE SUR UNE LIGNE</a:t>
            </a:r>
          </a:p>
        </p:txBody>
      </p:sp>
      <p:sp>
        <p:nvSpPr>
          <p:cNvPr id="9" name="Espace réservé du texte 11">
            <a:extLst>
              <a:ext uri="{FF2B5EF4-FFF2-40B4-BE49-F238E27FC236}">
                <a16:creationId xmlns:a16="http://schemas.microsoft.com/office/drawing/2014/main" id="{50782D15-DD2C-6A5D-3591-063A874ED7E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88792" y="511693"/>
            <a:ext cx="6492430" cy="554436"/>
          </a:xfrm>
        </p:spPr>
        <p:txBody>
          <a:bodyPr/>
          <a:lstStyle>
            <a:lvl1pPr marL="0" indent="0">
              <a:buNone/>
              <a:defRPr sz="320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pPr lvl="0"/>
            <a:r>
              <a:rPr lang="fr-FR" dirty="0"/>
              <a:t>OU SUR DEUX LIGNES</a:t>
            </a:r>
          </a:p>
        </p:txBody>
      </p:sp>
      <p:pic>
        <p:nvPicPr>
          <p:cNvPr id="11" name="Imag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3047" y="6242148"/>
            <a:ext cx="2077278" cy="481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80120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824AA7B3-68AF-CB4D-C9F6-8016F9A886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85850" cy="6854541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21ABFC6-5E0E-2EA2-68EC-4912F43837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496" y="1825625"/>
            <a:ext cx="10165080" cy="4351338"/>
          </a:xfrm>
        </p:spPr>
        <p:txBody>
          <a:bodyPr/>
          <a:lstStyle>
            <a:lvl1pPr marL="0" indent="0">
              <a:buNone/>
              <a:defRPr sz="1800">
                <a:solidFill>
                  <a:srgbClr val="575759"/>
                </a:solidFill>
                <a:latin typeface="Franklin Gothic Book" panose="020B0503020102020204" pitchFamily="34" charset="0"/>
              </a:defRPr>
            </a:lvl1pPr>
            <a:lvl2pPr>
              <a:defRPr sz="1600">
                <a:solidFill>
                  <a:srgbClr val="575759"/>
                </a:solidFill>
                <a:latin typeface="Franklin Gothic Book" panose="020B0503020102020204" pitchFamily="34" charset="0"/>
              </a:defRPr>
            </a:lvl2pPr>
            <a:lvl3pPr>
              <a:defRPr sz="1400">
                <a:solidFill>
                  <a:srgbClr val="575759"/>
                </a:solidFill>
                <a:latin typeface="Franklin Gothic Book" panose="020B0503020102020204" pitchFamily="34" charset="0"/>
              </a:defRPr>
            </a:lvl3pPr>
            <a:lvl4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4pPr>
            <a:lvl5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88461F-B2F1-E953-F506-148DE4B10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18/12/2024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2B4FAF-CBF5-BF1E-AB23-80EECAEFC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6C7FF4-3939-065D-D491-678675B16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4E6E5363-5C8D-8E9B-0AA6-3E23A4AE31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2124" y="1215884"/>
            <a:ext cx="4950832" cy="393827"/>
          </a:xfrm>
        </p:spPr>
        <p:txBody>
          <a:bodyPr/>
          <a:lstStyle>
            <a:lvl1pPr marL="0" indent="0">
              <a:buNone/>
              <a:defRPr sz="2200">
                <a:solidFill>
                  <a:srgbClr val="EB6408"/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fr-FR" dirty="0"/>
              <a:t>SOUS-TITRE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AD2055D5-1D9D-4816-5F5B-B3887D3DB9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76600" y="72762"/>
            <a:ext cx="7882467" cy="554436"/>
          </a:xfrm>
        </p:spPr>
        <p:txBody>
          <a:bodyPr>
            <a:noAutofit/>
          </a:bodyPr>
          <a:lstStyle>
            <a:lvl1pPr>
              <a:defRPr sz="3200" b="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LONG DE SLIDE SUR UNE LIGNE</a:t>
            </a:r>
          </a:p>
        </p:txBody>
      </p:sp>
      <p:sp>
        <p:nvSpPr>
          <p:cNvPr id="9" name="Espace réservé du texte 11">
            <a:extLst>
              <a:ext uri="{FF2B5EF4-FFF2-40B4-BE49-F238E27FC236}">
                <a16:creationId xmlns:a16="http://schemas.microsoft.com/office/drawing/2014/main" id="{50782D15-DD2C-6A5D-3591-063A874ED7E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88792" y="511693"/>
            <a:ext cx="6492430" cy="554436"/>
          </a:xfrm>
        </p:spPr>
        <p:txBody>
          <a:bodyPr/>
          <a:lstStyle>
            <a:lvl1pPr marL="0" indent="0">
              <a:buNone/>
              <a:defRPr sz="320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pPr lvl="0"/>
            <a:r>
              <a:rPr lang="fr-FR" dirty="0"/>
              <a:t>OU SUR DEUX LIGNES</a:t>
            </a:r>
          </a:p>
        </p:txBody>
      </p:sp>
      <p:pic>
        <p:nvPicPr>
          <p:cNvPr id="11" name="Imag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3047" y="6242148"/>
            <a:ext cx="2077278" cy="481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3894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EB19A0A5-BB23-BCCA-A322-85040FFBD7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5" y="857"/>
            <a:ext cx="12188949" cy="6856283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F4776F5D-E649-BCEF-164E-F0C3B4DC17F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759" y="2049864"/>
            <a:ext cx="5833626" cy="984738"/>
          </a:xfrm>
        </p:spPr>
        <p:txBody>
          <a:bodyPr anchor="b"/>
          <a:lstStyle>
            <a:lvl1pPr algn="ctr">
              <a:defRPr sz="5400" b="0" kern="70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</a:t>
            </a:r>
          </a:p>
        </p:txBody>
      </p:sp>
      <p:sp>
        <p:nvSpPr>
          <p:cNvPr id="4" name="Espace réservé du texte 8">
            <a:extLst>
              <a:ext uri="{FF2B5EF4-FFF2-40B4-BE49-F238E27FC236}">
                <a16:creationId xmlns:a16="http://schemas.microsoft.com/office/drawing/2014/main" id="{384B8598-880A-E1A9-CAC0-A38A1A95177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6137" y="2847624"/>
            <a:ext cx="5490871" cy="673291"/>
          </a:xfrm>
        </p:spPr>
        <p:txBody>
          <a:bodyPr/>
          <a:lstStyle>
            <a:lvl1pPr marL="0" indent="0" algn="ctr">
              <a:buNone/>
              <a:defRPr sz="680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PRÉSENTATION</a:t>
            </a:r>
          </a:p>
        </p:txBody>
      </p:sp>
      <p:pic>
        <p:nvPicPr>
          <p:cNvPr id="8" name="Imag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731" y="588770"/>
            <a:ext cx="3254071" cy="754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2148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824AA7B3-68AF-CB4D-C9F6-8016F9A886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85850" cy="6854540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21ABFC6-5E0E-2EA2-68EC-4912F43837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496" y="1825625"/>
            <a:ext cx="10165080" cy="4351338"/>
          </a:xfrm>
        </p:spPr>
        <p:txBody>
          <a:bodyPr/>
          <a:lstStyle>
            <a:lvl1pPr marL="0" indent="0">
              <a:buNone/>
              <a:defRPr sz="1800">
                <a:solidFill>
                  <a:srgbClr val="575759"/>
                </a:solidFill>
                <a:latin typeface="Franklin Gothic Book" panose="020B0503020102020204" pitchFamily="34" charset="0"/>
              </a:defRPr>
            </a:lvl1pPr>
            <a:lvl2pPr>
              <a:defRPr sz="1600">
                <a:solidFill>
                  <a:srgbClr val="575759"/>
                </a:solidFill>
                <a:latin typeface="Franklin Gothic Book" panose="020B0503020102020204" pitchFamily="34" charset="0"/>
              </a:defRPr>
            </a:lvl2pPr>
            <a:lvl3pPr>
              <a:defRPr sz="1400">
                <a:solidFill>
                  <a:srgbClr val="575759"/>
                </a:solidFill>
                <a:latin typeface="Franklin Gothic Book" panose="020B0503020102020204" pitchFamily="34" charset="0"/>
              </a:defRPr>
            </a:lvl3pPr>
            <a:lvl4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4pPr>
            <a:lvl5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88461F-B2F1-E953-F506-148DE4B10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18/12/2024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2B4FAF-CBF5-BF1E-AB23-80EECAEFC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6C7FF4-3939-065D-D491-678675B16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4E6E5363-5C8D-8E9B-0AA6-3E23A4AE31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2124" y="1215884"/>
            <a:ext cx="4950832" cy="393827"/>
          </a:xfrm>
        </p:spPr>
        <p:txBody>
          <a:bodyPr/>
          <a:lstStyle>
            <a:lvl1pPr marL="0" indent="0">
              <a:buNone/>
              <a:defRPr sz="2200">
                <a:solidFill>
                  <a:srgbClr val="EB6408"/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fr-FR" dirty="0"/>
              <a:t>SOUS-TITRE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AD2055D5-1D9D-4816-5F5B-B3887D3DB9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76600" y="72762"/>
            <a:ext cx="7882467" cy="554436"/>
          </a:xfrm>
        </p:spPr>
        <p:txBody>
          <a:bodyPr>
            <a:noAutofit/>
          </a:bodyPr>
          <a:lstStyle>
            <a:lvl1pPr>
              <a:defRPr sz="3200" b="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LONG DE SLIDE SUR UNE LIGNE</a:t>
            </a:r>
          </a:p>
        </p:txBody>
      </p:sp>
      <p:sp>
        <p:nvSpPr>
          <p:cNvPr id="9" name="Espace réservé du texte 11">
            <a:extLst>
              <a:ext uri="{FF2B5EF4-FFF2-40B4-BE49-F238E27FC236}">
                <a16:creationId xmlns:a16="http://schemas.microsoft.com/office/drawing/2014/main" id="{50782D15-DD2C-6A5D-3591-063A874ED7E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88792" y="511693"/>
            <a:ext cx="6492430" cy="554436"/>
          </a:xfrm>
        </p:spPr>
        <p:txBody>
          <a:bodyPr/>
          <a:lstStyle>
            <a:lvl1pPr marL="0" indent="0">
              <a:buNone/>
              <a:defRPr sz="320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pPr lvl="0"/>
            <a:r>
              <a:rPr lang="fr-FR" dirty="0"/>
              <a:t>OU SUR DEUX LIGNES</a:t>
            </a:r>
          </a:p>
        </p:txBody>
      </p:sp>
      <p:pic>
        <p:nvPicPr>
          <p:cNvPr id="11" name="Imag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3047" y="6242148"/>
            <a:ext cx="2077278" cy="481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04775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824AA7B3-68AF-CB4D-C9F6-8016F9A886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0"/>
            <a:ext cx="12185848" cy="6854540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21ABFC6-5E0E-2EA2-68EC-4912F43837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496" y="1825625"/>
            <a:ext cx="10165080" cy="4351338"/>
          </a:xfrm>
        </p:spPr>
        <p:txBody>
          <a:bodyPr/>
          <a:lstStyle>
            <a:lvl1pPr marL="0" indent="0">
              <a:buNone/>
              <a:defRPr sz="1800">
                <a:solidFill>
                  <a:srgbClr val="575759"/>
                </a:solidFill>
                <a:latin typeface="Franklin Gothic Book" panose="020B0503020102020204" pitchFamily="34" charset="0"/>
              </a:defRPr>
            </a:lvl1pPr>
            <a:lvl2pPr>
              <a:defRPr sz="1600">
                <a:solidFill>
                  <a:srgbClr val="575759"/>
                </a:solidFill>
                <a:latin typeface="Franklin Gothic Book" panose="020B0503020102020204" pitchFamily="34" charset="0"/>
              </a:defRPr>
            </a:lvl2pPr>
            <a:lvl3pPr>
              <a:defRPr sz="1400">
                <a:solidFill>
                  <a:srgbClr val="575759"/>
                </a:solidFill>
                <a:latin typeface="Franklin Gothic Book" panose="020B0503020102020204" pitchFamily="34" charset="0"/>
              </a:defRPr>
            </a:lvl3pPr>
            <a:lvl4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4pPr>
            <a:lvl5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88461F-B2F1-E953-F506-148DE4B10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18/12/2024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2B4FAF-CBF5-BF1E-AB23-80EECAEFC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6C7FF4-3939-065D-D491-678675B16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4E6E5363-5C8D-8E9B-0AA6-3E23A4AE31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2124" y="1215884"/>
            <a:ext cx="4950832" cy="393827"/>
          </a:xfrm>
        </p:spPr>
        <p:txBody>
          <a:bodyPr/>
          <a:lstStyle>
            <a:lvl1pPr marL="0" indent="0">
              <a:buNone/>
              <a:defRPr sz="2200">
                <a:solidFill>
                  <a:srgbClr val="EB6408"/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fr-FR" dirty="0"/>
              <a:t>SOUS-TITRE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AD2055D5-1D9D-4816-5F5B-B3887D3DB9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76600" y="72762"/>
            <a:ext cx="7882467" cy="554436"/>
          </a:xfrm>
        </p:spPr>
        <p:txBody>
          <a:bodyPr>
            <a:noAutofit/>
          </a:bodyPr>
          <a:lstStyle>
            <a:lvl1pPr>
              <a:defRPr sz="3200" b="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LONG DE SLIDE SUR UNE LIGNE</a:t>
            </a:r>
          </a:p>
        </p:txBody>
      </p:sp>
      <p:sp>
        <p:nvSpPr>
          <p:cNvPr id="9" name="Espace réservé du texte 11">
            <a:extLst>
              <a:ext uri="{FF2B5EF4-FFF2-40B4-BE49-F238E27FC236}">
                <a16:creationId xmlns:a16="http://schemas.microsoft.com/office/drawing/2014/main" id="{50782D15-DD2C-6A5D-3591-063A874ED7E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88792" y="511693"/>
            <a:ext cx="6492430" cy="554436"/>
          </a:xfrm>
        </p:spPr>
        <p:txBody>
          <a:bodyPr/>
          <a:lstStyle>
            <a:lvl1pPr marL="0" indent="0">
              <a:buNone/>
              <a:defRPr sz="320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pPr lvl="0"/>
            <a:r>
              <a:rPr lang="fr-FR" dirty="0"/>
              <a:t>OU SUR DEUX LIGNES</a:t>
            </a:r>
          </a:p>
        </p:txBody>
      </p:sp>
      <p:pic>
        <p:nvPicPr>
          <p:cNvPr id="11" name="Imag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3047" y="6242148"/>
            <a:ext cx="2077278" cy="481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69779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824AA7B3-68AF-CB4D-C9F6-8016F9A886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0"/>
            <a:ext cx="12185848" cy="6854539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21ABFC6-5E0E-2EA2-68EC-4912F43837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496" y="1825625"/>
            <a:ext cx="10165080" cy="4351338"/>
          </a:xfrm>
        </p:spPr>
        <p:txBody>
          <a:bodyPr/>
          <a:lstStyle>
            <a:lvl1pPr marL="0" indent="0">
              <a:buNone/>
              <a:defRPr sz="1800">
                <a:solidFill>
                  <a:srgbClr val="575759"/>
                </a:solidFill>
                <a:latin typeface="Franklin Gothic Book" panose="020B0503020102020204" pitchFamily="34" charset="0"/>
              </a:defRPr>
            </a:lvl1pPr>
            <a:lvl2pPr>
              <a:defRPr sz="1600">
                <a:solidFill>
                  <a:srgbClr val="575759"/>
                </a:solidFill>
                <a:latin typeface="Franklin Gothic Book" panose="020B0503020102020204" pitchFamily="34" charset="0"/>
              </a:defRPr>
            </a:lvl2pPr>
            <a:lvl3pPr>
              <a:defRPr sz="1400">
                <a:solidFill>
                  <a:srgbClr val="575759"/>
                </a:solidFill>
                <a:latin typeface="Franklin Gothic Book" panose="020B0503020102020204" pitchFamily="34" charset="0"/>
              </a:defRPr>
            </a:lvl3pPr>
            <a:lvl4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4pPr>
            <a:lvl5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88461F-B2F1-E953-F506-148DE4B10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18/12/2024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2B4FAF-CBF5-BF1E-AB23-80EECAEFC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6C7FF4-3939-065D-D491-678675B16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4E6E5363-5C8D-8E9B-0AA6-3E23A4AE31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2124" y="1215884"/>
            <a:ext cx="4950832" cy="393827"/>
          </a:xfrm>
        </p:spPr>
        <p:txBody>
          <a:bodyPr/>
          <a:lstStyle>
            <a:lvl1pPr marL="0" indent="0">
              <a:buNone/>
              <a:defRPr sz="2200">
                <a:solidFill>
                  <a:srgbClr val="EB6408"/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fr-FR" dirty="0"/>
              <a:t>SOUS-TITRE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AD2055D5-1D9D-4816-5F5B-B3887D3DB9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76600" y="72762"/>
            <a:ext cx="7882467" cy="554436"/>
          </a:xfrm>
        </p:spPr>
        <p:txBody>
          <a:bodyPr>
            <a:noAutofit/>
          </a:bodyPr>
          <a:lstStyle>
            <a:lvl1pPr>
              <a:defRPr sz="3200" b="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LONG DE SLIDE SUR UNE LIGNE</a:t>
            </a:r>
          </a:p>
        </p:txBody>
      </p:sp>
      <p:sp>
        <p:nvSpPr>
          <p:cNvPr id="9" name="Espace réservé du texte 11">
            <a:extLst>
              <a:ext uri="{FF2B5EF4-FFF2-40B4-BE49-F238E27FC236}">
                <a16:creationId xmlns:a16="http://schemas.microsoft.com/office/drawing/2014/main" id="{50782D15-DD2C-6A5D-3591-063A874ED7E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88792" y="511693"/>
            <a:ext cx="6492430" cy="554436"/>
          </a:xfrm>
        </p:spPr>
        <p:txBody>
          <a:bodyPr/>
          <a:lstStyle>
            <a:lvl1pPr marL="0" indent="0">
              <a:buNone/>
              <a:defRPr sz="320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pPr lvl="0"/>
            <a:r>
              <a:rPr lang="fr-FR" dirty="0"/>
              <a:t>OU SUR DEUX LIGNES</a:t>
            </a:r>
          </a:p>
        </p:txBody>
      </p:sp>
      <p:pic>
        <p:nvPicPr>
          <p:cNvPr id="11" name="Imag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3047" y="6242148"/>
            <a:ext cx="2077278" cy="481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18736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824AA7B3-68AF-CB4D-C9F6-8016F9A886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0"/>
            <a:ext cx="12185847" cy="6854539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21ABFC6-5E0E-2EA2-68EC-4912F43837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496" y="1825625"/>
            <a:ext cx="10165080" cy="4351338"/>
          </a:xfrm>
        </p:spPr>
        <p:txBody>
          <a:bodyPr/>
          <a:lstStyle>
            <a:lvl1pPr marL="0" indent="0">
              <a:buNone/>
              <a:defRPr sz="1800">
                <a:solidFill>
                  <a:srgbClr val="575759"/>
                </a:solidFill>
                <a:latin typeface="Franklin Gothic Book" panose="020B0503020102020204" pitchFamily="34" charset="0"/>
              </a:defRPr>
            </a:lvl1pPr>
            <a:lvl2pPr>
              <a:defRPr sz="1600">
                <a:solidFill>
                  <a:srgbClr val="575759"/>
                </a:solidFill>
                <a:latin typeface="Franklin Gothic Book" panose="020B0503020102020204" pitchFamily="34" charset="0"/>
              </a:defRPr>
            </a:lvl2pPr>
            <a:lvl3pPr>
              <a:defRPr sz="1400">
                <a:solidFill>
                  <a:srgbClr val="575759"/>
                </a:solidFill>
                <a:latin typeface="Franklin Gothic Book" panose="020B0503020102020204" pitchFamily="34" charset="0"/>
              </a:defRPr>
            </a:lvl3pPr>
            <a:lvl4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4pPr>
            <a:lvl5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88461F-B2F1-E953-F506-148DE4B10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18/12/2024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2B4FAF-CBF5-BF1E-AB23-80EECAEFC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6C7FF4-3939-065D-D491-678675B16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4E6E5363-5C8D-8E9B-0AA6-3E23A4AE31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2124" y="1215884"/>
            <a:ext cx="4950832" cy="393827"/>
          </a:xfrm>
        </p:spPr>
        <p:txBody>
          <a:bodyPr/>
          <a:lstStyle>
            <a:lvl1pPr marL="0" indent="0">
              <a:buNone/>
              <a:defRPr sz="2200">
                <a:solidFill>
                  <a:srgbClr val="EB6408"/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fr-FR" dirty="0"/>
              <a:t>SOUS-TITRE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AD2055D5-1D9D-4816-5F5B-B3887D3DB9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76600" y="72762"/>
            <a:ext cx="7882467" cy="554436"/>
          </a:xfrm>
        </p:spPr>
        <p:txBody>
          <a:bodyPr>
            <a:noAutofit/>
          </a:bodyPr>
          <a:lstStyle>
            <a:lvl1pPr>
              <a:defRPr sz="3200" b="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LONG DE SLIDE SUR UNE LIGNE</a:t>
            </a:r>
          </a:p>
        </p:txBody>
      </p:sp>
      <p:sp>
        <p:nvSpPr>
          <p:cNvPr id="9" name="Espace réservé du texte 11">
            <a:extLst>
              <a:ext uri="{FF2B5EF4-FFF2-40B4-BE49-F238E27FC236}">
                <a16:creationId xmlns:a16="http://schemas.microsoft.com/office/drawing/2014/main" id="{50782D15-DD2C-6A5D-3591-063A874ED7E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88792" y="511693"/>
            <a:ext cx="6492430" cy="554436"/>
          </a:xfrm>
        </p:spPr>
        <p:txBody>
          <a:bodyPr/>
          <a:lstStyle>
            <a:lvl1pPr marL="0" indent="0">
              <a:buNone/>
              <a:defRPr sz="320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pPr lvl="0"/>
            <a:r>
              <a:rPr lang="fr-FR" dirty="0"/>
              <a:t>OU SUR DEUX LIGNES</a:t>
            </a:r>
          </a:p>
        </p:txBody>
      </p:sp>
      <p:pic>
        <p:nvPicPr>
          <p:cNvPr id="11" name="Imag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3047" y="6242148"/>
            <a:ext cx="2077278" cy="481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22533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824AA7B3-68AF-CB4D-C9F6-8016F9A886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0"/>
            <a:ext cx="12185847" cy="6854538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21ABFC6-5E0E-2EA2-68EC-4912F43837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496" y="1825625"/>
            <a:ext cx="10165080" cy="4351338"/>
          </a:xfrm>
        </p:spPr>
        <p:txBody>
          <a:bodyPr/>
          <a:lstStyle>
            <a:lvl1pPr marL="0" indent="0">
              <a:buNone/>
              <a:defRPr sz="1800">
                <a:solidFill>
                  <a:srgbClr val="575759"/>
                </a:solidFill>
                <a:latin typeface="Franklin Gothic Book" panose="020B0503020102020204" pitchFamily="34" charset="0"/>
              </a:defRPr>
            </a:lvl1pPr>
            <a:lvl2pPr>
              <a:defRPr sz="1600">
                <a:solidFill>
                  <a:srgbClr val="575759"/>
                </a:solidFill>
                <a:latin typeface="Franklin Gothic Book" panose="020B0503020102020204" pitchFamily="34" charset="0"/>
              </a:defRPr>
            </a:lvl2pPr>
            <a:lvl3pPr>
              <a:defRPr sz="1400">
                <a:solidFill>
                  <a:srgbClr val="575759"/>
                </a:solidFill>
                <a:latin typeface="Franklin Gothic Book" panose="020B0503020102020204" pitchFamily="34" charset="0"/>
              </a:defRPr>
            </a:lvl3pPr>
            <a:lvl4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4pPr>
            <a:lvl5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88461F-B2F1-E953-F506-148DE4B10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18/12/2024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2B4FAF-CBF5-BF1E-AB23-80EECAEFC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6C7FF4-3939-065D-D491-678675B16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4E6E5363-5C8D-8E9B-0AA6-3E23A4AE31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2124" y="1215884"/>
            <a:ext cx="4950832" cy="393827"/>
          </a:xfrm>
        </p:spPr>
        <p:txBody>
          <a:bodyPr/>
          <a:lstStyle>
            <a:lvl1pPr marL="0" indent="0">
              <a:buNone/>
              <a:defRPr sz="2200">
                <a:solidFill>
                  <a:srgbClr val="EB6408"/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fr-FR" dirty="0"/>
              <a:t>SOUS-TITRE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AD2055D5-1D9D-4816-5F5B-B3887D3DB9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76600" y="72762"/>
            <a:ext cx="7882467" cy="554436"/>
          </a:xfrm>
        </p:spPr>
        <p:txBody>
          <a:bodyPr>
            <a:noAutofit/>
          </a:bodyPr>
          <a:lstStyle>
            <a:lvl1pPr>
              <a:defRPr sz="3200" b="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LONG DE SLIDE SUR UNE LIGNE</a:t>
            </a:r>
          </a:p>
        </p:txBody>
      </p:sp>
      <p:sp>
        <p:nvSpPr>
          <p:cNvPr id="9" name="Espace réservé du texte 11">
            <a:extLst>
              <a:ext uri="{FF2B5EF4-FFF2-40B4-BE49-F238E27FC236}">
                <a16:creationId xmlns:a16="http://schemas.microsoft.com/office/drawing/2014/main" id="{50782D15-DD2C-6A5D-3591-063A874ED7E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88792" y="511693"/>
            <a:ext cx="6492430" cy="554436"/>
          </a:xfrm>
        </p:spPr>
        <p:txBody>
          <a:bodyPr/>
          <a:lstStyle>
            <a:lvl1pPr marL="0" indent="0">
              <a:buNone/>
              <a:defRPr sz="320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pPr lvl="0"/>
            <a:r>
              <a:rPr lang="fr-FR" dirty="0"/>
              <a:t>OU SUR DEUX LIGNES</a:t>
            </a:r>
          </a:p>
        </p:txBody>
      </p:sp>
      <p:pic>
        <p:nvPicPr>
          <p:cNvPr id="11" name="Imag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3047" y="6242148"/>
            <a:ext cx="2077278" cy="481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59889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824AA7B3-68AF-CB4D-C9F6-8016F9A886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" y="0"/>
            <a:ext cx="12185845" cy="6854538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21ABFC6-5E0E-2EA2-68EC-4912F43837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496" y="1825625"/>
            <a:ext cx="10165080" cy="4351338"/>
          </a:xfrm>
        </p:spPr>
        <p:txBody>
          <a:bodyPr/>
          <a:lstStyle>
            <a:lvl1pPr marL="0" indent="0">
              <a:buNone/>
              <a:defRPr sz="1800">
                <a:solidFill>
                  <a:srgbClr val="575759"/>
                </a:solidFill>
                <a:latin typeface="Franklin Gothic Book" panose="020B0503020102020204" pitchFamily="34" charset="0"/>
              </a:defRPr>
            </a:lvl1pPr>
            <a:lvl2pPr>
              <a:defRPr sz="1600">
                <a:solidFill>
                  <a:srgbClr val="575759"/>
                </a:solidFill>
                <a:latin typeface="Franklin Gothic Book" panose="020B0503020102020204" pitchFamily="34" charset="0"/>
              </a:defRPr>
            </a:lvl2pPr>
            <a:lvl3pPr>
              <a:defRPr sz="1400">
                <a:solidFill>
                  <a:srgbClr val="575759"/>
                </a:solidFill>
                <a:latin typeface="Franklin Gothic Book" panose="020B0503020102020204" pitchFamily="34" charset="0"/>
              </a:defRPr>
            </a:lvl3pPr>
            <a:lvl4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4pPr>
            <a:lvl5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88461F-B2F1-E953-F506-148DE4B10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18/12/2024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2B4FAF-CBF5-BF1E-AB23-80EECAEFC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6C7FF4-3939-065D-D491-678675B16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4E6E5363-5C8D-8E9B-0AA6-3E23A4AE31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2124" y="1215884"/>
            <a:ext cx="4950832" cy="393827"/>
          </a:xfrm>
        </p:spPr>
        <p:txBody>
          <a:bodyPr/>
          <a:lstStyle>
            <a:lvl1pPr marL="0" indent="0">
              <a:buNone/>
              <a:defRPr sz="2200">
                <a:solidFill>
                  <a:srgbClr val="EB6408"/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fr-FR" dirty="0"/>
              <a:t>SOUS-TITRE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AD2055D5-1D9D-4816-5F5B-B3887D3DB9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76600" y="72762"/>
            <a:ext cx="7882467" cy="554436"/>
          </a:xfrm>
        </p:spPr>
        <p:txBody>
          <a:bodyPr>
            <a:noAutofit/>
          </a:bodyPr>
          <a:lstStyle>
            <a:lvl1pPr>
              <a:defRPr sz="3200" b="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LONG DE SLIDE SUR UNE LIGNE</a:t>
            </a:r>
          </a:p>
        </p:txBody>
      </p:sp>
      <p:sp>
        <p:nvSpPr>
          <p:cNvPr id="9" name="Espace réservé du texte 11">
            <a:extLst>
              <a:ext uri="{FF2B5EF4-FFF2-40B4-BE49-F238E27FC236}">
                <a16:creationId xmlns:a16="http://schemas.microsoft.com/office/drawing/2014/main" id="{50782D15-DD2C-6A5D-3591-063A874ED7E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88792" y="511693"/>
            <a:ext cx="6492430" cy="554436"/>
          </a:xfrm>
        </p:spPr>
        <p:txBody>
          <a:bodyPr/>
          <a:lstStyle>
            <a:lvl1pPr marL="0" indent="0">
              <a:buNone/>
              <a:defRPr sz="320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pPr lvl="0"/>
            <a:r>
              <a:rPr lang="fr-FR" dirty="0"/>
              <a:t>OU SUR DEUX LIGNES</a:t>
            </a:r>
          </a:p>
        </p:txBody>
      </p:sp>
      <p:pic>
        <p:nvPicPr>
          <p:cNvPr id="11" name="Imag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3047" y="6242148"/>
            <a:ext cx="2077278" cy="481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99066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824AA7B3-68AF-CB4D-C9F6-8016F9A886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" y="0"/>
            <a:ext cx="12185845" cy="6854538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21ABFC6-5E0E-2EA2-68EC-4912F43837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496" y="1825625"/>
            <a:ext cx="10165080" cy="4351338"/>
          </a:xfrm>
        </p:spPr>
        <p:txBody>
          <a:bodyPr/>
          <a:lstStyle>
            <a:lvl1pPr marL="0" indent="0">
              <a:buNone/>
              <a:defRPr sz="1800">
                <a:solidFill>
                  <a:srgbClr val="575759"/>
                </a:solidFill>
                <a:latin typeface="Franklin Gothic Book" panose="020B0503020102020204" pitchFamily="34" charset="0"/>
              </a:defRPr>
            </a:lvl1pPr>
            <a:lvl2pPr>
              <a:defRPr sz="1600">
                <a:solidFill>
                  <a:srgbClr val="575759"/>
                </a:solidFill>
                <a:latin typeface="Franklin Gothic Book" panose="020B0503020102020204" pitchFamily="34" charset="0"/>
              </a:defRPr>
            </a:lvl2pPr>
            <a:lvl3pPr>
              <a:defRPr sz="1400">
                <a:solidFill>
                  <a:srgbClr val="575759"/>
                </a:solidFill>
                <a:latin typeface="Franklin Gothic Book" panose="020B0503020102020204" pitchFamily="34" charset="0"/>
              </a:defRPr>
            </a:lvl3pPr>
            <a:lvl4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4pPr>
            <a:lvl5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88461F-B2F1-E953-F506-148DE4B10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18/12/2024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2B4FAF-CBF5-BF1E-AB23-80EECAEFC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6C7FF4-3939-065D-D491-678675B16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4E6E5363-5C8D-8E9B-0AA6-3E23A4AE31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2124" y="1215884"/>
            <a:ext cx="4950832" cy="393827"/>
          </a:xfrm>
        </p:spPr>
        <p:txBody>
          <a:bodyPr/>
          <a:lstStyle>
            <a:lvl1pPr marL="0" indent="0">
              <a:buNone/>
              <a:defRPr sz="2200">
                <a:solidFill>
                  <a:srgbClr val="EB6408"/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fr-FR" dirty="0"/>
              <a:t>SOUS-TITRE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AD2055D5-1D9D-4816-5F5B-B3887D3DB9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76600" y="72762"/>
            <a:ext cx="7882467" cy="554436"/>
          </a:xfrm>
        </p:spPr>
        <p:txBody>
          <a:bodyPr>
            <a:noAutofit/>
          </a:bodyPr>
          <a:lstStyle>
            <a:lvl1pPr>
              <a:defRPr sz="3200" b="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LONG DE SLIDE SUR UNE LIGNE</a:t>
            </a:r>
          </a:p>
        </p:txBody>
      </p:sp>
      <p:sp>
        <p:nvSpPr>
          <p:cNvPr id="9" name="Espace réservé du texte 11">
            <a:extLst>
              <a:ext uri="{FF2B5EF4-FFF2-40B4-BE49-F238E27FC236}">
                <a16:creationId xmlns:a16="http://schemas.microsoft.com/office/drawing/2014/main" id="{50782D15-DD2C-6A5D-3591-063A874ED7E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88792" y="511693"/>
            <a:ext cx="6492430" cy="554436"/>
          </a:xfrm>
        </p:spPr>
        <p:txBody>
          <a:bodyPr/>
          <a:lstStyle>
            <a:lvl1pPr marL="0" indent="0">
              <a:buNone/>
              <a:defRPr sz="320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pPr lvl="0"/>
            <a:r>
              <a:rPr lang="fr-FR" dirty="0"/>
              <a:t>OU SUR DEUX LIGNES</a:t>
            </a:r>
          </a:p>
        </p:txBody>
      </p:sp>
      <p:pic>
        <p:nvPicPr>
          <p:cNvPr id="11" name="Imag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3047" y="6242148"/>
            <a:ext cx="2077278" cy="481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86876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824AA7B3-68AF-CB4D-C9F6-8016F9A886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" y="0"/>
            <a:ext cx="12185845" cy="6854538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21ABFC6-5E0E-2EA2-68EC-4912F43837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496" y="1825625"/>
            <a:ext cx="10165080" cy="4351338"/>
          </a:xfrm>
        </p:spPr>
        <p:txBody>
          <a:bodyPr/>
          <a:lstStyle>
            <a:lvl1pPr marL="0" indent="0">
              <a:buNone/>
              <a:defRPr sz="1800">
                <a:solidFill>
                  <a:srgbClr val="575759"/>
                </a:solidFill>
                <a:latin typeface="Franklin Gothic Book" panose="020B0503020102020204" pitchFamily="34" charset="0"/>
              </a:defRPr>
            </a:lvl1pPr>
            <a:lvl2pPr>
              <a:defRPr sz="1600">
                <a:solidFill>
                  <a:srgbClr val="575759"/>
                </a:solidFill>
                <a:latin typeface="Franklin Gothic Book" panose="020B0503020102020204" pitchFamily="34" charset="0"/>
              </a:defRPr>
            </a:lvl2pPr>
            <a:lvl3pPr>
              <a:defRPr sz="1400">
                <a:solidFill>
                  <a:srgbClr val="575759"/>
                </a:solidFill>
                <a:latin typeface="Franklin Gothic Book" panose="020B0503020102020204" pitchFamily="34" charset="0"/>
              </a:defRPr>
            </a:lvl3pPr>
            <a:lvl4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4pPr>
            <a:lvl5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88461F-B2F1-E953-F506-148DE4B10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18/12/2024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2B4FAF-CBF5-BF1E-AB23-80EECAEFC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6C7FF4-3939-065D-D491-678675B16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4E6E5363-5C8D-8E9B-0AA6-3E23A4AE31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2124" y="1215884"/>
            <a:ext cx="4950832" cy="393827"/>
          </a:xfrm>
        </p:spPr>
        <p:txBody>
          <a:bodyPr/>
          <a:lstStyle>
            <a:lvl1pPr marL="0" indent="0">
              <a:buNone/>
              <a:defRPr sz="2200">
                <a:solidFill>
                  <a:srgbClr val="EB6408"/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fr-FR" dirty="0"/>
              <a:t>SOUS-TITRE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AD2055D5-1D9D-4816-5F5B-B3887D3DB9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76600" y="72762"/>
            <a:ext cx="7882467" cy="554436"/>
          </a:xfrm>
        </p:spPr>
        <p:txBody>
          <a:bodyPr>
            <a:noAutofit/>
          </a:bodyPr>
          <a:lstStyle>
            <a:lvl1pPr>
              <a:defRPr sz="3200" b="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LONG DE SLIDE SUR UNE LIGNE</a:t>
            </a:r>
          </a:p>
        </p:txBody>
      </p:sp>
      <p:sp>
        <p:nvSpPr>
          <p:cNvPr id="9" name="Espace réservé du texte 11">
            <a:extLst>
              <a:ext uri="{FF2B5EF4-FFF2-40B4-BE49-F238E27FC236}">
                <a16:creationId xmlns:a16="http://schemas.microsoft.com/office/drawing/2014/main" id="{50782D15-DD2C-6A5D-3591-063A874ED7E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88792" y="511693"/>
            <a:ext cx="6492430" cy="554436"/>
          </a:xfrm>
        </p:spPr>
        <p:txBody>
          <a:bodyPr/>
          <a:lstStyle>
            <a:lvl1pPr marL="0" indent="0">
              <a:buNone/>
              <a:defRPr sz="320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pPr lvl="0"/>
            <a:r>
              <a:rPr lang="fr-FR" dirty="0"/>
              <a:t>OU SUR DEUX LIGNES</a:t>
            </a:r>
          </a:p>
        </p:txBody>
      </p:sp>
      <p:pic>
        <p:nvPicPr>
          <p:cNvPr id="11" name="Imag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3047" y="6242148"/>
            <a:ext cx="2077278" cy="481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64826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824AA7B3-68AF-CB4D-C9F6-8016F9A886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" y="0"/>
            <a:ext cx="12185845" cy="6854538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21ABFC6-5E0E-2EA2-68EC-4912F43837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496" y="1825625"/>
            <a:ext cx="10165080" cy="4351338"/>
          </a:xfrm>
        </p:spPr>
        <p:txBody>
          <a:bodyPr/>
          <a:lstStyle>
            <a:lvl1pPr marL="0" indent="0">
              <a:buNone/>
              <a:defRPr sz="1800">
                <a:solidFill>
                  <a:srgbClr val="575759"/>
                </a:solidFill>
                <a:latin typeface="Franklin Gothic Book" panose="020B0503020102020204" pitchFamily="34" charset="0"/>
              </a:defRPr>
            </a:lvl1pPr>
            <a:lvl2pPr>
              <a:defRPr sz="1600">
                <a:solidFill>
                  <a:srgbClr val="575759"/>
                </a:solidFill>
                <a:latin typeface="Franklin Gothic Book" panose="020B0503020102020204" pitchFamily="34" charset="0"/>
              </a:defRPr>
            </a:lvl2pPr>
            <a:lvl3pPr>
              <a:defRPr sz="1400">
                <a:solidFill>
                  <a:srgbClr val="575759"/>
                </a:solidFill>
                <a:latin typeface="Franklin Gothic Book" panose="020B0503020102020204" pitchFamily="34" charset="0"/>
              </a:defRPr>
            </a:lvl3pPr>
            <a:lvl4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4pPr>
            <a:lvl5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88461F-B2F1-E953-F506-148DE4B10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18/12/2024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2B4FAF-CBF5-BF1E-AB23-80EECAEFC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6C7FF4-3939-065D-D491-678675B16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4E6E5363-5C8D-8E9B-0AA6-3E23A4AE31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2124" y="1215884"/>
            <a:ext cx="4950832" cy="393827"/>
          </a:xfrm>
        </p:spPr>
        <p:txBody>
          <a:bodyPr/>
          <a:lstStyle>
            <a:lvl1pPr marL="0" indent="0">
              <a:buNone/>
              <a:defRPr sz="2200">
                <a:solidFill>
                  <a:srgbClr val="EB6408"/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fr-FR" dirty="0"/>
              <a:t>SOUS-TITRE</a:t>
            </a:r>
          </a:p>
        </p:txBody>
      </p:sp>
      <p:pic>
        <p:nvPicPr>
          <p:cNvPr id="11" name="Imag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3047" y="6242148"/>
            <a:ext cx="2077278" cy="481928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5150248D-C717-16A2-BF0E-D5C960408F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3853" y="50072"/>
            <a:ext cx="7732300" cy="921545"/>
          </a:xfrm>
        </p:spPr>
        <p:txBody>
          <a:bodyPr>
            <a:normAutofit/>
          </a:bodyPr>
          <a:lstStyle>
            <a:lvl1pPr>
              <a:defRPr sz="3800" b="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 SLIDE SUR UNE LIGNE</a:t>
            </a:r>
          </a:p>
        </p:txBody>
      </p:sp>
    </p:spTree>
    <p:extLst>
      <p:ext uri="{BB962C8B-B14F-4D97-AF65-F5344CB8AC3E}">
        <p14:creationId xmlns:p14="http://schemas.microsoft.com/office/powerpoint/2010/main" val="299123770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824AA7B3-68AF-CB4D-C9F6-8016F9A886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" y="0"/>
            <a:ext cx="12185845" cy="6854538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21ABFC6-5E0E-2EA2-68EC-4912F43837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496" y="1825625"/>
            <a:ext cx="10165080" cy="4351338"/>
          </a:xfrm>
        </p:spPr>
        <p:txBody>
          <a:bodyPr/>
          <a:lstStyle>
            <a:lvl1pPr marL="0" indent="0">
              <a:buNone/>
              <a:defRPr sz="1800">
                <a:solidFill>
                  <a:srgbClr val="575759"/>
                </a:solidFill>
                <a:latin typeface="Franklin Gothic Book" panose="020B0503020102020204" pitchFamily="34" charset="0"/>
              </a:defRPr>
            </a:lvl1pPr>
            <a:lvl2pPr>
              <a:defRPr sz="1600">
                <a:solidFill>
                  <a:srgbClr val="575759"/>
                </a:solidFill>
                <a:latin typeface="Franklin Gothic Book" panose="020B0503020102020204" pitchFamily="34" charset="0"/>
              </a:defRPr>
            </a:lvl2pPr>
            <a:lvl3pPr>
              <a:defRPr sz="1400">
                <a:solidFill>
                  <a:srgbClr val="575759"/>
                </a:solidFill>
                <a:latin typeface="Franklin Gothic Book" panose="020B0503020102020204" pitchFamily="34" charset="0"/>
              </a:defRPr>
            </a:lvl3pPr>
            <a:lvl4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4pPr>
            <a:lvl5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88461F-B2F1-E953-F506-148DE4B10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18/12/2024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2B4FAF-CBF5-BF1E-AB23-80EECAEFC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6C7FF4-3939-065D-D491-678675B16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4E6E5363-5C8D-8E9B-0AA6-3E23A4AE31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2124" y="1215884"/>
            <a:ext cx="4950832" cy="393827"/>
          </a:xfrm>
        </p:spPr>
        <p:txBody>
          <a:bodyPr/>
          <a:lstStyle>
            <a:lvl1pPr marL="0" indent="0">
              <a:buNone/>
              <a:defRPr sz="2200">
                <a:solidFill>
                  <a:srgbClr val="EB6408"/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fr-FR" dirty="0"/>
              <a:t>SOUS-TITRE</a:t>
            </a:r>
          </a:p>
        </p:txBody>
      </p:sp>
      <p:pic>
        <p:nvPicPr>
          <p:cNvPr id="11" name="Imag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3047" y="6242148"/>
            <a:ext cx="2077278" cy="481928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D66AECBC-AB32-A23E-8E2B-FF58E11EA0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3853" y="50072"/>
            <a:ext cx="7732300" cy="921545"/>
          </a:xfrm>
        </p:spPr>
        <p:txBody>
          <a:bodyPr>
            <a:normAutofit/>
          </a:bodyPr>
          <a:lstStyle>
            <a:lvl1pPr>
              <a:defRPr sz="3800" b="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 SLIDE SUR UNE LIGNE</a:t>
            </a:r>
          </a:p>
        </p:txBody>
      </p:sp>
    </p:spTree>
    <p:extLst>
      <p:ext uri="{BB962C8B-B14F-4D97-AF65-F5344CB8AC3E}">
        <p14:creationId xmlns:p14="http://schemas.microsoft.com/office/powerpoint/2010/main" val="39100829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4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EB19A0A5-BB23-BCCA-A322-85040FFBD7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6" y="857"/>
            <a:ext cx="12188947" cy="6856283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F4776F5D-E649-BCEF-164E-F0C3B4DC17F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759" y="2049864"/>
            <a:ext cx="5833626" cy="984738"/>
          </a:xfrm>
        </p:spPr>
        <p:txBody>
          <a:bodyPr anchor="b"/>
          <a:lstStyle>
            <a:lvl1pPr algn="ctr">
              <a:defRPr sz="5400" b="0" kern="70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</a:t>
            </a:r>
          </a:p>
        </p:txBody>
      </p:sp>
      <p:sp>
        <p:nvSpPr>
          <p:cNvPr id="4" name="Espace réservé du texte 8">
            <a:extLst>
              <a:ext uri="{FF2B5EF4-FFF2-40B4-BE49-F238E27FC236}">
                <a16:creationId xmlns:a16="http://schemas.microsoft.com/office/drawing/2014/main" id="{384B8598-880A-E1A9-CAC0-A38A1A95177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6137" y="2847624"/>
            <a:ext cx="5490871" cy="673291"/>
          </a:xfrm>
        </p:spPr>
        <p:txBody>
          <a:bodyPr/>
          <a:lstStyle>
            <a:lvl1pPr marL="0" indent="0" algn="ctr">
              <a:buNone/>
              <a:defRPr sz="680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PRÉSENTATION</a:t>
            </a:r>
          </a:p>
        </p:txBody>
      </p:sp>
      <p:pic>
        <p:nvPicPr>
          <p:cNvPr id="8" name="Imag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731" y="588770"/>
            <a:ext cx="3254071" cy="754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90010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824AA7B3-68AF-CB4D-C9F6-8016F9A886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" y="0"/>
            <a:ext cx="12185845" cy="6854537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21ABFC6-5E0E-2EA2-68EC-4912F43837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496" y="1825625"/>
            <a:ext cx="10165080" cy="4351338"/>
          </a:xfrm>
        </p:spPr>
        <p:txBody>
          <a:bodyPr/>
          <a:lstStyle>
            <a:lvl1pPr marL="0" indent="0">
              <a:buNone/>
              <a:defRPr sz="1800">
                <a:solidFill>
                  <a:srgbClr val="575759"/>
                </a:solidFill>
                <a:latin typeface="Franklin Gothic Book" panose="020B0503020102020204" pitchFamily="34" charset="0"/>
              </a:defRPr>
            </a:lvl1pPr>
            <a:lvl2pPr>
              <a:defRPr sz="1600">
                <a:solidFill>
                  <a:srgbClr val="575759"/>
                </a:solidFill>
                <a:latin typeface="Franklin Gothic Book" panose="020B0503020102020204" pitchFamily="34" charset="0"/>
              </a:defRPr>
            </a:lvl2pPr>
            <a:lvl3pPr>
              <a:defRPr sz="1400">
                <a:solidFill>
                  <a:srgbClr val="575759"/>
                </a:solidFill>
                <a:latin typeface="Franklin Gothic Book" panose="020B0503020102020204" pitchFamily="34" charset="0"/>
              </a:defRPr>
            </a:lvl3pPr>
            <a:lvl4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4pPr>
            <a:lvl5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88461F-B2F1-E953-F506-148DE4B10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18/12/2024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2B4FAF-CBF5-BF1E-AB23-80EECAEFC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6C7FF4-3939-065D-D491-678675B16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4E6E5363-5C8D-8E9B-0AA6-3E23A4AE31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2124" y="1215884"/>
            <a:ext cx="4950832" cy="393827"/>
          </a:xfrm>
        </p:spPr>
        <p:txBody>
          <a:bodyPr/>
          <a:lstStyle>
            <a:lvl1pPr marL="0" indent="0">
              <a:buNone/>
              <a:defRPr sz="2200">
                <a:solidFill>
                  <a:srgbClr val="EB6408"/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fr-FR" dirty="0"/>
              <a:t>SOUS-TITRE</a:t>
            </a:r>
          </a:p>
        </p:txBody>
      </p:sp>
      <p:pic>
        <p:nvPicPr>
          <p:cNvPr id="11" name="Imag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3047" y="6242148"/>
            <a:ext cx="2077278" cy="481928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A3540D99-247A-1D1D-6BE9-29F37DC089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3853" y="50072"/>
            <a:ext cx="7732300" cy="921545"/>
          </a:xfrm>
        </p:spPr>
        <p:txBody>
          <a:bodyPr>
            <a:normAutofit/>
          </a:bodyPr>
          <a:lstStyle>
            <a:lvl1pPr>
              <a:defRPr sz="3800" b="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 SLIDE SUR UNE LIGNE</a:t>
            </a:r>
          </a:p>
        </p:txBody>
      </p:sp>
    </p:spTree>
    <p:extLst>
      <p:ext uri="{BB962C8B-B14F-4D97-AF65-F5344CB8AC3E}">
        <p14:creationId xmlns:p14="http://schemas.microsoft.com/office/powerpoint/2010/main" val="159343254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824AA7B3-68AF-CB4D-C9F6-8016F9A886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236" y="0"/>
            <a:ext cx="12185845" cy="6854537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21ABFC6-5E0E-2EA2-68EC-4912F43837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496" y="1825625"/>
            <a:ext cx="10165080" cy="4351338"/>
          </a:xfrm>
        </p:spPr>
        <p:txBody>
          <a:bodyPr/>
          <a:lstStyle>
            <a:lvl1pPr marL="0" indent="0">
              <a:buNone/>
              <a:defRPr sz="1800">
                <a:solidFill>
                  <a:srgbClr val="575759"/>
                </a:solidFill>
                <a:latin typeface="Franklin Gothic Book" panose="020B0503020102020204" pitchFamily="34" charset="0"/>
              </a:defRPr>
            </a:lvl1pPr>
            <a:lvl2pPr>
              <a:defRPr sz="1600">
                <a:solidFill>
                  <a:srgbClr val="575759"/>
                </a:solidFill>
                <a:latin typeface="Franklin Gothic Book" panose="020B0503020102020204" pitchFamily="34" charset="0"/>
              </a:defRPr>
            </a:lvl2pPr>
            <a:lvl3pPr>
              <a:defRPr sz="1400">
                <a:solidFill>
                  <a:srgbClr val="575759"/>
                </a:solidFill>
                <a:latin typeface="Franklin Gothic Book" panose="020B0503020102020204" pitchFamily="34" charset="0"/>
              </a:defRPr>
            </a:lvl3pPr>
            <a:lvl4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4pPr>
            <a:lvl5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88461F-B2F1-E953-F506-148DE4B10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18/12/2024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2B4FAF-CBF5-BF1E-AB23-80EECAEFC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6C7FF4-3939-065D-D491-678675B16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4E6E5363-5C8D-8E9B-0AA6-3E23A4AE31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2124" y="1215884"/>
            <a:ext cx="4950832" cy="393827"/>
          </a:xfrm>
        </p:spPr>
        <p:txBody>
          <a:bodyPr/>
          <a:lstStyle>
            <a:lvl1pPr marL="0" indent="0">
              <a:buNone/>
              <a:defRPr sz="2200">
                <a:solidFill>
                  <a:srgbClr val="EB6408"/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fr-FR" dirty="0"/>
              <a:t>SOUS-TITRE</a:t>
            </a:r>
          </a:p>
        </p:txBody>
      </p:sp>
      <p:pic>
        <p:nvPicPr>
          <p:cNvPr id="11" name="Imag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3047" y="6242148"/>
            <a:ext cx="2077278" cy="481928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E8C1B9E1-53B8-D27C-C2AB-19DB916367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3853" y="50072"/>
            <a:ext cx="7732300" cy="921545"/>
          </a:xfrm>
        </p:spPr>
        <p:txBody>
          <a:bodyPr>
            <a:normAutofit/>
          </a:bodyPr>
          <a:lstStyle>
            <a:lvl1pPr>
              <a:defRPr sz="3800" b="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 SLIDE SUR UNE LIGNE</a:t>
            </a:r>
          </a:p>
        </p:txBody>
      </p:sp>
    </p:spTree>
    <p:extLst>
      <p:ext uri="{BB962C8B-B14F-4D97-AF65-F5344CB8AC3E}">
        <p14:creationId xmlns:p14="http://schemas.microsoft.com/office/powerpoint/2010/main" val="170840985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824AA7B3-68AF-CB4D-C9F6-8016F9A886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" y="0"/>
            <a:ext cx="12185845" cy="6854537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21ABFC6-5E0E-2EA2-68EC-4912F43837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496" y="1825625"/>
            <a:ext cx="10165080" cy="4351338"/>
          </a:xfrm>
        </p:spPr>
        <p:txBody>
          <a:bodyPr/>
          <a:lstStyle>
            <a:lvl1pPr marL="0" indent="0">
              <a:buNone/>
              <a:defRPr sz="1800">
                <a:solidFill>
                  <a:srgbClr val="575759"/>
                </a:solidFill>
                <a:latin typeface="Franklin Gothic Book" panose="020B0503020102020204" pitchFamily="34" charset="0"/>
              </a:defRPr>
            </a:lvl1pPr>
            <a:lvl2pPr>
              <a:defRPr sz="1600">
                <a:solidFill>
                  <a:srgbClr val="575759"/>
                </a:solidFill>
                <a:latin typeface="Franklin Gothic Book" panose="020B0503020102020204" pitchFamily="34" charset="0"/>
              </a:defRPr>
            </a:lvl2pPr>
            <a:lvl3pPr>
              <a:defRPr sz="1400">
                <a:solidFill>
                  <a:srgbClr val="575759"/>
                </a:solidFill>
                <a:latin typeface="Franklin Gothic Book" panose="020B0503020102020204" pitchFamily="34" charset="0"/>
              </a:defRPr>
            </a:lvl3pPr>
            <a:lvl4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4pPr>
            <a:lvl5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88461F-B2F1-E953-F506-148DE4B10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18/12/2024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2B4FAF-CBF5-BF1E-AB23-80EECAEFC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6C7FF4-3939-065D-D491-678675B16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4E6E5363-5C8D-8E9B-0AA6-3E23A4AE31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2124" y="1215884"/>
            <a:ext cx="4950832" cy="393827"/>
          </a:xfrm>
        </p:spPr>
        <p:txBody>
          <a:bodyPr/>
          <a:lstStyle>
            <a:lvl1pPr marL="0" indent="0">
              <a:buNone/>
              <a:defRPr sz="2200">
                <a:solidFill>
                  <a:srgbClr val="EB6408"/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fr-FR" dirty="0"/>
              <a:t>SOUS-TITRE</a:t>
            </a:r>
          </a:p>
        </p:txBody>
      </p:sp>
      <p:pic>
        <p:nvPicPr>
          <p:cNvPr id="11" name="Imag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3047" y="6242148"/>
            <a:ext cx="2077278" cy="481928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D180C7FF-A8A3-3957-003F-01874A870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3853" y="50072"/>
            <a:ext cx="7732300" cy="921545"/>
          </a:xfrm>
        </p:spPr>
        <p:txBody>
          <a:bodyPr>
            <a:normAutofit/>
          </a:bodyPr>
          <a:lstStyle>
            <a:lvl1pPr>
              <a:defRPr sz="3800" b="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 SLIDE SUR UNE LIGNE</a:t>
            </a:r>
          </a:p>
        </p:txBody>
      </p:sp>
    </p:spTree>
    <p:extLst>
      <p:ext uri="{BB962C8B-B14F-4D97-AF65-F5344CB8AC3E}">
        <p14:creationId xmlns:p14="http://schemas.microsoft.com/office/powerpoint/2010/main" val="389326486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824AA7B3-68AF-CB4D-C9F6-8016F9A886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" y="0"/>
            <a:ext cx="12185845" cy="6854537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21ABFC6-5E0E-2EA2-68EC-4912F43837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496" y="1825625"/>
            <a:ext cx="10165080" cy="4351338"/>
          </a:xfrm>
        </p:spPr>
        <p:txBody>
          <a:bodyPr/>
          <a:lstStyle>
            <a:lvl1pPr marL="0" indent="0">
              <a:buNone/>
              <a:defRPr sz="1800">
                <a:solidFill>
                  <a:srgbClr val="575759"/>
                </a:solidFill>
                <a:latin typeface="Franklin Gothic Book" panose="020B0503020102020204" pitchFamily="34" charset="0"/>
              </a:defRPr>
            </a:lvl1pPr>
            <a:lvl2pPr>
              <a:defRPr sz="1600">
                <a:solidFill>
                  <a:srgbClr val="575759"/>
                </a:solidFill>
                <a:latin typeface="Franklin Gothic Book" panose="020B0503020102020204" pitchFamily="34" charset="0"/>
              </a:defRPr>
            </a:lvl2pPr>
            <a:lvl3pPr>
              <a:defRPr sz="1400">
                <a:solidFill>
                  <a:srgbClr val="575759"/>
                </a:solidFill>
                <a:latin typeface="Franklin Gothic Book" panose="020B0503020102020204" pitchFamily="34" charset="0"/>
              </a:defRPr>
            </a:lvl3pPr>
            <a:lvl4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4pPr>
            <a:lvl5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88461F-B2F1-E953-F506-148DE4B10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18/12/2024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2B4FAF-CBF5-BF1E-AB23-80EECAEFC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6C7FF4-3939-065D-D491-678675B16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4E6E5363-5C8D-8E9B-0AA6-3E23A4AE31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2124" y="1215884"/>
            <a:ext cx="4950832" cy="393827"/>
          </a:xfrm>
        </p:spPr>
        <p:txBody>
          <a:bodyPr/>
          <a:lstStyle>
            <a:lvl1pPr marL="0" indent="0">
              <a:buNone/>
              <a:defRPr sz="2200">
                <a:solidFill>
                  <a:srgbClr val="EB6408"/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fr-FR" dirty="0"/>
              <a:t>SOUS-TITRE</a:t>
            </a:r>
          </a:p>
        </p:txBody>
      </p:sp>
      <p:pic>
        <p:nvPicPr>
          <p:cNvPr id="11" name="Imag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3047" y="6242148"/>
            <a:ext cx="2077278" cy="481928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7B4AF5A4-2208-2FC6-9D34-4F45186A81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3853" y="50072"/>
            <a:ext cx="7732300" cy="921545"/>
          </a:xfrm>
        </p:spPr>
        <p:txBody>
          <a:bodyPr>
            <a:normAutofit/>
          </a:bodyPr>
          <a:lstStyle>
            <a:lvl1pPr>
              <a:defRPr sz="3800" b="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 SLIDE SUR UNE LIGNE</a:t>
            </a:r>
          </a:p>
        </p:txBody>
      </p:sp>
    </p:spTree>
    <p:extLst>
      <p:ext uri="{BB962C8B-B14F-4D97-AF65-F5344CB8AC3E}">
        <p14:creationId xmlns:p14="http://schemas.microsoft.com/office/powerpoint/2010/main" val="424871392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824AA7B3-68AF-CB4D-C9F6-8016F9A886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" y="0"/>
            <a:ext cx="12185845" cy="6854537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21ABFC6-5E0E-2EA2-68EC-4912F43837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496" y="1825625"/>
            <a:ext cx="10165080" cy="4351338"/>
          </a:xfrm>
        </p:spPr>
        <p:txBody>
          <a:bodyPr/>
          <a:lstStyle>
            <a:lvl1pPr marL="0" indent="0">
              <a:buNone/>
              <a:defRPr sz="1800">
                <a:solidFill>
                  <a:srgbClr val="575759"/>
                </a:solidFill>
                <a:latin typeface="Franklin Gothic Book" panose="020B0503020102020204" pitchFamily="34" charset="0"/>
              </a:defRPr>
            </a:lvl1pPr>
            <a:lvl2pPr>
              <a:defRPr sz="1600">
                <a:solidFill>
                  <a:srgbClr val="575759"/>
                </a:solidFill>
                <a:latin typeface="Franklin Gothic Book" panose="020B0503020102020204" pitchFamily="34" charset="0"/>
              </a:defRPr>
            </a:lvl2pPr>
            <a:lvl3pPr>
              <a:defRPr sz="1400">
                <a:solidFill>
                  <a:srgbClr val="575759"/>
                </a:solidFill>
                <a:latin typeface="Franklin Gothic Book" panose="020B0503020102020204" pitchFamily="34" charset="0"/>
              </a:defRPr>
            </a:lvl3pPr>
            <a:lvl4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4pPr>
            <a:lvl5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88461F-B2F1-E953-F506-148DE4B10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18/12/2024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2B4FAF-CBF5-BF1E-AB23-80EECAEFC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6C7FF4-3939-065D-D491-678675B16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4E6E5363-5C8D-8E9B-0AA6-3E23A4AE31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2124" y="1215884"/>
            <a:ext cx="4950832" cy="393827"/>
          </a:xfrm>
        </p:spPr>
        <p:txBody>
          <a:bodyPr/>
          <a:lstStyle>
            <a:lvl1pPr marL="0" indent="0">
              <a:buNone/>
              <a:defRPr sz="2200">
                <a:solidFill>
                  <a:srgbClr val="EB6408"/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fr-FR" dirty="0"/>
              <a:t>SOUS-TITRE</a:t>
            </a:r>
          </a:p>
        </p:txBody>
      </p:sp>
      <p:pic>
        <p:nvPicPr>
          <p:cNvPr id="11" name="Imag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3047" y="6242148"/>
            <a:ext cx="2077278" cy="481928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E64F570B-4133-50B4-9181-9A85C467E4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3853" y="50072"/>
            <a:ext cx="7732300" cy="921545"/>
          </a:xfrm>
        </p:spPr>
        <p:txBody>
          <a:bodyPr>
            <a:normAutofit/>
          </a:bodyPr>
          <a:lstStyle>
            <a:lvl1pPr>
              <a:defRPr sz="3800" b="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 SLIDE SUR UNE LIGNE</a:t>
            </a:r>
          </a:p>
        </p:txBody>
      </p:sp>
    </p:spTree>
    <p:extLst>
      <p:ext uri="{BB962C8B-B14F-4D97-AF65-F5344CB8AC3E}">
        <p14:creationId xmlns:p14="http://schemas.microsoft.com/office/powerpoint/2010/main" val="38948760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824AA7B3-68AF-CB4D-C9F6-8016F9A886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" y="0"/>
            <a:ext cx="12185845" cy="6854537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21ABFC6-5E0E-2EA2-68EC-4912F43837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496" y="1825625"/>
            <a:ext cx="10165080" cy="4351338"/>
          </a:xfrm>
        </p:spPr>
        <p:txBody>
          <a:bodyPr/>
          <a:lstStyle>
            <a:lvl1pPr marL="0" indent="0">
              <a:buNone/>
              <a:defRPr sz="1800">
                <a:solidFill>
                  <a:srgbClr val="575759"/>
                </a:solidFill>
                <a:latin typeface="Franklin Gothic Book" panose="020B0503020102020204" pitchFamily="34" charset="0"/>
              </a:defRPr>
            </a:lvl1pPr>
            <a:lvl2pPr>
              <a:defRPr sz="1600">
                <a:solidFill>
                  <a:srgbClr val="575759"/>
                </a:solidFill>
                <a:latin typeface="Franklin Gothic Book" panose="020B0503020102020204" pitchFamily="34" charset="0"/>
              </a:defRPr>
            </a:lvl2pPr>
            <a:lvl3pPr>
              <a:defRPr sz="1400">
                <a:solidFill>
                  <a:srgbClr val="575759"/>
                </a:solidFill>
                <a:latin typeface="Franklin Gothic Book" panose="020B0503020102020204" pitchFamily="34" charset="0"/>
              </a:defRPr>
            </a:lvl3pPr>
            <a:lvl4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4pPr>
            <a:lvl5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88461F-B2F1-E953-F506-148DE4B10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18/12/2024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2B4FAF-CBF5-BF1E-AB23-80EECAEFC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6C7FF4-3939-065D-D491-678675B16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4E6E5363-5C8D-8E9B-0AA6-3E23A4AE31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2124" y="1215884"/>
            <a:ext cx="4950832" cy="393827"/>
          </a:xfrm>
        </p:spPr>
        <p:txBody>
          <a:bodyPr/>
          <a:lstStyle>
            <a:lvl1pPr marL="0" indent="0">
              <a:buNone/>
              <a:defRPr sz="2200">
                <a:solidFill>
                  <a:srgbClr val="EB6408"/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fr-FR" dirty="0"/>
              <a:t>SOUS-TITRE</a:t>
            </a:r>
          </a:p>
        </p:txBody>
      </p:sp>
      <p:pic>
        <p:nvPicPr>
          <p:cNvPr id="11" name="Imag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3047" y="6242148"/>
            <a:ext cx="2077278" cy="481928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9D8BEA9-9258-25E8-C526-95C9A47AB5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3853" y="50072"/>
            <a:ext cx="7732300" cy="921545"/>
          </a:xfrm>
        </p:spPr>
        <p:txBody>
          <a:bodyPr>
            <a:normAutofit/>
          </a:bodyPr>
          <a:lstStyle>
            <a:lvl1pPr>
              <a:defRPr sz="3800" b="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 SLIDE SUR UNE LIGNE</a:t>
            </a:r>
          </a:p>
        </p:txBody>
      </p:sp>
    </p:spTree>
    <p:extLst>
      <p:ext uri="{BB962C8B-B14F-4D97-AF65-F5344CB8AC3E}">
        <p14:creationId xmlns:p14="http://schemas.microsoft.com/office/powerpoint/2010/main" val="49094760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824AA7B3-68AF-CB4D-C9F6-8016F9A886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" y="0"/>
            <a:ext cx="12185845" cy="6854537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21ABFC6-5E0E-2EA2-68EC-4912F43837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496" y="1825625"/>
            <a:ext cx="10165080" cy="4351338"/>
          </a:xfrm>
        </p:spPr>
        <p:txBody>
          <a:bodyPr/>
          <a:lstStyle>
            <a:lvl1pPr marL="0" indent="0">
              <a:buNone/>
              <a:defRPr sz="1800">
                <a:solidFill>
                  <a:srgbClr val="575759"/>
                </a:solidFill>
                <a:latin typeface="Franklin Gothic Book" panose="020B0503020102020204" pitchFamily="34" charset="0"/>
              </a:defRPr>
            </a:lvl1pPr>
            <a:lvl2pPr>
              <a:defRPr sz="1600">
                <a:solidFill>
                  <a:srgbClr val="575759"/>
                </a:solidFill>
                <a:latin typeface="Franklin Gothic Book" panose="020B0503020102020204" pitchFamily="34" charset="0"/>
              </a:defRPr>
            </a:lvl2pPr>
            <a:lvl3pPr>
              <a:defRPr sz="1400">
                <a:solidFill>
                  <a:srgbClr val="575759"/>
                </a:solidFill>
                <a:latin typeface="Franklin Gothic Book" panose="020B0503020102020204" pitchFamily="34" charset="0"/>
              </a:defRPr>
            </a:lvl3pPr>
            <a:lvl4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4pPr>
            <a:lvl5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88461F-B2F1-E953-F506-148DE4B10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18/12/2024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2B4FAF-CBF5-BF1E-AB23-80EECAEFC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6C7FF4-3939-065D-D491-678675B16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4E6E5363-5C8D-8E9B-0AA6-3E23A4AE31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2124" y="1215884"/>
            <a:ext cx="4950832" cy="393827"/>
          </a:xfrm>
        </p:spPr>
        <p:txBody>
          <a:bodyPr/>
          <a:lstStyle>
            <a:lvl1pPr marL="0" indent="0">
              <a:buNone/>
              <a:defRPr sz="2200">
                <a:solidFill>
                  <a:srgbClr val="EB6408"/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fr-FR" dirty="0"/>
              <a:t>SOUS-TITRE</a:t>
            </a:r>
          </a:p>
        </p:txBody>
      </p:sp>
      <p:pic>
        <p:nvPicPr>
          <p:cNvPr id="11" name="Imag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3047" y="6242148"/>
            <a:ext cx="2077278" cy="481928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160800DC-2433-654E-B10E-D1F48608B1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3853" y="50072"/>
            <a:ext cx="7732300" cy="921545"/>
          </a:xfrm>
        </p:spPr>
        <p:txBody>
          <a:bodyPr>
            <a:normAutofit/>
          </a:bodyPr>
          <a:lstStyle>
            <a:lvl1pPr>
              <a:defRPr sz="3800" b="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 SLIDE SUR UNE LIGNE</a:t>
            </a:r>
          </a:p>
        </p:txBody>
      </p:sp>
    </p:spTree>
    <p:extLst>
      <p:ext uri="{BB962C8B-B14F-4D97-AF65-F5344CB8AC3E}">
        <p14:creationId xmlns:p14="http://schemas.microsoft.com/office/powerpoint/2010/main" val="378413498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824AA7B3-68AF-CB4D-C9F6-8016F9A886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" y="0"/>
            <a:ext cx="12185845" cy="6854537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21ABFC6-5E0E-2EA2-68EC-4912F43837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496" y="1825625"/>
            <a:ext cx="10165080" cy="4351338"/>
          </a:xfrm>
        </p:spPr>
        <p:txBody>
          <a:bodyPr/>
          <a:lstStyle>
            <a:lvl1pPr marL="0" indent="0">
              <a:buNone/>
              <a:defRPr sz="1800">
                <a:solidFill>
                  <a:srgbClr val="575759"/>
                </a:solidFill>
                <a:latin typeface="Franklin Gothic Book" panose="020B0503020102020204" pitchFamily="34" charset="0"/>
              </a:defRPr>
            </a:lvl1pPr>
            <a:lvl2pPr>
              <a:defRPr sz="1600">
                <a:solidFill>
                  <a:srgbClr val="575759"/>
                </a:solidFill>
                <a:latin typeface="Franklin Gothic Book" panose="020B0503020102020204" pitchFamily="34" charset="0"/>
              </a:defRPr>
            </a:lvl2pPr>
            <a:lvl3pPr>
              <a:defRPr sz="1400">
                <a:solidFill>
                  <a:srgbClr val="575759"/>
                </a:solidFill>
                <a:latin typeface="Franklin Gothic Book" panose="020B0503020102020204" pitchFamily="34" charset="0"/>
              </a:defRPr>
            </a:lvl3pPr>
            <a:lvl4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4pPr>
            <a:lvl5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88461F-B2F1-E953-F506-148DE4B10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18/12/2024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2B4FAF-CBF5-BF1E-AB23-80EECAEFC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6C7FF4-3939-065D-D491-678675B16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4E6E5363-5C8D-8E9B-0AA6-3E23A4AE31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2124" y="1215884"/>
            <a:ext cx="4950832" cy="393827"/>
          </a:xfrm>
        </p:spPr>
        <p:txBody>
          <a:bodyPr/>
          <a:lstStyle>
            <a:lvl1pPr marL="0" indent="0">
              <a:buNone/>
              <a:defRPr sz="2200">
                <a:solidFill>
                  <a:srgbClr val="EB6408"/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fr-FR" dirty="0"/>
              <a:t>SOUS-TITRE</a:t>
            </a:r>
          </a:p>
        </p:txBody>
      </p:sp>
      <p:pic>
        <p:nvPicPr>
          <p:cNvPr id="11" name="Imag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3047" y="6242148"/>
            <a:ext cx="2077278" cy="481928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EA386CA1-078A-0CED-B495-1CFDF909F9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3853" y="50072"/>
            <a:ext cx="7732300" cy="921545"/>
          </a:xfrm>
        </p:spPr>
        <p:txBody>
          <a:bodyPr>
            <a:normAutofit/>
          </a:bodyPr>
          <a:lstStyle>
            <a:lvl1pPr>
              <a:defRPr sz="3800" b="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 SLIDE SUR UNE LIGNE</a:t>
            </a:r>
          </a:p>
        </p:txBody>
      </p:sp>
    </p:spTree>
    <p:extLst>
      <p:ext uri="{BB962C8B-B14F-4D97-AF65-F5344CB8AC3E}">
        <p14:creationId xmlns:p14="http://schemas.microsoft.com/office/powerpoint/2010/main" val="133625121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824AA7B3-68AF-CB4D-C9F6-8016F9A886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" y="0"/>
            <a:ext cx="12185845" cy="6854537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21ABFC6-5E0E-2EA2-68EC-4912F43837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496" y="1825625"/>
            <a:ext cx="10165080" cy="4351338"/>
          </a:xfrm>
        </p:spPr>
        <p:txBody>
          <a:bodyPr/>
          <a:lstStyle>
            <a:lvl1pPr marL="0" indent="0">
              <a:buNone/>
              <a:defRPr sz="1800">
                <a:solidFill>
                  <a:srgbClr val="575759"/>
                </a:solidFill>
                <a:latin typeface="Franklin Gothic Book" panose="020B0503020102020204" pitchFamily="34" charset="0"/>
              </a:defRPr>
            </a:lvl1pPr>
            <a:lvl2pPr>
              <a:defRPr sz="1600">
                <a:solidFill>
                  <a:srgbClr val="575759"/>
                </a:solidFill>
                <a:latin typeface="Franklin Gothic Book" panose="020B0503020102020204" pitchFamily="34" charset="0"/>
              </a:defRPr>
            </a:lvl2pPr>
            <a:lvl3pPr>
              <a:defRPr sz="1400">
                <a:solidFill>
                  <a:srgbClr val="575759"/>
                </a:solidFill>
                <a:latin typeface="Franklin Gothic Book" panose="020B0503020102020204" pitchFamily="34" charset="0"/>
              </a:defRPr>
            </a:lvl3pPr>
            <a:lvl4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4pPr>
            <a:lvl5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88461F-B2F1-E953-F506-148DE4B10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18/12/2024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2B4FAF-CBF5-BF1E-AB23-80EECAEFC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6C7FF4-3939-065D-D491-678675B16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4E6E5363-5C8D-8E9B-0AA6-3E23A4AE31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2124" y="1215884"/>
            <a:ext cx="4950832" cy="393827"/>
          </a:xfrm>
        </p:spPr>
        <p:txBody>
          <a:bodyPr/>
          <a:lstStyle>
            <a:lvl1pPr marL="0" indent="0">
              <a:buNone/>
              <a:defRPr sz="2200">
                <a:solidFill>
                  <a:srgbClr val="EB6408"/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fr-FR" dirty="0"/>
              <a:t>SOUS-TITRE</a:t>
            </a:r>
          </a:p>
        </p:txBody>
      </p:sp>
      <p:pic>
        <p:nvPicPr>
          <p:cNvPr id="11" name="Imag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3047" y="6242148"/>
            <a:ext cx="2077278" cy="481928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737BBDC0-2637-3EF9-F670-610C708816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3853" y="50072"/>
            <a:ext cx="7732300" cy="921545"/>
          </a:xfrm>
        </p:spPr>
        <p:txBody>
          <a:bodyPr>
            <a:normAutofit/>
          </a:bodyPr>
          <a:lstStyle>
            <a:lvl1pPr>
              <a:defRPr sz="3800" b="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 SLIDE SUR UNE LIGNE</a:t>
            </a:r>
          </a:p>
        </p:txBody>
      </p:sp>
    </p:spTree>
    <p:extLst>
      <p:ext uri="{BB962C8B-B14F-4D97-AF65-F5344CB8AC3E}">
        <p14:creationId xmlns:p14="http://schemas.microsoft.com/office/powerpoint/2010/main" val="234691869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824AA7B3-68AF-CB4D-C9F6-8016F9A886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" y="0"/>
            <a:ext cx="12185845" cy="6854537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21ABFC6-5E0E-2EA2-68EC-4912F43837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496" y="1825625"/>
            <a:ext cx="10165080" cy="4351338"/>
          </a:xfrm>
        </p:spPr>
        <p:txBody>
          <a:bodyPr/>
          <a:lstStyle>
            <a:lvl1pPr marL="0" indent="0">
              <a:buNone/>
              <a:defRPr sz="1800">
                <a:solidFill>
                  <a:srgbClr val="575759"/>
                </a:solidFill>
                <a:latin typeface="Franklin Gothic Book" panose="020B0503020102020204" pitchFamily="34" charset="0"/>
              </a:defRPr>
            </a:lvl1pPr>
            <a:lvl2pPr>
              <a:defRPr sz="1600">
                <a:solidFill>
                  <a:srgbClr val="575759"/>
                </a:solidFill>
                <a:latin typeface="Franklin Gothic Book" panose="020B0503020102020204" pitchFamily="34" charset="0"/>
              </a:defRPr>
            </a:lvl2pPr>
            <a:lvl3pPr>
              <a:defRPr sz="1400">
                <a:solidFill>
                  <a:srgbClr val="575759"/>
                </a:solidFill>
                <a:latin typeface="Franklin Gothic Book" panose="020B0503020102020204" pitchFamily="34" charset="0"/>
              </a:defRPr>
            </a:lvl3pPr>
            <a:lvl4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4pPr>
            <a:lvl5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88461F-B2F1-E953-F506-148DE4B10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18/12/2024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2B4FAF-CBF5-BF1E-AB23-80EECAEFC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6C7FF4-3939-065D-D491-678675B16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4E6E5363-5C8D-8E9B-0AA6-3E23A4AE31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2124" y="1215884"/>
            <a:ext cx="4950832" cy="393827"/>
          </a:xfrm>
        </p:spPr>
        <p:txBody>
          <a:bodyPr/>
          <a:lstStyle>
            <a:lvl1pPr marL="0" indent="0">
              <a:buNone/>
              <a:defRPr sz="2200">
                <a:solidFill>
                  <a:srgbClr val="EB6408"/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fr-FR" dirty="0"/>
              <a:t>SOUS-TITRE</a:t>
            </a:r>
          </a:p>
        </p:txBody>
      </p:sp>
      <p:pic>
        <p:nvPicPr>
          <p:cNvPr id="11" name="Imag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3047" y="6242148"/>
            <a:ext cx="2077278" cy="481928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57A9460-C6AA-6A5F-351A-BE91D366E0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3853" y="50072"/>
            <a:ext cx="7732300" cy="921545"/>
          </a:xfrm>
        </p:spPr>
        <p:txBody>
          <a:bodyPr>
            <a:normAutofit/>
          </a:bodyPr>
          <a:lstStyle>
            <a:lvl1pPr>
              <a:defRPr sz="3800" b="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 SLIDE SUR UNE LIGNE</a:t>
            </a:r>
          </a:p>
        </p:txBody>
      </p:sp>
    </p:spTree>
    <p:extLst>
      <p:ext uri="{BB962C8B-B14F-4D97-AF65-F5344CB8AC3E}">
        <p14:creationId xmlns:p14="http://schemas.microsoft.com/office/powerpoint/2010/main" val="28534954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5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EB19A0A5-BB23-BCCA-A322-85040FFBD7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6" y="857"/>
            <a:ext cx="12188947" cy="6856282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F4776F5D-E649-BCEF-164E-F0C3B4DC17F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759" y="2049864"/>
            <a:ext cx="5833626" cy="984738"/>
          </a:xfrm>
        </p:spPr>
        <p:txBody>
          <a:bodyPr anchor="b"/>
          <a:lstStyle>
            <a:lvl1pPr algn="ctr">
              <a:defRPr sz="5400" b="0" kern="70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</a:t>
            </a:r>
          </a:p>
        </p:txBody>
      </p:sp>
      <p:sp>
        <p:nvSpPr>
          <p:cNvPr id="4" name="Espace réservé du texte 8">
            <a:extLst>
              <a:ext uri="{FF2B5EF4-FFF2-40B4-BE49-F238E27FC236}">
                <a16:creationId xmlns:a16="http://schemas.microsoft.com/office/drawing/2014/main" id="{384B8598-880A-E1A9-CAC0-A38A1A95177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6137" y="2847624"/>
            <a:ext cx="5490871" cy="673291"/>
          </a:xfrm>
        </p:spPr>
        <p:txBody>
          <a:bodyPr/>
          <a:lstStyle>
            <a:lvl1pPr marL="0" indent="0" algn="ctr">
              <a:buNone/>
              <a:defRPr sz="680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PRÉSENTATION</a:t>
            </a:r>
          </a:p>
        </p:txBody>
      </p:sp>
      <p:pic>
        <p:nvPicPr>
          <p:cNvPr id="8" name="Imag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731" y="588770"/>
            <a:ext cx="3254071" cy="754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93193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7423A14E-49EE-E41F-AF86-810033A99AF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" y="0"/>
            <a:ext cx="12185843" cy="6854537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21ABFC6-5E0E-2EA2-68EC-4912F43837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496" y="1440000"/>
            <a:ext cx="10165080" cy="4722879"/>
          </a:xfrm>
        </p:spPr>
        <p:txBody>
          <a:bodyPr/>
          <a:lstStyle>
            <a:lvl1pPr marL="0" indent="0">
              <a:buNone/>
              <a:defRPr sz="1800">
                <a:solidFill>
                  <a:srgbClr val="575759"/>
                </a:solidFill>
                <a:latin typeface="Franklin Gothic Book" panose="020B0503020102020204" pitchFamily="34" charset="0"/>
              </a:defRPr>
            </a:lvl1pPr>
            <a:lvl2pPr>
              <a:defRPr sz="1600">
                <a:solidFill>
                  <a:srgbClr val="575759"/>
                </a:solidFill>
                <a:latin typeface="Franklin Gothic Book" panose="020B0503020102020204" pitchFamily="34" charset="0"/>
              </a:defRPr>
            </a:lvl2pPr>
            <a:lvl3pPr>
              <a:defRPr sz="1400">
                <a:solidFill>
                  <a:srgbClr val="575759"/>
                </a:solidFill>
                <a:latin typeface="Franklin Gothic Book" panose="020B0503020102020204" pitchFamily="34" charset="0"/>
              </a:defRPr>
            </a:lvl3pPr>
            <a:lvl4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4pPr>
            <a:lvl5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88461F-B2F1-E953-F506-148DE4B10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18/12/2024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2B4FAF-CBF5-BF1E-AB23-80EECAEFC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6C7FF4-3939-065D-D491-678675B16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  <p:pic>
        <p:nvPicPr>
          <p:cNvPr id="11" name="Imag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3047" y="6242148"/>
            <a:ext cx="2077278" cy="481928"/>
          </a:xfrm>
          <a:prstGeom prst="rect">
            <a:avLst/>
          </a:prstGeom>
        </p:spPr>
      </p:pic>
      <p:sp>
        <p:nvSpPr>
          <p:cNvPr id="10" name="Titre 1">
            <a:extLst>
              <a:ext uri="{FF2B5EF4-FFF2-40B4-BE49-F238E27FC236}">
                <a16:creationId xmlns:a16="http://schemas.microsoft.com/office/drawing/2014/main" id="{6BB5FE7E-4DE6-933E-8FEE-9710A3D021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3853" y="50072"/>
            <a:ext cx="7732300" cy="921545"/>
          </a:xfrm>
        </p:spPr>
        <p:txBody>
          <a:bodyPr>
            <a:normAutofit/>
          </a:bodyPr>
          <a:lstStyle>
            <a:lvl1pPr>
              <a:defRPr sz="3800" b="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 SLIDE SUR UNE LIGNE</a:t>
            </a:r>
          </a:p>
        </p:txBody>
      </p:sp>
    </p:spTree>
    <p:extLst>
      <p:ext uri="{BB962C8B-B14F-4D97-AF65-F5344CB8AC3E}">
        <p14:creationId xmlns:p14="http://schemas.microsoft.com/office/powerpoint/2010/main" val="291424823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F18D015-F6D5-3B96-699D-D24DCEEADA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" y="0"/>
            <a:ext cx="12185843" cy="6854536"/>
          </a:xfrm>
          <a:prstGeom prst="rect">
            <a:avLst/>
          </a:prstGeom>
        </p:spPr>
      </p:pic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88461F-B2F1-E953-F506-148DE4B10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18/12/2024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2B4FAF-CBF5-BF1E-AB23-80EECAEFC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6C7FF4-3939-065D-D491-678675B16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202697D2-3783-4E2E-6B75-69FDA113BD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3853" y="50072"/>
            <a:ext cx="7732300" cy="921545"/>
          </a:xfrm>
        </p:spPr>
        <p:txBody>
          <a:bodyPr>
            <a:normAutofit/>
          </a:bodyPr>
          <a:lstStyle>
            <a:lvl1pPr>
              <a:defRPr sz="3800" b="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 SLIDE SUR UNE LIGNE</a:t>
            </a:r>
          </a:p>
        </p:txBody>
      </p:sp>
      <p:pic>
        <p:nvPicPr>
          <p:cNvPr id="12" name="Imag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3047" y="6242148"/>
            <a:ext cx="2077278" cy="481928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47C4955-2396-2BE3-56CA-2F870F9AF8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496" y="1440000"/>
            <a:ext cx="10165080" cy="4754563"/>
          </a:xfrm>
        </p:spPr>
        <p:txBody>
          <a:bodyPr/>
          <a:lstStyle>
            <a:lvl1pPr marL="0" indent="0">
              <a:buNone/>
              <a:defRPr sz="1800">
                <a:solidFill>
                  <a:srgbClr val="575759"/>
                </a:solidFill>
                <a:latin typeface="Franklin Gothic Book" panose="020B0503020102020204" pitchFamily="34" charset="0"/>
              </a:defRPr>
            </a:lvl1pPr>
            <a:lvl2pPr>
              <a:defRPr sz="1600">
                <a:solidFill>
                  <a:srgbClr val="575759"/>
                </a:solidFill>
                <a:latin typeface="Franklin Gothic Book" panose="020B0503020102020204" pitchFamily="34" charset="0"/>
              </a:defRPr>
            </a:lvl2pPr>
            <a:lvl3pPr>
              <a:defRPr sz="1400">
                <a:solidFill>
                  <a:srgbClr val="575759"/>
                </a:solidFill>
                <a:latin typeface="Franklin Gothic Book" panose="020B0503020102020204" pitchFamily="34" charset="0"/>
              </a:defRPr>
            </a:lvl3pPr>
            <a:lvl4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4pPr>
            <a:lvl5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28285575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84DD18D4-AE38-72C2-BD64-2C2F03857D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" y="0"/>
            <a:ext cx="12185843" cy="6854536"/>
          </a:xfrm>
          <a:prstGeom prst="rect">
            <a:avLst/>
          </a:prstGeom>
        </p:spPr>
      </p:pic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88461F-B2F1-E953-F506-148DE4B10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18/12/2024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2B4FAF-CBF5-BF1E-AB23-80EECAEFC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6C7FF4-3939-065D-D491-678675B16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  <p:sp>
        <p:nvSpPr>
          <p:cNvPr id="14" name="Espace réservé du contenu 2">
            <a:extLst>
              <a:ext uri="{FF2B5EF4-FFF2-40B4-BE49-F238E27FC236}">
                <a16:creationId xmlns:a16="http://schemas.microsoft.com/office/drawing/2014/main" id="{4DCAFD17-C0B4-6A96-1D23-9C86EA4D19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496" y="1440000"/>
            <a:ext cx="10165080" cy="4754563"/>
          </a:xfrm>
        </p:spPr>
        <p:txBody>
          <a:bodyPr/>
          <a:lstStyle>
            <a:lvl1pPr marL="0" indent="0">
              <a:buNone/>
              <a:defRPr sz="1800">
                <a:solidFill>
                  <a:srgbClr val="575759"/>
                </a:solidFill>
                <a:latin typeface="Franklin Gothic Book" panose="020B0503020102020204" pitchFamily="34" charset="0"/>
              </a:defRPr>
            </a:lvl1pPr>
            <a:lvl2pPr>
              <a:defRPr sz="1600">
                <a:solidFill>
                  <a:srgbClr val="575759"/>
                </a:solidFill>
                <a:latin typeface="Franklin Gothic Book" panose="020B0503020102020204" pitchFamily="34" charset="0"/>
              </a:defRPr>
            </a:lvl2pPr>
            <a:lvl3pPr>
              <a:defRPr sz="1400">
                <a:solidFill>
                  <a:srgbClr val="575759"/>
                </a:solidFill>
                <a:latin typeface="Franklin Gothic Book" panose="020B0503020102020204" pitchFamily="34" charset="0"/>
              </a:defRPr>
            </a:lvl3pPr>
            <a:lvl4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4pPr>
            <a:lvl5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202697D2-3783-4E2E-6B75-69FDA113BD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3853" y="50072"/>
            <a:ext cx="7732300" cy="921545"/>
          </a:xfrm>
        </p:spPr>
        <p:txBody>
          <a:bodyPr>
            <a:normAutofit/>
          </a:bodyPr>
          <a:lstStyle>
            <a:lvl1pPr>
              <a:defRPr sz="3800" b="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 SLIDE SUR UNE LIGNE</a:t>
            </a:r>
          </a:p>
        </p:txBody>
      </p:sp>
      <p:pic>
        <p:nvPicPr>
          <p:cNvPr id="10" name="Imag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3047" y="6242148"/>
            <a:ext cx="2077278" cy="481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88651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8EAC7DD9-612E-DADF-A406-5613F06F4D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" y="0"/>
            <a:ext cx="12185843" cy="6854537"/>
          </a:xfrm>
          <a:prstGeom prst="rect">
            <a:avLst/>
          </a:prstGeom>
        </p:spPr>
      </p:pic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88461F-B2F1-E953-F506-148DE4B10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18/12/2024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2B4FAF-CBF5-BF1E-AB23-80EECAEFC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6C7FF4-3939-065D-D491-678675B16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  <p:pic>
        <p:nvPicPr>
          <p:cNvPr id="12" name="Imag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3047" y="6242148"/>
            <a:ext cx="2077278" cy="481928"/>
          </a:xfrm>
          <a:prstGeom prst="rect">
            <a:avLst/>
          </a:prstGeom>
        </p:spPr>
      </p:pic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A9509807-779A-27E2-65DD-106B3680A8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496" y="1440000"/>
            <a:ext cx="10165080" cy="4722879"/>
          </a:xfrm>
        </p:spPr>
        <p:txBody>
          <a:bodyPr/>
          <a:lstStyle>
            <a:lvl1pPr marL="0" indent="0">
              <a:buNone/>
              <a:defRPr sz="1800">
                <a:solidFill>
                  <a:srgbClr val="575759"/>
                </a:solidFill>
                <a:latin typeface="Franklin Gothic Book" panose="020B0503020102020204" pitchFamily="34" charset="0"/>
              </a:defRPr>
            </a:lvl1pPr>
            <a:lvl2pPr>
              <a:defRPr sz="1600">
                <a:solidFill>
                  <a:srgbClr val="575759"/>
                </a:solidFill>
                <a:latin typeface="Franklin Gothic Book" panose="020B0503020102020204" pitchFamily="34" charset="0"/>
              </a:defRPr>
            </a:lvl2pPr>
            <a:lvl3pPr>
              <a:defRPr sz="1400">
                <a:solidFill>
                  <a:srgbClr val="575759"/>
                </a:solidFill>
                <a:latin typeface="Franklin Gothic Book" panose="020B0503020102020204" pitchFamily="34" charset="0"/>
              </a:defRPr>
            </a:lvl3pPr>
            <a:lvl4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4pPr>
            <a:lvl5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E7D52640-F385-706C-1302-61882EFCE2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3853" y="50072"/>
            <a:ext cx="7732300" cy="921545"/>
          </a:xfrm>
        </p:spPr>
        <p:txBody>
          <a:bodyPr>
            <a:normAutofit/>
          </a:bodyPr>
          <a:lstStyle>
            <a:lvl1pPr>
              <a:defRPr sz="3800" b="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 SLIDE SUR UNE LIGNE</a:t>
            </a:r>
          </a:p>
        </p:txBody>
      </p:sp>
    </p:spTree>
    <p:extLst>
      <p:ext uri="{BB962C8B-B14F-4D97-AF65-F5344CB8AC3E}">
        <p14:creationId xmlns:p14="http://schemas.microsoft.com/office/powerpoint/2010/main" val="45173820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8EAC7DD9-612E-DADF-A406-5613F06F4D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" y="0"/>
            <a:ext cx="12185843" cy="6854536"/>
          </a:xfrm>
          <a:prstGeom prst="rect">
            <a:avLst/>
          </a:prstGeom>
        </p:spPr>
      </p:pic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88461F-B2F1-E953-F506-148DE4B10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18/12/2024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2B4FAF-CBF5-BF1E-AB23-80EECAEFC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6C7FF4-3939-065D-D491-678675B16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  <p:pic>
        <p:nvPicPr>
          <p:cNvPr id="12" name="Imag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3047" y="6242148"/>
            <a:ext cx="2077278" cy="481928"/>
          </a:xfrm>
          <a:prstGeom prst="rect">
            <a:avLst/>
          </a:prstGeom>
        </p:spPr>
      </p:pic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A9509807-779A-27E2-65DD-106B3680A8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496" y="1440000"/>
            <a:ext cx="10165080" cy="4722879"/>
          </a:xfrm>
        </p:spPr>
        <p:txBody>
          <a:bodyPr/>
          <a:lstStyle>
            <a:lvl1pPr marL="0" indent="0">
              <a:buNone/>
              <a:defRPr sz="1800">
                <a:solidFill>
                  <a:srgbClr val="575759"/>
                </a:solidFill>
                <a:latin typeface="Franklin Gothic Book" panose="020B0503020102020204" pitchFamily="34" charset="0"/>
              </a:defRPr>
            </a:lvl1pPr>
            <a:lvl2pPr>
              <a:defRPr sz="1600">
                <a:solidFill>
                  <a:srgbClr val="575759"/>
                </a:solidFill>
                <a:latin typeface="Franklin Gothic Book" panose="020B0503020102020204" pitchFamily="34" charset="0"/>
              </a:defRPr>
            </a:lvl2pPr>
            <a:lvl3pPr>
              <a:defRPr sz="1400">
                <a:solidFill>
                  <a:srgbClr val="575759"/>
                </a:solidFill>
                <a:latin typeface="Franklin Gothic Book" panose="020B0503020102020204" pitchFamily="34" charset="0"/>
              </a:defRPr>
            </a:lvl3pPr>
            <a:lvl4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4pPr>
            <a:lvl5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E7D52640-F385-706C-1302-61882EFCE2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3853" y="50072"/>
            <a:ext cx="7732300" cy="921545"/>
          </a:xfrm>
        </p:spPr>
        <p:txBody>
          <a:bodyPr>
            <a:normAutofit/>
          </a:bodyPr>
          <a:lstStyle>
            <a:lvl1pPr>
              <a:defRPr sz="3800" b="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 SLIDE SUR UNE LIGNE</a:t>
            </a:r>
          </a:p>
        </p:txBody>
      </p:sp>
    </p:spTree>
    <p:extLst>
      <p:ext uri="{BB962C8B-B14F-4D97-AF65-F5344CB8AC3E}">
        <p14:creationId xmlns:p14="http://schemas.microsoft.com/office/powerpoint/2010/main" val="237035448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8EAC7DD9-612E-DADF-A406-5613F06F4D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" y="0"/>
            <a:ext cx="12185841" cy="6854536"/>
          </a:xfrm>
          <a:prstGeom prst="rect">
            <a:avLst/>
          </a:prstGeom>
        </p:spPr>
      </p:pic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88461F-B2F1-E953-F506-148DE4B10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18/12/2024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2B4FAF-CBF5-BF1E-AB23-80EECAEFC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6C7FF4-3939-065D-D491-678675B16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  <p:pic>
        <p:nvPicPr>
          <p:cNvPr id="12" name="Imag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3047" y="6242148"/>
            <a:ext cx="2077278" cy="481928"/>
          </a:xfrm>
          <a:prstGeom prst="rect">
            <a:avLst/>
          </a:prstGeom>
        </p:spPr>
      </p:pic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A9509807-779A-27E2-65DD-106B3680A8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496" y="1440000"/>
            <a:ext cx="10165080" cy="4722879"/>
          </a:xfrm>
        </p:spPr>
        <p:txBody>
          <a:bodyPr/>
          <a:lstStyle>
            <a:lvl1pPr marL="0" indent="0">
              <a:buNone/>
              <a:defRPr sz="1800">
                <a:solidFill>
                  <a:srgbClr val="575759"/>
                </a:solidFill>
                <a:latin typeface="Franklin Gothic Book" panose="020B0503020102020204" pitchFamily="34" charset="0"/>
              </a:defRPr>
            </a:lvl1pPr>
            <a:lvl2pPr>
              <a:defRPr sz="1600">
                <a:solidFill>
                  <a:srgbClr val="575759"/>
                </a:solidFill>
                <a:latin typeface="Franklin Gothic Book" panose="020B0503020102020204" pitchFamily="34" charset="0"/>
              </a:defRPr>
            </a:lvl2pPr>
            <a:lvl3pPr>
              <a:defRPr sz="1400">
                <a:solidFill>
                  <a:srgbClr val="575759"/>
                </a:solidFill>
                <a:latin typeface="Franklin Gothic Book" panose="020B0503020102020204" pitchFamily="34" charset="0"/>
              </a:defRPr>
            </a:lvl3pPr>
            <a:lvl4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4pPr>
            <a:lvl5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E7D52640-F385-706C-1302-61882EFCE2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3853" y="50072"/>
            <a:ext cx="7732300" cy="921545"/>
          </a:xfrm>
        </p:spPr>
        <p:txBody>
          <a:bodyPr>
            <a:normAutofit/>
          </a:bodyPr>
          <a:lstStyle>
            <a:lvl1pPr>
              <a:defRPr sz="3800" b="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 SLIDE SUR UNE LIGNE</a:t>
            </a:r>
          </a:p>
        </p:txBody>
      </p:sp>
    </p:spTree>
    <p:extLst>
      <p:ext uri="{BB962C8B-B14F-4D97-AF65-F5344CB8AC3E}">
        <p14:creationId xmlns:p14="http://schemas.microsoft.com/office/powerpoint/2010/main" val="179478385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8EAC7DD9-612E-DADF-A406-5613F06F4D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" y="0"/>
            <a:ext cx="12185841" cy="6854535"/>
          </a:xfrm>
          <a:prstGeom prst="rect">
            <a:avLst/>
          </a:prstGeom>
        </p:spPr>
      </p:pic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88461F-B2F1-E953-F506-148DE4B10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18/12/2024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2B4FAF-CBF5-BF1E-AB23-80EECAEFC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6C7FF4-3939-065D-D491-678675B16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  <p:pic>
        <p:nvPicPr>
          <p:cNvPr id="12" name="Imag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3047" y="6242148"/>
            <a:ext cx="2077278" cy="481928"/>
          </a:xfrm>
          <a:prstGeom prst="rect">
            <a:avLst/>
          </a:prstGeom>
        </p:spPr>
      </p:pic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A9509807-779A-27E2-65DD-106B3680A8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496" y="1440000"/>
            <a:ext cx="10165080" cy="4722879"/>
          </a:xfrm>
        </p:spPr>
        <p:txBody>
          <a:bodyPr/>
          <a:lstStyle>
            <a:lvl1pPr marL="0" indent="0">
              <a:buNone/>
              <a:defRPr sz="1800">
                <a:solidFill>
                  <a:srgbClr val="575759"/>
                </a:solidFill>
                <a:latin typeface="Franklin Gothic Book" panose="020B0503020102020204" pitchFamily="34" charset="0"/>
              </a:defRPr>
            </a:lvl1pPr>
            <a:lvl2pPr>
              <a:defRPr sz="1600">
                <a:solidFill>
                  <a:srgbClr val="575759"/>
                </a:solidFill>
                <a:latin typeface="Franklin Gothic Book" panose="020B0503020102020204" pitchFamily="34" charset="0"/>
              </a:defRPr>
            </a:lvl2pPr>
            <a:lvl3pPr>
              <a:defRPr sz="1400">
                <a:solidFill>
                  <a:srgbClr val="575759"/>
                </a:solidFill>
                <a:latin typeface="Franklin Gothic Book" panose="020B0503020102020204" pitchFamily="34" charset="0"/>
              </a:defRPr>
            </a:lvl3pPr>
            <a:lvl4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4pPr>
            <a:lvl5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E7D52640-F385-706C-1302-61882EFCE2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3853" y="50072"/>
            <a:ext cx="7732300" cy="921545"/>
          </a:xfrm>
        </p:spPr>
        <p:txBody>
          <a:bodyPr>
            <a:normAutofit/>
          </a:bodyPr>
          <a:lstStyle>
            <a:lvl1pPr>
              <a:defRPr sz="3800" b="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 SLIDE SUR UNE LIGNE</a:t>
            </a:r>
          </a:p>
        </p:txBody>
      </p:sp>
    </p:spTree>
    <p:extLst>
      <p:ext uri="{BB962C8B-B14F-4D97-AF65-F5344CB8AC3E}">
        <p14:creationId xmlns:p14="http://schemas.microsoft.com/office/powerpoint/2010/main" val="121197403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8EAC7DD9-612E-DADF-A406-5613F06F4D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" y="0"/>
            <a:ext cx="12185840" cy="6854535"/>
          </a:xfrm>
          <a:prstGeom prst="rect">
            <a:avLst/>
          </a:prstGeom>
        </p:spPr>
      </p:pic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88461F-B2F1-E953-F506-148DE4B10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18/12/2024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2B4FAF-CBF5-BF1E-AB23-80EECAEFC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6C7FF4-3939-065D-D491-678675B16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  <p:pic>
        <p:nvPicPr>
          <p:cNvPr id="12" name="Imag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3047" y="6242148"/>
            <a:ext cx="2077278" cy="481928"/>
          </a:xfrm>
          <a:prstGeom prst="rect">
            <a:avLst/>
          </a:prstGeom>
        </p:spPr>
      </p:pic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A9509807-779A-27E2-65DD-106B3680A8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496" y="1440000"/>
            <a:ext cx="10165080" cy="4722879"/>
          </a:xfrm>
        </p:spPr>
        <p:txBody>
          <a:bodyPr/>
          <a:lstStyle>
            <a:lvl1pPr marL="0" indent="0">
              <a:buNone/>
              <a:defRPr sz="1800">
                <a:solidFill>
                  <a:srgbClr val="575759"/>
                </a:solidFill>
                <a:latin typeface="Franklin Gothic Book" panose="020B0503020102020204" pitchFamily="34" charset="0"/>
              </a:defRPr>
            </a:lvl1pPr>
            <a:lvl2pPr>
              <a:defRPr sz="1600">
                <a:solidFill>
                  <a:srgbClr val="575759"/>
                </a:solidFill>
                <a:latin typeface="Franklin Gothic Book" panose="020B0503020102020204" pitchFamily="34" charset="0"/>
              </a:defRPr>
            </a:lvl2pPr>
            <a:lvl3pPr>
              <a:defRPr sz="1400">
                <a:solidFill>
                  <a:srgbClr val="575759"/>
                </a:solidFill>
                <a:latin typeface="Franklin Gothic Book" panose="020B0503020102020204" pitchFamily="34" charset="0"/>
              </a:defRPr>
            </a:lvl3pPr>
            <a:lvl4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4pPr>
            <a:lvl5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E7D52640-F385-706C-1302-61882EFCE2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3853" y="50072"/>
            <a:ext cx="7732300" cy="921545"/>
          </a:xfrm>
        </p:spPr>
        <p:txBody>
          <a:bodyPr>
            <a:normAutofit/>
          </a:bodyPr>
          <a:lstStyle>
            <a:lvl1pPr>
              <a:defRPr sz="3800" b="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 SLIDE SUR UNE LIGNE</a:t>
            </a:r>
          </a:p>
        </p:txBody>
      </p:sp>
    </p:spTree>
    <p:extLst>
      <p:ext uri="{BB962C8B-B14F-4D97-AF65-F5344CB8AC3E}">
        <p14:creationId xmlns:p14="http://schemas.microsoft.com/office/powerpoint/2010/main" val="23339569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8EAC7DD9-612E-DADF-A406-5613F06F4D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" y="0"/>
            <a:ext cx="12185840" cy="6854535"/>
          </a:xfrm>
          <a:prstGeom prst="rect">
            <a:avLst/>
          </a:prstGeom>
        </p:spPr>
      </p:pic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88461F-B2F1-E953-F506-148DE4B10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18/12/2024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2B4FAF-CBF5-BF1E-AB23-80EECAEFC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6C7FF4-3939-065D-D491-678675B16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  <p:pic>
        <p:nvPicPr>
          <p:cNvPr id="12" name="Imag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3047" y="6242148"/>
            <a:ext cx="2077278" cy="481928"/>
          </a:xfrm>
          <a:prstGeom prst="rect">
            <a:avLst/>
          </a:prstGeom>
        </p:spPr>
      </p:pic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A9509807-779A-27E2-65DD-106B3680A8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496" y="1440000"/>
            <a:ext cx="10165080" cy="4722879"/>
          </a:xfrm>
        </p:spPr>
        <p:txBody>
          <a:bodyPr/>
          <a:lstStyle>
            <a:lvl1pPr marL="0" indent="0">
              <a:buNone/>
              <a:defRPr sz="1800">
                <a:solidFill>
                  <a:srgbClr val="575759"/>
                </a:solidFill>
                <a:latin typeface="Franklin Gothic Book" panose="020B0503020102020204" pitchFamily="34" charset="0"/>
              </a:defRPr>
            </a:lvl1pPr>
            <a:lvl2pPr>
              <a:defRPr sz="1600">
                <a:solidFill>
                  <a:srgbClr val="575759"/>
                </a:solidFill>
                <a:latin typeface="Franklin Gothic Book" panose="020B0503020102020204" pitchFamily="34" charset="0"/>
              </a:defRPr>
            </a:lvl2pPr>
            <a:lvl3pPr>
              <a:defRPr sz="1400">
                <a:solidFill>
                  <a:srgbClr val="575759"/>
                </a:solidFill>
                <a:latin typeface="Franklin Gothic Book" panose="020B0503020102020204" pitchFamily="34" charset="0"/>
              </a:defRPr>
            </a:lvl3pPr>
            <a:lvl4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4pPr>
            <a:lvl5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E7D52640-F385-706C-1302-61882EFCE2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3853" y="50072"/>
            <a:ext cx="7732300" cy="921545"/>
          </a:xfrm>
        </p:spPr>
        <p:txBody>
          <a:bodyPr>
            <a:normAutofit/>
          </a:bodyPr>
          <a:lstStyle>
            <a:lvl1pPr>
              <a:defRPr sz="3800" b="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 SLIDE SUR UNE LIGNE</a:t>
            </a:r>
          </a:p>
        </p:txBody>
      </p:sp>
    </p:spTree>
    <p:extLst>
      <p:ext uri="{BB962C8B-B14F-4D97-AF65-F5344CB8AC3E}">
        <p14:creationId xmlns:p14="http://schemas.microsoft.com/office/powerpoint/2010/main" val="332616907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8EAC7DD9-612E-DADF-A406-5613F06F4D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" y="0"/>
            <a:ext cx="12185840" cy="6854535"/>
          </a:xfrm>
          <a:prstGeom prst="rect">
            <a:avLst/>
          </a:prstGeom>
        </p:spPr>
      </p:pic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88461F-B2F1-E953-F506-148DE4B10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18/12/2024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2B4FAF-CBF5-BF1E-AB23-80EECAEFC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6C7FF4-3939-065D-D491-678675B16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  <p:pic>
        <p:nvPicPr>
          <p:cNvPr id="12" name="Imag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3047" y="6242148"/>
            <a:ext cx="2077278" cy="481928"/>
          </a:xfrm>
          <a:prstGeom prst="rect">
            <a:avLst/>
          </a:prstGeom>
        </p:spPr>
      </p:pic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A9509807-779A-27E2-65DD-106B3680A8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496" y="1440000"/>
            <a:ext cx="10165080" cy="4722879"/>
          </a:xfrm>
        </p:spPr>
        <p:txBody>
          <a:bodyPr/>
          <a:lstStyle>
            <a:lvl1pPr marL="0" indent="0">
              <a:buNone/>
              <a:defRPr sz="1800">
                <a:solidFill>
                  <a:srgbClr val="575759"/>
                </a:solidFill>
                <a:latin typeface="Franklin Gothic Book" panose="020B0503020102020204" pitchFamily="34" charset="0"/>
              </a:defRPr>
            </a:lvl1pPr>
            <a:lvl2pPr>
              <a:defRPr sz="1600">
                <a:solidFill>
                  <a:srgbClr val="575759"/>
                </a:solidFill>
                <a:latin typeface="Franklin Gothic Book" panose="020B0503020102020204" pitchFamily="34" charset="0"/>
              </a:defRPr>
            </a:lvl2pPr>
            <a:lvl3pPr>
              <a:defRPr sz="1400">
                <a:solidFill>
                  <a:srgbClr val="575759"/>
                </a:solidFill>
                <a:latin typeface="Franklin Gothic Book" panose="020B0503020102020204" pitchFamily="34" charset="0"/>
              </a:defRPr>
            </a:lvl3pPr>
            <a:lvl4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4pPr>
            <a:lvl5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E7D52640-F385-706C-1302-61882EFCE2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3853" y="50072"/>
            <a:ext cx="7732300" cy="921545"/>
          </a:xfrm>
        </p:spPr>
        <p:txBody>
          <a:bodyPr>
            <a:normAutofit/>
          </a:bodyPr>
          <a:lstStyle>
            <a:lvl1pPr>
              <a:defRPr sz="3800" b="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 SLIDE SUR UNE LIGNE</a:t>
            </a:r>
          </a:p>
        </p:txBody>
      </p:sp>
    </p:spTree>
    <p:extLst>
      <p:ext uri="{BB962C8B-B14F-4D97-AF65-F5344CB8AC3E}">
        <p14:creationId xmlns:p14="http://schemas.microsoft.com/office/powerpoint/2010/main" val="15786808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6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EB19A0A5-BB23-BCCA-A322-85040FFBD7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7" y="857"/>
            <a:ext cx="12188945" cy="6856282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F4776F5D-E649-BCEF-164E-F0C3B4DC17F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759" y="2049864"/>
            <a:ext cx="5833626" cy="984738"/>
          </a:xfrm>
        </p:spPr>
        <p:txBody>
          <a:bodyPr anchor="b"/>
          <a:lstStyle>
            <a:lvl1pPr algn="ctr">
              <a:defRPr sz="5400" b="0" kern="70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</a:t>
            </a:r>
          </a:p>
        </p:txBody>
      </p:sp>
      <p:sp>
        <p:nvSpPr>
          <p:cNvPr id="4" name="Espace réservé du texte 8">
            <a:extLst>
              <a:ext uri="{FF2B5EF4-FFF2-40B4-BE49-F238E27FC236}">
                <a16:creationId xmlns:a16="http://schemas.microsoft.com/office/drawing/2014/main" id="{384B8598-880A-E1A9-CAC0-A38A1A95177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6137" y="2847624"/>
            <a:ext cx="5490871" cy="673291"/>
          </a:xfrm>
        </p:spPr>
        <p:txBody>
          <a:bodyPr/>
          <a:lstStyle>
            <a:lvl1pPr marL="0" indent="0" algn="ctr">
              <a:buNone/>
              <a:defRPr sz="680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PRÉSENTATION</a:t>
            </a:r>
          </a:p>
        </p:txBody>
      </p:sp>
      <p:pic>
        <p:nvPicPr>
          <p:cNvPr id="8" name="Imag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731" y="588770"/>
            <a:ext cx="3254071" cy="754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50560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8EAC7DD9-612E-DADF-A406-5613F06F4D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" y="0"/>
            <a:ext cx="12185840" cy="6854535"/>
          </a:xfrm>
          <a:prstGeom prst="rect">
            <a:avLst/>
          </a:prstGeom>
        </p:spPr>
      </p:pic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88461F-B2F1-E953-F506-148DE4B10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18/12/2024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2B4FAF-CBF5-BF1E-AB23-80EECAEFC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6C7FF4-3939-065D-D491-678675B16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  <p:pic>
        <p:nvPicPr>
          <p:cNvPr id="12" name="Imag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3047" y="6242148"/>
            <a:ext cx="2077278" cy="481928"/>
          </a:xfrm>
          <a:prstGeom prst="rect">
            <a:avLst/>
          </a:prstGeom>
        </p:spPr>
      </p:pic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A9509807-779A-27E2-65DD-106B3680A8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496" y="1440000"/>
            <a:ext cx="10165080" cy="4722879"/>
          </a:xfrm>
        </p:spPr>
        <p:txBody>
          <a:bodyPr/>
          <a:lstStyle>
            <a:lvl1pPr marL="0" indent="0">
              <a:buNone/>
              <a:defRPr sz="1800">
                <a:solidFill>
                  <a:srgbClr val="575759"/>
                </a:solidFill>
                <a:latin typeface="Franklin Gothic Book" panose="020B0503020102020204" pitchFamily="34" charset="0"/>
              </a:defRPr>
            </a:lvl1pPr>
            <a:lvl2pPr>
              <a:defRPr sz="1600">
                <a:solidFill>
                  <a:srgbClr val="575759"/>
                </a:solidFill>
                <a:latin typeface="Franklin Gothic Book" panose="020B0503020102020204" pitchFamily="34" charset="0"/>
              </a:defRPr>
            </a:lvl2pPr>
            <a:lvl3pPr>
              <a:defRPr sz="1400">
                <a:solidFill>
                  <a:srgbClr val="575759"/>
                </a:solidFill>
                <a:latin typeface="Franklin Gothic Book" panose="020B0503020102020204" pitchFamily="34" charset="0"/>
              </a:defRPr>
            </a:lvl3pPr>
            <a:lvl4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4pPr>
            <a:lvl5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E7D52640-F385-706C-1302-61882EFCE2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3853" y="50072"/>
            <a:ext cx="7732300" cy="921545"/>
          </a:xfrm>
        </p:spPr>
        <p:txBody>
          <a:bodyPr>
            <a:normAutofit/>
          </a:bodyPr>
          <a:lstStyle>
            <a:lvl1pPr>
              <a:defRPr sz="3800" b="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 SLIDE SUR UNE LIGNE</a:t>
            </a:r>
          </a:p>
        </p:txBody>
      </p:sp>
    </p:spTree>
    <p:extLst>
      <p:ext uri="{BB962C8B-B14F-4D97-AF65-F5344CB8AC3E}">
        <p14:creationId xmlns:p14="http://schemas.microsoft.com/office/powerpoint/2010/main" val="334751843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4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8EAC7DD9-612E-DADF-A406-5613F06F4D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" y="0"/>
            <a:ext cx="12185840" cy="6854535"/>
          </a:xfrm>
          <a:prstGeom prst="rect">
            <a:avLst/>
          </a:prstGeom>
        </p:spPr>
      </p:pic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88461F-B2F1-E953-F506-148DE4B10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18/12/2024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2B4FAF-CBF5-BF1E-AB23-80EECAEFC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6C7FF4-3939-065D-D491-678675B16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  <p:pic>
        <p:nvPicPr>
          <p:cNvPr id="12" name="Imag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3047" y="6242148"/>
            <a:ext cx="2077278" cy="481928"/>
          </a:xfrm>
          <a:prstGeom prst="rect">
            <a:avLst/>
          </a:prstGeom>
        </p:spPr>
      </p:pic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A9509807-779A-27E2-65DD-106B3680A8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496" y="1440000"/>
            <a:ext cx="10165080" cy="4722879"/>
          </a:xfrm>
        </p:spPr>
        <p:txBody>
          <a:bodyPr/>
          <a:lstStyle>
            <a:lvl1pPr marL="0" indent="0">
              <a:buNone/>
              <a:defRPr sz="1800">
                <a:solidFill>
                  <a:srgbClr val="575759"/>
                </a:solidFill>
                <a:latin typeface="Franklin Gothic Book" panose="020B0503020102020204" pitchFamily="34" charset="0"/>
              </a:defRPr>
            </a:lvl1pPr>
            <a:lvl2pPr>
              <a:defRPr sz="1600">
                <a:solidFill>
                  <a:srgbClr val="575759"/>
                </a:solidFill>
                <a:latin typeface="Franklin Gothic Book" panose="020B0503020102020204" pitchFamily="34" charset="0"/>
              </a:defRPr>
            </a:lvl2pPr>
            <a:lvl3pPr>
              <a:defRPr sz="1400">
                <a:solidFill>
                  <a:srgbClr val="575759"/>
                </a:solidFill>
                <a:latin typeface="Franklin Gothic Book" panose="020B0503020102020204" pitchFamily="34" charset="0"/>
              </a:defRPr>
            </a:lvl3pPr>
            <a:lvl4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4pPr>
            <a:lvl5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E7D52640-F385-706C-1302-61882EFCE2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3853" y="50072"/>
            <a:ext cx="7732300" cy="921545"/>
          </a:xfrm>
        </p:spPr>
        <p:txBody>
          <a:bodyPr>
            <a:normAutofit/>
          </a:bodyPr>
          <a:lstStyle>
            <a:lvl1pPr>
              <a:defRPr sz="3800" b="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 SLIDE SUR UNE LIGNE</a:t>
            </a:r>
          </a:p>
        </p:txBody>
      </p:sp>
    </p:spTree>
    <p:extLst>
      <p:ext uri="{BB962C8B-B14F-4D97-AF65-F5344CB8AC3E}">
        <p14:creationId xmlns:p14="http://schemas.microsoft.com/office/powerpoint/2010/main" val="283782482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D6C9102-54FB-FA9E-03A0-749FF50E29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" y="0"/>
            <a:ext cx="12185840" cy="6854535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21ABFC6-5E0E-2EA2-68EC-4912F43837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496" y="1440000"/>
            <a:ext cx="10165080" cy="4722879"/>
          </a:xfrm>
        </p:spPr>
        <p:txBody>
          <a:bodyPr/>
          <a:lstStyle>
            <a:lvl1pPr marL="0" indent="0">
              <a:buNone/>
              <a:defRPr sz="1800">
                <a:solidFill>
                  <a:srgbClr val="575759"/>
                </a:solidFill>
                <a:latin typeface="Franklin Gothic Book" panose="020B0503020102020204" pitchFamily="34" charset="0"/>
              </a:defRPr>
            </a:lvl1pPr>
            <a:lvl2pPr>
              <a:defRPr sz="1600">
                <a:solidFill>
                  <a:srgbClr val="575759"/>
                </a:solidFill>
                <a:latin typeface="Franklin Gothic Book" panose="020B0503020102020204" pitchFamily="34" charset="0"/>
              </a:defRPr>
            </a:lvl2pPr>
            <a:lvl3pPr>
              <a:defRPr sz="1400">
                <a:solidFill>
                  <a:srgbClr val="575759"/>
                </a:solidFill>
                <a:latin typeface="Franklin Gothic Book" panose="020B0503020102020204" pitchFamily="34" charset="0"/>
              </a:defRPr>
            </a:lvl3pPr>
            <a:lvl4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4pPr>
            <a:lvl5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88461F-B2F1-E953-F506-148DE4B10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18/12/2024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2B4FAF-CBF5-BF1E-AB23-80EECAEFC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6C7FF4-3939-065D-D491-678675B16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  <p:sp>
        <p:nvSpPr>
          <p:cNvPr id="14" name="Titre 1">
            <a:extLst>
              <a:ext uri="{FF2B5EF4-FFF2-40B4-BE49-F238E27FC236}">
                <a16:creationId xmlns:a16="http://schemas.microsoft.com/office/drawing/2014/main" id="{87E53447-B745-C5E5-8B07-B6DEB19856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76600" y="72762"/>
            <a:ext cx="7882467" cy="554436"/>
          </a:xfrm>
        </p:spPr>
        <p:txBody>
          <a:bodyPr>
            <a:noAutofit/>
          </a:bodyPr>
          <a:lstStyle>
            <a:lvl1pPr>
              <a:defRPr sz="3200" b="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LONG DE SLIDE SUR UNE LIGNE</a:t>
            </a:r>
          </a:p>
        </p:txBody>
      </p:sp>
      <p:sp>
        <p:nvSpPr>
          <p:cNvPr id="15" name="Espace réservé du texte 11">
            <a:extLst>
              <a:ext uri="{FF2B5EF4-FFF2-40B4-BE49-F238E27FC236}">
                <a16:creationId xmlns:a16="http://schemas.microsoft.com/office/drawing/2014/main" id="{602D7564-1B5E-FC1B-8D45-8CBC9EFECD7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88792" y="511693"/>
            <a:ext cx="6492430" cy="554436"/>
          </a:xfrm>
        </p:spPr>
        <p:txBody>
          <a:bodyPr/>
          <a:lstStyle>
            <a:lvl1pPr marL="0" indent="0">
              <a:buNone/>
              <a:defRPr sz="320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pPr lvl="0"/>
            <a:r>
              <a:rPr lang="fr-FR" dirty="0"/>
              <a:t>OU SUR DEUX LIGNES</a:t>
            </a:r>
          </a:p>
        </p:txBody>
      </p:sp>
      <p:pic>
        <p:nvPicPr>
          <p:cNvPr id="12" name="Imag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3047" y="6242148"/>
            <a:ext cx="2077278" cy="481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77697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D6C9102-54FB-FA9E-03A0-749FF50E29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" y="0"/>
            <a:ext cx="12185840" cy="6854535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21ABFC6-5E0E-2EA2-68EC-4912F43837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496" y="1440000"/>
            <a:ext cx="10165080" cy="4722879"/>
          </a:xfrm>
        </p:spPr>
        <p:txBody>
          <a:bodyPr/>
          <a:lstStyle>
            <a:lvl1pPr marL="0" indent="0">
              <a:buNone/>
              <a:defRPr sz="1800">
                <a:solidFill>
                  <a:srgbClr val="575759"/>
                </a:solidFill>
                <a:latin typeface="Franklin Gothic Book" panose="020B0503020102020204" pitchFamily="34" charset="0"/>
              </a:defRPr>
            </a:lvl1pPr>
            <a:lvl2pPr>
              <a:defRPr sz="1600">
                <a:solidFill>
                  <a:srgbClr val="575759"/>
                </a:solidFill>
                <a:latin typeface="Franklin Gothic Book" panose="020B0503020102020204" pitchFamily="34" charset="0"/>
              </a:defRPr>
            </a:lvl2pPr>
            <a:lvl3pPr>
              <a:defRPr sz="1400">
                <a:solidFill>
                  <a:srgbClr val="575759"/>
                </a:solidFill>
                <a:latin typeface="Franklin Gothic Book" panose="020B0503020102020204" pitchFamily="34" charset="0"/>
              </a:defRPr>
            </a:lvl3pPr>
            <a:lvl4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4pPr>
            <a:lvl5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88461F-B2F1-E953-F506-148DE4B10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18/12/2024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2B4FAF-CBF5-BF1E-AB23-80EECAEFC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6C7FF4-3939-065D-D491-678675B16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  <p:sp>
        <p:nvSpPr>
          <p:cNvPr id="14" name="Titre 1">
            <a:extLst>
              <a:ext uri="{FF2B5EF4-FFF2-40B4-BE49-F238E27FC236}">
                <a16:creationId xmlns:a16="http://schemas.microsoft.com/office/drawing/2014/main" id="{87E53447-B745-C5E5-8B07-B6DEB19856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76600" y="72762"/>
            <a:ext cx="7882467" cy="554436"/>
          </a:xfrm>
        </p:spPr>
        <p:txBody>
          <a:bodyPr>
            <a:noAutofit/>
          </a:bodyPr>
          <a:lstStyle>
            <a:lvl1pPr>
              <a:defRPr sz="3200" b="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LONG DE SLIDE SUR UNE LIGNE</a:t>
            </a:r>
          </a:p>
        </p:txBody>
      </p:sp>
      <p:sp>
        <p:nvSpPr>
          <p:cNvPr id="15" name="Espace réservé du texte 11">
            <a:extLst>
              <a:ext uri="{FF2B5EF4-FFF2-40B4-BE49-F238E27FC236}">
                <a16:creationId xmlns:a16="http://schemas.microsoft.com/office/drawing/2014/main" id="{602D7564-1B5E-FC1B-8D45-8CBC9EFECD7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88792" y="511693"/>
            <a:ext cx="6492430" cy="554436"/>
          </a:xfrm>
        </p:spPr>
        <p:txBody>
          <a:bodyPr/>
          <a:lstStyle>
            <a:lvl1pPr marL="0" indent="0">
              <a:buNone/>
              <a:defRPr sz="320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pPr lvl="0"/>
            <a:r>
              <a:rPr lang="fr-FR" dirty="0"/>
              <a:t>OU SUR DEUX LIGNES</a:t>
            </a:r>
          </a:p>
        </p:txBody>
      </p:sp>
      <p:pic>
        <p:nvPicPr>
          <p:cNvPr id="12" name="Imag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3047" y="6242148"/>
            <a:ext cx="2077278" cy="481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4622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5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D6C9102-54FB-FA9E-03A0-749FF50E29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" y="0"/>
            <a:ext cx="12185840" cy="6854535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21ABFC6-5E0E-2EA2-68EC-4912F43837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496" y="1440000"/>
            <a:ext cx="10165080" cy="4722879"/>
          </a:xfrm>
        </p:spPr>
        <p:txBody>
          <a:bodyPr/>
          <a:lstStyle>
            <a:lvl1pPr marL="0" indent="0">
              <a:buNone/>
              <a:defRPr sz="1800">
                <a:solidFill>
                  <a:srgbClr val="575759"/>
                </a:solidFill>
                <a:latin typeface="Franklin Gothic Book" panose="020B0503020102020204" pitchFamily="34" charset="0"/>
              </a:defRPr>
            </a:lvl1pPr>
            <a:lvl2pPr>
              <a:defRPr sz="1600">
                <a:solidFill>
                  <a:srgbClr val="575759"/>
                </a:solidFill>
                <a:latin typeface="Franklin Gothic Book" panose="020B0503020102020204" pitchFamily="34" charset="0"/>
              </a:defRPr>
            </a:lvl2pPr>
            <a:lvl3pPr>
              <a:defRPr sz="1400">
                <a:solidFill>
                  <a:srgbClr val="575759"/>
                </a:solidFill>
                <a:latin typeface="Franklin Gothic Book" panose="020B0503020102020204" pitchFamily="34" charset="0"/>
              </a:defRPr>
            </a:lvl3pPr>
            <a:lvl4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4pPr>
            <a:lvl5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88461F-B2F1-E953-F506-148DE4B10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18/12/2024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2B4FAF-CBF5-BF1E-AB23-80EECAEFC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6C7FF4-3939-065D-D491-678675B16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  <p:sp>
        <p:nvSpPr>
          <p:cNvPr id="14" name="Titre 1">
            <a:extLst>
              <a:ext uri="{FF2B5EF4-FFF2-40B4-BE49-F238E27FC236}">
                <a16:creationId xmlns:a16="http://schemas.microsoft.com/office/drawing/2014/main" id="{87E53447-B745-C5E5-8B07-B6DEB19856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76600" y="72762"/>
            <a:ext cx="7882467" cy="554436"/>
          </a:xfrm>
        </p:spPr>
        <p:txBody>
          <a:bodyPr>
            <a:noAutofit/>
          </a:bodyPr>
          <a:lstStyle>
            <a:lvl1pPr>
              <a:defRPr sz="3200" b="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LONG DE SLIDE SUR UNE LIGNE</a:t>
            </a:r>
          </a:p>
        </p:txBody>
      </p:sp>
      <p:sp>
        <p:nvSpPr>
          <p:cNvPr id="15" name="Espace réservé du texte 11">
            <a:extLst>
              <a:ext uri="{FF2B5EF4-FFF2-40B4-BE49-F238E27FC236}">
                <a16:creationId xmlns:a16="http://schemas.microsoft.com/office/drawing/2014/main" id="{602D7564-1B5E-FC1B-8D45-8CBC9EFECD7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88792" y="511693"/>
            <a:ext cx="6492430" cy="554436"/>
          </a:xfrm>
        </p:spPr>
        <p:txBody>
          <a:bodyPr/>
          <a:lstStyle>
            <a:lvl1pPr marL="0" indent="0">
              <a:buNone/>
              <a:defRPr sz="320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pPr lvl="0"/>
            <a:r>
              <a:rPr lang="fr-FR" dirty="0"/>
              <a:t>OU SUR DEUX LIGNES</a:t>
            </a:r>
          </a:p>
        </p:txBody>
      </p:sp>
      <p:pic>
        <p:nvPicPr>
          <p:cNvPr id="12" name="Imag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3047" y="6242148"/>
            <a:ext cx="2077278" cy="481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96049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6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D6C9102-54FB-FA9E-03A0-749FF50E29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" y="0"/>
            <a:ext cx="12185840" cy="6854535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21ABFC6-5E0E-2EA2-68EC-4912F43837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496" y="1440000"/>
            <a:ext cx="10165080" cy="4722879"/>
          </a:xfrm>
        </p:spPr>
        <p:txBody>
          <a:bodyPr/>
          <a:lstStyle>
            <a:lvl1pPr marL="0" indent="0">
              <a:buNone/>
              <a:defRPr sz="1800">
                <a:solidFill>
                  <a:srgbClr val="575759"/>
                </a:solidFill>
                <a:latin typeface="Franklin Gothic Book" panose="020B0503020102020204" pitchFamily="34" charset="0"/>
              </a:defRPr>
            </a:lvl1pPr>
            <a:lvl2pPr>
              <a:defRPr sz="1600">
                <a:solidFill>
                  <a:srgbClr val="575759"/>
                </a:solidFill>
                <a:latin typeface="Franklin Gothic Book" panose="020B0503020102020204" pitchFamily="34" charset="0"/>
              </a:defRPr>
            </a:lvl2pPr>
            <a:lvl3pPr>
              <a:defRPr sz="1400">
                <a:solidFill>
                  <a:srgbClr val="575759"/>
                </a:solidFill>
                <a:latin typeface="Franklin Gothic Book" panose="020B0503020102020204" pitchFamily="34" charset="0"/>
              </a:defRPr>
            </a:lvl3pPr>
            <a:lvl4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4pPr>
            <a:lvl5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88461F-B2F1-E953-F506-148DE4B10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18/12/2024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2B4FAF-CBF5-BF1E-AB23-80EECAEFC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6C7FF4-3939-065D-D491-678675B16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  <p:sp>
        <p:nvSpPr>
          <p:cNvPr id="14" name="Titre 1">
            <a:extLst>
              <a:ext uri="{FF2B5EF4-FFF2-40B4-BE49-F238E27FC236}">
                <a16:creationId xmlns:a16="http://schemas.microsoft.com/office/drawing/2014/main" id="{87E53447-B745-C5E5-8B07-B6DEB19856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76600" y="72762"/>
            <a:ext cx="7882467" cy="554436"/>
          </a:xfrm>
        </p:spPr>
        <p:txBody>
          <a:bodyPr>
            <a:noAutofit/>
          </a:bodyPr>
          <a:lstStyle>
            <a:lvl1pPr>
              <a:defRPr sz="3200" b="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LONG DE SLIDE SUR UNE LIGNE</a:t>
            </a:r>
          </a:p>
        </p:txBody>
      </p:sp>
      <p:sp>
        <p:nvSpPr>
          <p:cNvPr id="15" name="Espace réservé du texte 11">
            <a:extLst>
              <a:ext uri="{FF2B5EF4-FFF2-40B4-BE49-F238E27FC236}">
                <a16:creationId xmlns:a16="http://schemas.microsoft.com/office/drawing/2014/main" id="{602D7564-1B5E-FC1B-8D45-8CBC9EFECD7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88792" y="511693"/>
            <a:ext cx="6492430" cy="554436"/>
          </a:xfrm>
        </p:spPr>
        <p:txBody>
          <a:bodyPr/>
          <a:lstStyle>
            <a:lvl1pPr marL="0" indent="0">
              <a:buNone/>
              <a:defRPr sz="320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pPr lvl="0"/>
            <a:r>
              <a:rPr lang="fr-FR" dirty="0"/>
              <a:t>OU SUR DEUX LIGNES</a:t>
            </a:r>
          </a:p>
        </p:txBody>
      </p:sp>
      <p:pic>
        <p:nvPicPr>
          <p:cNvPr id="12" name="Imag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3047" y="6242148"/>
            <a:ext cx="2077278" cy="481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43341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D6C9102-54FB-FA9E-03A0-749FF50E29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" y="0"/>
            <a:ext cx="12185840" cy="6854535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21ABFC6-5E0E-2EA2-68EC-4912F43837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496" y="1440000"/>
            <a:ext cx="10165080" cy="4722879"/>
          </a:xfrm>
        </p:spPr>
        <p:txBody>
          <a:bodyPr/>
          <a:lstStyle>
            <a:lvl1pPr marL="0" indent="0">
              <a:buNone/>
              <a:defRPr sz="1800">
                <a:solidFill>
                  <a:srgbClr val="575759"/>
                </a:solidFill>
                <a:latin typeface="Franklin Gothic Book" panose="020B0503020102020204" pitchFamily="34" charset="0"/>
              </a:defRPr>
            </a:lvl1pPr>
            <a:lvl2pPr>
              <a:defRPr sz="1600">
                <a:solidFill>
                  <a:srgbClr val="575759"/>
                </a:solidFill>
                <a:latin typeface="Franklin Gothic Book" panose="020B0503020102020204" pitchFamily="34" charset="0"/>
              </a:defRPr>
            </a:lvl2pPr>
            <a:lvl3pPr>
              <a:defRPr sz="1400">
                <a:solidFill>
                  <a:srgbClr val="575759"/>
                </a:solidFill>
                <a:latin typeface="Franklin Gothic Book" panose="020B0503020102020204" pitchFamily="34" charset="0"/>
              </a:defRPr>
            </a:lvl3pPr>
            <a:lvl4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4pPr>
            <a:lvl5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88461F-B2F1-E953-F506-148DE4B10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18/12/2024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2B4FAF-CBF5-BF1E-AB23-80EECAEFC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6C7FF4-3939-065D-D491-678675B16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  <p:sp>
        <p:nvSpPr>
          <p:cNvPr id="14" name="Titre 1">
            <a:extLst>
              <a:ext uri="{FF2B5EF4-FFF2-40B4-BE49-F238E27FC236}">
                <a16:creationId xmlns:a16="http://schemas.microsoft.com/office/drawing/2014/main" id="{87E53447-B745-C5E5-8B07-B6DEB19856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76600" y="72762"/>
            <a:ext cx="7882467" cy="554436"/>
          </a:xfrm>
        </p:spPr>
        <p:txBody>
          <a:bodyPr>
            <a:noAutofit/>
          </a:bodyPr>
          <a:lstStyle>
            <a:lvl1pPr>
              <a:defRPr sz="3200" b="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LONG DE SLIDE SUR UNE LIGNE</a:t>
            </a:r>
          </a:p>
        </p:txBody>
      </p:sp>
      <p:sp>
        <p:nvSpPr>
          <p:cNvPr id="15" name="Espace réservé du texte 11">
            <a:extLst>
              <a:ext uri="{FF2B5EF4-FFF2-40B4-BE49-F238E27FC236}">
                <a16:creationId xmlns:a16="http://schemas.microsoft.com/office/drawing/2014/main" id="{602D7564-1B5E-FC1B-8D45-8CBC9EFECD7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88792" y="511693"/>
            <a:ext cx="6492430" cy="554436"/>
          </a:xfrm>
        </p:spPr>
        <p:txBody>
          <a:bodyPr/>
          <a:lstStyle>
            <a:lvl1pPr marL="0" indent="0">
              <a:buNone/>
              <a:defRPr sz="320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pPr lvl="0"/>
            <a:r>
              <a:rPr lang="fr-FR" dirty="0"/>
              <a:t>OU SUR DEUX LIGNES</a:t>
            </a:r>
          </a:p>
        </p:txBody>
      </p:sp>
      <p:pic>
        <p:nvPicPr>
          <p:cNvPr id="12" name="Imag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3047" y="6242148"/>
            <a:ext cx="2077278" cy="481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60515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7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D6C9102-54FB-FA9E-03A0-749FF50E29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" y="0"/>
            <a:ext cx="12185840" cy="6854535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21ABFC6-5E0E-2EA2-68EC-4912F43837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496" y="1440000"/>
            <a:ext cx="10165080" cy="4722879"/>
          </a:xfrm>
        </p:spPr>
        <p:txBody>
          <a:bodyPr/>
          <a:lstStyle>
            <a:lvl1pPr marL="0" indent="0">
              <a:buNone/>
              <a:defRPr sz="1800">
                <a:solidFill>
                  <a:srgbClr val="575759"/>
                </a:solidFill>
                <a:latin typeface="Franklin Gothic Book" panose="020B0503020102020204" pitchFamily="34" charset="0"/>
              </a:defRPr>
            </a:lvl1pPr>
            <a:lvl2pPr>
              <a:defRPr sz="1600">
                <a:solidFill>
                  <a:srgbClr val="575759"/>
                </a:solidFill>
                <a:latin typeface="Franklin Gothic Book" panose="020B0503020102020204" pitchFamily="34" charset="0"/>
              </a:defRPr>
            </a:lvl2pPr>
            <a:lvl3pPr>
              <a:defRPr sz="1400">
                <a:solidFill>
                  <a:srgbClr val="575759"/>
                </a:solidFill>
                <a:latin typeface="Franklin Gothic Book" panose="020B0503020102020204" pitchFamily="34" charset="0"/>
              </a:defRPr>
            </a:lvl3pPr>
            <a:lvl4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4pPr>
            <a:lvl5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88461F-B2F1-E953-F506-148DE4B10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18/12/2024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2B4FAF-CBF5-BF1E-AB23-80EECAEFC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6C7FF4-3939-065D-D491-678675B16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  <p:sp>
        <p:nvSpPr>
          <p:cNvPr id="14" name="Titre 1">
            <a:extLst>
              <a:ext uri="{FF2B5EF4-FFF2-40B4-BE49-F238E27FC236}">
                <a16:creationId xmlns:a16="http://schemas.microsoft.com/office/drawing/2014/main" id="{87E53447-B745-C5E5-8B07-B6DEB19856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76600" y="72762"/>
            <a:ext cx="7882467" cy="554436"/>
          </a:xfrm>
        </p:spPr>
        <p:txBody>
          <a:bodyPr>
            <a:noAutofit/>
          </a:bodyPr>
          <a:lstStyle>
            <a:lvl1pPr>
              <a:defRPr sz="3200" b="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LONG DE SLIDE SUR UNE LIGNE</a:t>
            </a:r>
          </a:p>
        </p:txBody>
      </p:sp>
      <p:sp>
        <p:nvSpPr>
          <p:cNvPr id="15" name="Espace réservé du texte 11">
            <a:extLst>
              <a:ext uri="{FF2B5EF4-FFF2-40B4-BE49-F238E27FC236}">
                <a16:creationId xmlns:a16="http://schemas.microsoft.com/office/drawing/2014/main" id="{602D7564-1B5E-FC1B-8D45-8CBC9EFECD7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88792" y="511693"/>
            <a:ext cx="6492430" cy="554436"/>
          </a:xfrm>
        </p:spPr>
        <p:txBody>
          <a:bodyPr/>
          <a:lstStyle>
            <a:lvl1pPr marL="0" indent="0">
              <a:buNone/>
              <a:defRPr sz="320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pPr lvl="0"/>
            <a:r>
              <a:rPr lang="fr-FR" dirty="0"/>
              <a:t>OU SUR DEUX LIGNES</a:t>
            </a:r>
          </a:p>
        </p:txBody>
      </p:sp>
      <p:pic>
        <p:nvPicPr>
          <p:cNvPr id="12" name="Imag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3047" y="6242148"/>
            <a:ext cx="2077278" cy="481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01046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6CFA044-F624-9D1E-5F87-8C5F7BA051B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" y="0"/>
            <a:ext cx="12185840" cy="6854535"/>
          </a:xfrm>
          <a:prstGeom prst="rect">
            <a:avLst/>
          </a:prstGeom>
        </p:spPr>
      </p:pic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88461F-B2F1-E953-F506-148DE4B10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18/12/2024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2B4FAF-CBF5-BF1E-AB23-80EECAEFC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6C7FF4-3939-065D-D491-678675B16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  <p:pic>
        <p:nvPicPr>
          <p:cNvPr id="13" name="Imag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3047" y="6242148"/>
            <a:ext cx="2077278" cy="481928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2BFCA49-C109-DAA2-2130-AB946A11BF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496" y="1440000"/>
            <a:ext cx="10165080" cy="4722879"/>
          </a:xfrm>
        </p:spPr>
        <p:txBody>
          <a:bodyPr/>
          <a:lstStyle>
            <a:lvl1pPr marL="0" indent="0">
              <a:buNone/>
              <a:defRPr sz="1800">
                <a:solidFill>
                  <a:srgbClr val="575759"/>
                </a:solidFill>
                <a:latin typeface="Franklin Gothic Book" panose="020B0503020102020204" pitchFamily="34" charset="0"/>
              </a:defRPr>
            </a:lvl1pPr>
            <a:lvl2pPr>
              <a:defRPr sz="1600">
                <a:solidFill>
                  <a:srgbClr val="575759"/>
                </a:solidFill>
                <a:latin typeface="Franklin Gothic Book" panose="020B0503020102020204" pitchFamily="34" charset="0"/>
              </a:defRPr>
            </a:lvl2pPr>
            <a:lvl3pPr>
              <a:defRPr sz="1400">
                <a:solidFill>
                  <a:srgbClr val="575759"/>
                </a:solidFill>
                <a:latin typeface="Franklin Gothic Book" panose="020B0503020102020204" pitchFamily="34" charset="0"/>
              </a:defRPr>
            </a:lvl3pPr>
            <a:lvl4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4pPr>
            <a:lvl5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52E6FA38-3669-0259-EA47-726A438F48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76600" y="72762"/>
            <a:ext cx="7882467" cy="554436"/>
          </a:xfrm>
        </p:spPr>
        <p:txBody>
          <a:bodyPr>
            <a:noAutofit/>
          </a:bodyPr>
          <a:lstStyle>
            <a:lvl1pPr>
              <a:defRPr sz="3200" b="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LONG DE SLIDE SUR UNE LIGNE</a:t>
            </a:r>
          </a:p>
        </p:txBody>
      </p:sp>
      <p:sp>
        <p:nvSpPr>
          <p:cNvPr id="10" name="Espace réservé du texte 11">
            <a:extLst>
              <a:ext uri="{FF2B5EF4-FFF2-40B4-BE49-F238E27FC236}">
                <a16:creationId xmlns:a16="http://schemas.microsoft.com/office/drawing/2014/main" id="{A803F66D-C3D9-FB79-78F3-5AE65DD580A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88792" y="511693"/>
            <a:ext cx="6492430" cy="554436"/>
          </a:xfrm>
        </p:spPr>
        <p:txBody>
          <a:bodyPr/>
          <a:lstStyle>
            <a:lvl1pPr marL="0" indent="0">
              <a:buNone/>
              <a:defRPr sz="320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pPr lvl="0"/>
            <a:r>
              <a:rPr lang="fr-FR" dirty="0"/>
              <a:t>OU SUR DEUX LIGNES</a:t>
            </a:r>
          </a:p>
        </p:txBody>
      </p:sp>
    </p:spTree>
    <p:extLst>
      <p:ext uri="{BB962C8B-B14F-4D97-AF65-F5344CB8AC3E}">
        <p14:creationId xmlns:p14="http://schemas.microsoft.com/office/powerpoint/2010/main" val="273240349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8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6CFA044-F624-9D1E-5F87-8C5F7BA051B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" y="0"/>
            <a:ext cx="12185840" cy="6854535"/>
          </a:xfrm>
          <a:prstGeom prst="rect">
            <a:avLst/>
          </a:prstGeom>
        </p:spPr>
      </p:pic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88461F-B2F1-E953-F506-148DE4B10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18/12/2024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2B4FAF-CBF5-BF1E-AB23-80EECAEFC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6C7FF4-3939-065D-D491-678675B16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  <p:pic>
        <p:nvPicPr>
          <p:cNvPr id="13" name="Imag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3047" y="6242148"/>
            <a:ext cx="2077278" cy="481928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2BFCA49-C109-DAA2-2130-AB946A11BF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496" y="1440000"/>
            <a:ext cx="10165080" cy="4722879"/>
          </a:xfrm>
        </p:spPr>
        <p:txBody>
          <a:bodyPr/>
          <a:lstStyle>
            <a:lvl1pPr marL="0" indent="0">
              <a:buNone/>
              <a:defRPr sz="1800">
                <a:solidFill>
                  <a:srgbClr val="575759"/>
                </a:solidFill>
                <a:latin typeface="Franklin Gothic Book" panose="020B0503020102020204" pitchFamily="34" charset="0"/>
              </a:defRPr>
            </a:lvl1pPr>
            <a:lvl2pPr>
              <a:defRPr sz="1600">
                <a:solidFill>
                  <a:srgbClr val="575759"/>
                </a:solidFill>
                <a:latin typeface="Franklin Gothic Book" panose="020B0503020102020204" pitchFamily="34" charset="0"/>
              </a:defRPr>
            </a:lvl2pPr>
            <a:lvl3pPr>
              <a:defRPr sz="1400">
                <a:solidFill>
                  <a:srgbClr val="575759"/>
                </a:solidFill>
                <a:latin typeface="Franklin Gothic Book" panose="020B0503020102020204" pitchFamily="34" charset="0"/>
              </a:defRPr>
            </a:lvl3pPr>
            <a:lvl4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4pPr>
            <a:lvl5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52E6FA38-3669-0259-EA47-726A438F48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76600" y="72762"/>
            <a:ext cx="7882467" cy="554436"/>
          </a:xfrm>
        </p:spPr>
        <p:txBody>
          <a:bodyPr>
            <a:noAutofit/>
          </a:bodyPr>
          <a:lstStyle>
            <a:lvl1pPr>
              <a:defRPr sz="3200" b="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LONG DE SLIDE SUR UNE LIGNE</a:t>
            </a:r>
          </a:p>
        </p:txBody>
      </p:sp>
      <p:sp>
        <p:nvSpPr>
          <p:cNvPr id="10" name="Espace réservé du texte 11">
            <a:extLst>
              <a:ext uri="{FF2B5EF4-FFF2-40B4-BE49-F238E27FC236}">
                <a16:creationId xmlns:a16="http://schemas.microsoft.com/office/drawing/2014/main" id="{A803F66D-C3D9-FB79-78F3-5AE65DD580A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88792" y="511693"/>
            <a:ext cx="6492430" cy="554436"/>
          </a:xfrm>
        </p:spPr>
        <p:txBody>
          <a:bodyPr/>
          <a:lstStyle>
            <a:lvl1pPr marL="0" indent="0">
              <a:buNone/>
              <a:defRPr sz="320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pPr lvl="0"/>
            <a:r>
              <a:rPr lang="fr-FR" dirty="0"/>
              <a:t>OU SUR DEUX LIGNES</a:t>
            </a:r>
          </a:p>
        </p:txBody>
      </p:sp>
    </p:spTree>
    <p:extLst>
      <p:ext uri="{BB962C8B-B14F-4D97-AF65-F5344CB8AC3E}">
        <p14:creationId xmlns:p14="http://schemas.microsoft.com/office/powerpoint/2010/main" val="2028970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7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EB19A0A5-BB23-BCCA-A322-85040FFBD7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7" y="857"/>
            <a:ext cx="12188945" cy="6856281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F4776F5D-E649-BCEF-164E-F0C3B4DC17F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759" y="2049864"/>
            <a:ext cx="5833626" cy="984738"/>
          </a:xfrm>
        </p:spPr>
        <p:txBody>
          <a:bodyPr anchor="b"/>
          <a:lstStyle>
            <a:lvl1pPr algn="ctr">
              <a:defRPr sz="5400" b="0" kern="70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</a:t>
            </a:r>
          </a:p>
        </p:txBody>
      </p:sp>
      <p:sp>
        <p:nvSpPr>
          <p:cNvPr id="4" name="Espace réservé du texte 8">
            <a:extLst>
              <a:ext uri="{FF2B5EF4-FFF2-40B4-BE49-F238E27FC236}">
                <a16:creationId xmlns:a16="http://schemas.microsoft.com/office/drawing/2014/main" id="{384B8598-880A-E1A9-CAC0-A38A1A95177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6137" y="2847624"/>
            <a:ext cx="5490871" cy="673291"/>
          </a:xfrm>
        </p:spPr>
        <p:txBody>
          <a:bodyPr/>
          <a:lstStyle>
            <a:lvl1pPr marL="0" indent="0" algn="ctr">
              <a:buNone/>
              <a:defRPr sz="680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PRÉSENTATION</a:t>
            </a:r>
          </a:p>
        </p:txBody>
      </p:sp>
      <p:pic>
        <p:nvPicPr>
          <p:cNvPr id="8" name="Imag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731" y="588770"/>
            <a:ext cx="3254071" cy="754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99880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B1696946-2538-DD19-8120-8F49B58945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" y="0"/>
            <a:ext cx="12185840" cy="6854535"/>
          </a:xfrm>
          <a:prstGeom prst="rect">
            <a:avLst/>
          </a:prstGeom>
        </p:spPr>
      </p:pic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88461F-B2F1-E953-F506-148DE4B10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18/12/2024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2B4FAF-CBF5-BF1E-AB23-80EECAEFC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6C7FF4-3939-065D-D491-678675B16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  <p:sp>
        <p:nvSpPr>
          <p:cNvPr id="14" name="Espace réservé du contenu 2">
            <a:extLst>
              <a:ext uri="{FF2B5EF4-FFF2-40B4-BE49-F238E27FC236}">
                <a16:creationId xmlns:a16="http://schemas.microsoft.com/office/drawing/2014/main" id="{4DCAFD17-C0B4-6A96-1D23-9C86EA4D19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496" y="1440000"/>
            <a:ext cx="10165080" cy="4754563"/>
          </a:xfrm>
        </p:spPr>
        <p:txBody>
          <a:bodyPr/>
          <a:lstStyle>
            <a:lvl1pPr marL="0" indent="0">
              <a:buNone/>
              <a:defRPr sz="1800">
                <a:solidFill>
                  <a:srgbClr val="575759"/>
                </a:solidFill>
                <a:latin typeface="Franklin Gothic Book" panose="020B0503020102020204" pitchFamily="34" charset="0"/>
              </a:defRPr>
            </a:lvl1pPr>
            <a:lvl2pPr>
              <a:defRPr sz="1600">
                <a:solidFill>
                  <a:srgbClr val="575759"/>
                </a:solidFill>
                <a:latin typeface="Franklin Gothic Book" panose="020B0503020102020204" pitchFamily="34" charset="0"/>
              </a:defRPr>
            </a:lvl2pPr>
            <a:lvl3pPr>
              <a:defRPr sz="1400">
                <a:solidFill>
                  <a:srgbClr val="575759"/>
                </a:solidFill>
                <a:latin typeface="Franklin Gothic Book" panose="020B0503020102020204" pitchFamily="34" charset="0"/>
              </a:defRPr>
            </a:lvl3pPr>
            <a:lvl4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4pPr>
            <a:lvl5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202697D2-3783-4E2E-6B75-69FDA113BD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3853" y="50072"/>
            <a:ext cx="7732300" cy="921545"/>
          </a:xfrm>
        </p:spPr>
        <p:txBody>
          <a:bodyPr>
            <a:normAutofit/>
          </a:bodyPr>
          <a:lstStyle>
            <a:lvl1pPr>
              <a:defRPr sz="3800" b="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 SLIDE SUR UNE LIGNE</a:t>
            </a:r>
          </a:p>
        </p:txBody>
      </p:sp>
      <p:pic>
        <p:nvPicPr>
          <p:cNvPr id="10" name="Imag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3047" y="6242148"/>
            <a:ext cx="2077278" cy="481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91853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0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B1696946-2538-DD19-8120-8F49B58945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" y="0"/>
            <a:ext cx="12185840" cy="6854535"/>
          </a:xfrm>
          <a:prstGeom prst="rect">
            <a:avLst/>
          </a:prstGeom>
        </p:spPr>
      </p:pic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88461F-B2F1-E953-F506-148DE4B10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18/12/2024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2B4FAF-CBF5-BF1E-AB23-80EECAEFC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6C7FF4-3939-065D-D491-678675B16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  <p:sp>
        <p:nvSpPr>
          <p:cNvPr id="14" name="Espace réservé du contenu 2">
            <a:extLst>
              <a:ext uri="{FF2B5EF4-FFF2-40B4-BE49-F238E27FC236}">
                <a16:creationId xmlns:a16="http://schemas.microsoft.com/office/drawing/2014/main" id="{4DCAFD17-C0B4-6A96-1D23-9C86EA4D19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496" y="1440000"/>
            <a:ext cx="10165080" cy="4754563"/>
          </a:xfrm>
        </p:spPr>
        <p:txBody>
          <a:bodyPr/>
          <a:lstStyle>
            <a:lvl1pPr marL="0" indent="0">
              <a:buNone/>
              <a:defRPr sz="1800">
                <a:solidFill>
                  <a:srgbClr val="575759"/>
                </a:solidFill>
                <a:latin typeface="Franklin Gothic Book" panose="020B0503020102020204" pitchFamily="34" charset="0"/>
              </a:defRPr>
            </a:lvl1pPr>
            <a:lvl2pPr>
              <a:defRPr sz="1600">
                <a:solidFill>
                  <a:srgbClr val="575759"/>
                </a:solidFill>
                <a:latin typeface="Franklin Gothic Book" panose="020B0503020102020204" pitchFamily="34" charset="0"/>
              </a:defRPr>
            </a:lvl2pPr>
            <a:lvl3pPr>
              <a:defRPr sz="1400">
                <a:solidFill>
                  <a:srgbClr val="575759"/>
                </a:solidFill>
                <a:latin typeface="Franklin Gothic Book" panose="020B0503020102020204" pitchFamily="34" charset="0"/>
              </a:defRPr>
            </a:lvl3pPr>
            <a:lvl4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4pPr>
            <a:lvl5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202697D2-3783-4E2E-6B75-69FDA113BD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3853" y="50072"/>
            <a:ext cx="7732300" cy="921545"/>
          </a:xfrm>
        </p:spPr>
        <p:txBody>
          <a:bodyPr>
            <a:normAutofit/>
          </a:bodyPr>
          <a:lstStyle>
            <a:lvl1pPr>
              <a:defRPr sz="3800" b="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 SLIDE SUR UNE LIGNE</a:t>
            </a:r>
          </a:p>
        </p:txBody>
      </p:sp>
      <p:pic>
        <p:nvPicPr>
          <p:cNvPr id="10" name="Imag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3047" y="6242148"/>
            <a:ext cx="2077278" cy="481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46942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9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B1696946-2538-DD19-8120-8F49B58945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" y="0"/>
            <a:ext cx="12185840" cy="6854535"/>
          </a:xfrm>
          <a:prstGeom prst="rect">
            <a:avLst/>
          </a:prstGeom>
        </p:spPr>
      </p:pic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88461F-B2F1-E953-F506-148DE4B10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18/12/2024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2B4FAF-CBF5-BF1E-AB23-80EECAEFC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6C7FF4-3939-065D-D491-678675B16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  <p:sp>
        <p:nvSpPr>
          <p:cNvPr id="14" name="Espace réservé du contenu 2">
            <a:extLst>
              <a:ext uri="{FF2B5EF4-FFF2-40B4-BE49-F238E27FC236}">
                <a16:creationId xmlns:a16="http://schemas.microsoft.com/office/drawing/2014/main" id="{4DCAFD17-C0B4-6A96-1D23-9C86EA4D19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496" y="1440000"/>
            <a:ext cx="10165080" cy="4754563"/>
          </a:xfrm>
        </p:spPr>
        <p:txBody>
          <a:bodyPr/>
          <a:lstStyle>
            <a:lvl1pPr marL="0" indent="0">
              <a:buNone/>
              <a:defRPr sz="1800">
                <a:solidFill>
                  <a:srgbClr val="575759"/>
                </a:solidFill>
                <a:latin typeface="Franklin Gothic Book" panose="020B0503020102020204" pitchFamily="34" charset="0"/>
              </a:defRPr>
            </a:lvl1pPr>
            <a:lvl2pPr>
              <a:defRPr sz="1600">
                <a:solidFill>
                  <a:srgbClr val="575759"/>
                </a:solidFill>
                <a:latin typeface="Franklin Gothic Book" panose="020B0503020102020204" pitchFamily="34" charset="0"/>
              </a:defRPr>
            </a:lvl2pPr>
            <a:lvl3pPr>
              <a:defRPr sz="1400">
                <a:solidFill>
                  <a:srgbClr val="575759"/>
                </a:solidFill>
                <a:latin typeface="Franklin Gothic Book" panose="020B0503020102020204" pitchFamily="34" charset="0"/>
              </a:defRPr>
            </a:lvl3pPr>
            <a:lvl4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4pPr>
            <a:lvl5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202697D2-3783-4E2E-6B75-69FDA113BD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3853" y="50072"/>
            <a:ext cx="7732300" cy="921545"/>
          </a:xfrm>
        </p:spPr>
        <p:txBody>
          <a:bodyPr>
            <a:normAutofit/>
          </a:bodyPr>
          <a:lstStyle>
            <a:lvl1pPr>
              <a:defRPr sz="3800" b="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 SLIDE SUR UNE LIGNE</a:t>
            </a:r>
          </a:p>
        </p:txBody>
      </p:sp>
      <p:pic>
        <p:nvPicPr>
          <p:cNvPr id="10" name="Imag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3047" y="6242148"/>
            <a:ext cx="2077278" cy="481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7294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FD78B327-2001-3E73-BE81-26D8E7D491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8" y="1811"/>
            <a:ext cx="12185904" cy="6854571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21ABFC6-5E0E-2EA2-68EC-4912F43837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496" y="1825625"/>
            <a:ext cx="10165080" cy="4351338"/>
          </a:xfrm>
        </p:spPr>
        <p:txBody>
          <a:bodyPr/>
          <a:lstStyle>
            <a:lvl1pPr marL="0" indent="0">
              <a:buNone/>
              <a:defRPr sz="1800">
                <a:solidFill>
                  <a:srgbClr val="575759"/>
                </a:solidFill>
                <a:latin typeface="Franklin Gothic Book" panose="020B0503020102020204" pitchFamily="34" charset="0"/>
              </a:defRPr>
            </a:lvl1pPr>
            <a:lvl2pPr>
              <a:defRPr sz="1600">
                <a:solidFill>
                  <a:srgbClr val="575759"/>
                </a:solidFill>
                <a:latin typeface="Franklin Gothic Book" panose="020B0503020102020204" pitchFamily="34" charset="0"/>
              </a:defRPr>
            </a:lvl2pPr>
            <a:lvl3pPr>
              <a:defRPr sz="1400">
                <a:solidFill>
                  <a:srgbClr val="575759"/>
                </a:solidFill>
                <a:latin typeface="Franklin Gothic Book" panose="020B0503020102020204" pitchFamily="34" charset="0"/>
              </a:defRPr>
            </a:lvl3pPr>
            <a:lvl4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4pPr>
            <a:lvl5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88461F-B2F1-E953-F506-148DE4B10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18/12/2024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2B4FAF-CBF5-BF1E-AB23-80EECAEFC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6C7FF4-3939-065D-D491-678675B16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Espace réservé du texte 13">
            <a:extLst>
              <a:ext uri="{FF2B5EF4-FFF2-40B4-BE49-F238E27FC236}">
                <a16:creationId xmlns:a16="http://schemas.microsoft.com/office/drawing/2014/main" id="{3B08ECCF-CB4F-9A5D-FF24-9F85EEDA607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2124" y="1215884"/>
            <a:ext cx="4950832" cy="393827"/>
          </a:xfrm>
        </p:spPr>
        <p:txBody>
          <a:bodyPr/>
          <a:lstStyle>
            <a:lvl1pPr marL="0" indent="0">
              <a:buNone/>
              <a:defRPr sz="2200">
                <a:solidFill>
                  <a:srgbClr val="EB6408"/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fr-FR" dirty="0"/>
              <a:t>SOUS-TITRE</a:t>
            </a: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9F58ABF7-4B73-F077-5357-A1F499C68D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2124" y="72762"/>
            <a:ext cx="7882467" cy="554436"/>
          </a:xfrm>
        </p:spPr>
        <p:txBody>
          <a:bodyPr>
            <a:noAutofit/>
          </a:bodyPr>
          <a:lstStyle>
            <a:lvl1pPr>
              <a:defRPr sz="3200" b="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LONG DE SLIDE SUR UNE LIGNE</a:t>
            </a:r>
          </a:p>
        </p:txBody>
      </p:sp>
      <p:sp>
        <p:nvSpPr>
          <p:cNvPr id="11" name="Espace réservé du texte 11">
            <a:extLst>
              <a:ext uri="{FF2B5EF4-FFF2-40B4-BE49-F238E27FC236}">
                <a16:creationId xmlns:a16="http://schemas.microsoft.com/office/drawing/2014/main" id="{52AFFEE0-F59F-FF36-A469-4C6E05F397F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4316" y="511693"/>
            <a:ext cx="6492430" cy="554436"/>
          </a:xfrm>
        </p:spPr>
        <p:txBody>
          <a:bodyPr/>
          <a:lstStyle>
            <a:lvl1pPr marL="0" indent="0">
              <a:buNone/>
              <a:defRPr sz="320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pPr lvl="0"/>
            <a:r>
              <a:rPr lang="fr-FR" dirty="0"/>
              <a:t>OU SUR DEUX LIGNES</a:t>
            </a:r>
          </a:p>
        </p:txBody>
      </p:sp>
      <p:pic>
        <p:nvPicPr>
          <p:cNvPr id="12" name="Imag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3047" y="6242148"/>
            <a:ext cx="2077278" cy="481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91409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FD78B327-2001-3E73-BE81-26D8E7D491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722"/>
          <a:stretch/>
        </p:blipFill>
        <p:spPr>
          <a:xfrm>
            <a:off x="3048" y="1811"/>
            <a:ext cx="12185904" cy="1115789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21ABFC6-5E0E-2EA2-68EC-4912F43837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496" y="1440000"/>
            <a:ext cx="10165080" cy="4711590"/>
          </a:xfrm>
        </p:spPr>
        <p:txBody>
          <a:bodyPr/>
          <a:lstStyle>
            <a:lvl1pPr marL="0" indent="0">
              <a:buNone/>
              <a:defRPr sz="1800">
                <a:solidFill>
                  <a:srgbClr val="575759"/>
                </a:solidFill>
                <a:latin typeface="Franklin Gothic Book" panose="020B0503020102020204" pitchFamily="34" charset="0"/>
              </a:defRPr>
            </a:lvl1pPr>
            <a:lvl2pPr>
              <a:defRPr sz="1600">
                <a:solidFill>
                  <a:srgbClr val="575759"/>
                </a:solidFill>
                <a:latin typeface="Franklin Gothic Book" panose="020B0503020102020204" pitchFamily="34" charset="0"/>
              </a:defRPr>
            </a:lvl2pPr>
            <a:lvl3pPr>
              <a:defRPr sz="1400">
                <a:solidFill>
                  <a:srgbClr val="575759"/>
                </a:solidFill>
                <a:latin typeface="Franklin Gothic Book" panose="020B0503020102020204" pitchFamily="34" charset="0"/>
              </a:defRPr>
            </a:lvl3pPr>
            <a:lvl4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4pPr>
            <a:lvl5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88461F-B2F1-E953-F506-148DE4B10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18/12/2024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2B4FAF-CBF5-BF1E-AB23-80EECAEFC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6C7FF4-3939-065D-D491-678675B16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3CC55EA1-6895-C9FF-AAD9-9F5197AC27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2124" y="72762"/>
            <a:ext cx="7882467" cy="554436"/>
          </a:xfrm>
        </p:spPr>
        <p:txBody>
          <a:bodyPr>
            <a:noAutofit/>
          </a:bodyPr>
          <a:lstStyle>
            <a:lvl1pPr>
              <a:defRPr sz="3200" b="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LONG DE SLIDE SUR UNE LIGNE</a:t>
            </a:r>
          </a:p>
        </p:txBody>
      </p:sp>
      <p:sp>
        <p:nvSpPr>
          <p:cNvPr id="9" name="Espace réservé du texte 11">
            <a:extLst>
              <a:ext uri="{FF2B5EF4-FFF2-40B4-BE49-F238E27FC236}">
                <a16:creationId xmlns:a16="http://schemas.microsoft.com/office/drawing/2014/main" id="{0B4A0BE9-4500-190E-F970-B8EAB076434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4316" y="511693"/>
            <a:ext cx="6492430" cy="554436"/>
          </a:xfrm>
        </p:spPr>
        <p:txBody>
          <a:bodyPr/>
          <a:lstStyle>
            <a:lvl1pPr marL="0" indent="0">
              <a:buNone/>
              <a:defRPr sz="320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pPr lvl="0"/>
            <a:r>
              <a:rPr lang="fr-FR" dirty="0"/>
              <a:t>OU SUR DEUX LIGNES</a:t>
            </a:r>
          </a:p>
        </p:txBody>
      </p:sp>
      <p:pic>
        <p:nvPicPr>
          <p:cNvPr id="11" name="Imag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3047" y="6242148"/>
            <a:ext cx="2077278" cy="481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25082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>
            <a:extLst>
              <a:ext uri="{FF2B5EF4-FFF2-40B4-BE49-F238E27FC236}">
                <a16:creationId xmlns:a16="http://schemas.microsoft.com/office/drawing/2014/main" id="{EFBCEDC2-D033-5BE7-A9BD-2B58A9CCF69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7" y="1713"/>
            <a:ext cx="12185905" cy="6854571"/>
          </a:xfrm>
          <a:prstGeom prst="rect">
            <a:avLst/>
          </a:prstGeom>
        </p:spPr>
      </p:pic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470AD55A-B2BC-0BDD-4C74-492BE5700E4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84980" y="2277532"/>
            <a:ext cx="4606925" cy="1117600"/>
          </a:xfrm>
        </p:spPr>
        <p:txBody>
          <a:bodyPr/>
          <a:lstStyle>
            <a:lvl1pPr marL="0" indent="0">
              <a:buNone/>
              <a:defRPr sz="7400" spc="-100" baseline="0">
                <a:solidFill>
                  <a:srgbClr val="FFF215"/>
                </a:solidFill>
                <a:latin typeface="Franklin Gothic Demi Cond" panose="020B07060304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MERCI</a:t>
            </a:r>
          </a:p>
        </p:txBody>
      </p:sp>
      <p:pic>
        <p:nvPicPr>
          <p:cNvPr id="5" name="Imag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980" y="3634121"/>
            <a:ext cx="3494219" cy="810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7516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87600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62670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79741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76694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8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EB19A0A5-BB23-BCCA-A322-85040FFBD7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7" y="857"/>
            <a:ext cx="12188944" cy="6856281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F4776F5D-E649-BCEF-164E-F0C3B4DC17F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759" y="2049864"/>
            <a:ext cx="5833626" cy="984738"/>
          </a:xfrm>
        </p:spPr>
        <p:txBody>
          <a:bodyPr anchor="b"/>
          <a:lstStyle>
            <a:lvl1pPr algn="ctr">
              <a:defRPr sz="5400" b="0" kern="70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</a:t>
            </a:r>
          </a:p>
        </p:txBody>
      </p:sp>
      <p:sp>
        <p:nvSpPr>
          <p:cNvPr id="4" name="Espace réservé du texte 8">
            <a:extLst>
              <a:ext uri="{FF2B5EF4-FFF2-40B4-BE49-F238E27FC236}">
                <a16:creationId xmlns:a16="http://schemas.microsoft.com/office/drawing/2014/main" id="{384B8598-880A-E1A9-CAC0-A38A1A95177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6137" y="2847624"/>
            <a:ext cx="5490871" cy="673291"/>
          </a:xfrm>
        </p:spPr>
        <p:txBody>
          <a:bodyPr/>
          <a:lstStyle>
            <a:lvl1pPr marL="0" indent="0" algn="ctr">
              <a:buNone/>
              <a:defRPr sz="680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PRÉSENTATION</a:t>
            </a:r>
          </a:p>
        </p:txBody>
      </p:sp>
      <p:pic>
        <p:nvPicPr>
          <p:cNvPr id="8" name="Imag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731" y="588770"/>
            <a:ext cx="3254071" cy="754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65794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8534" y="6186490"/>
            <a:ext cx="2305643" cy="534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9441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18944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88371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FE4FCA5-0AD1-496B-5271-DCBEB9024B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21ABFC6-5E0E-2EA2-68EC-4912F43837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88461F-B2F1-E953-F506-148DE4B10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18/12/2024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2B4FAF-CBF5-BF1E-AB23-80EECAEFC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6C7FF4-3939-065D-D491-678675B16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551586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67706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008710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794323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888737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207661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12155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84" Type="http://schemas.openxmlformats.org/officeDocument/2006/relationships/slideLayout" Target="../slideLayouts/slideLayout84.xml"/><Relationship Id="rId89" Type="http://schemas.openxmlformats.org/officeDocument/2006/relationships/slideLayout" Target="../slideLayouts/slideLayout89.xml"/><Relationship Id="rId16" Type="http://schemas.openxmlformats.org/officeDocument/2006/relationships/slideLayout" Target="../slideLayouts/slideLayout16.xml"/><Relationship Id="rId107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102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5.xml"/><Relationship Id="rId90" Type="http://schemas.openxmlformats.org/officeDocument/2006/relationships/slideLayout" Target="../slideLayouts/slideLayout90.xml"/><Relationship Id="rId95" Type="http://schemas.openxmlformats.org/officeDocument/2006/relationships/slideLayout" Target="../slideLayouts/slideLayout95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59" Type="http://schemas.openxmlformats.org/officeDocument/2006/relationships/slideLayout" Target="../slideLayouts/slideLayout59.xml"/><Relationship Id="rId103" Type="http://schemas.openxmlformats.org/officeDocument/2006/relationships/slideLayout" Target="../slideLayouts/slideLayout103.xml"/><Relationship Id="rId108" Type="http://schemas.openxmlformats.org/officeDocument/2006/relationships/slideLayout" Target="../slideLayouts/slideLayout108.xml"/><Relationship Id="rId54" Type="http://schemas.openxmlformats.org/officeDocument/2006/relationships/slideLayout" Target="../slideLayouts/slideLayout54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91" Type="http://schemas.openxmlformats.org/officeDocument/2006/relationships/slideLayout" Target="../slideLayouts/slideLayout91.xml"/><Relationship Id="rId96" Type="http://schemas.openxmlformats.org/officeDocument/2006/relationships/slideLayout" Target="../slideLayouts/slideLayout9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6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94" Type="http://schemas.openxmlformats.org/officeDocument/2006/relationships/slideLayout" Target="../slideLayouts/slideLayout94.xml"/><Relationship Id="rId99" Type="http://schemas.openxmlformats.org/officeDocument/2006/relationships/slideLayout" Target="../slideLayouts/slideLayout99.xml"/><Relationship Id="rId101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109" Type="http://schemas.openxmlformats.org/officeDocument/2006/relationships/theme" Target="../theme/theme1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97" Type="http://schemas.openxmlformats.org/officeDocument/2006/relationships/slideLayout" Target="../slideLayouts/slideLayout97.xml"/><Relationship Id="rId104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87" Type="http://schemas.openxmlformats.org/officeDocument/2006/relationships/slideLayout" Target="../slideLayouts/slideLayout87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56" Type="http://schemas.openxmlformats.org/officeDocument/2006/relationships/slideLayout" Target="../slideLayouts/slideLayout56.xml"/><Relationship Id="rId77" Type="http://schemas.openxmlformats.org/officeDocument/2006/relationships/slideLayout" Target="../slideLayouts/slideLayout77.xml"/><Relationship Id="rId100" Type="http://schemas.openxmlformats.org/officeDocument/2006/relationships/slideLayout" Target="../slideLayouts/slideLayout100.xml"/><Relationship Id="rId105" Type="http://schemas.openxmlformats.org/officeDocument/2006/relationships/slideLayout" Target="../slideLayouts/slideLayout105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93" Type="http://schemas.openxmlformats.org/officeDocument/2006/relationships/slideLayout" Target="../slideLayouts/slideLayout93.xml"/><Relationship Id="rId98" Type="http://schemas.openxmlformats.org/officeDocument/2006/relationships/slideLayout" Target="../slideLayouts/slideLayout98.xml"/><Relationship Id="rId3" Type="http://schemas.openxmlformats.org/officeDocument/2006/relationships/slideLayout" Target="../slideLayouts/slideLayout3.xml"/><Relationship Id="rId25" Type="http://schemas.openxmlformats.org/officeDocument/2006/relationships/slideLayout" Target="../slideLayouts/slideLayout25.xml"/><Relationship Id="rId46" Type="http://schemas.openxmlformats.org/officeDocument/2006/relationships/slideLayout" Target="../slideLayouts/slideLayout46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62" Type="http://schemas.openxmlformats.org/officeDocument/2006/relationships/slideLayout" Target="../slideLayouts/slideLayout62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9498AE76-16CE-A5D0-232A-F5011C3DF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D5B77CC-AD41-CBE3-A853-8254973FF0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AE00A1A-A439-4D0E-7D9A-156A37AD5F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>
                <a:solidFill>
                  <a:schemeClr val="tx1">
                    <a:tint val="82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E933E9D-6077-4C12-869B-8788954057D4}" type="datetimeFigureOut">
              <a:rPr lang="fr-FR" smtClean="0"/>
              <a:pPr/>
              <a:t>18/12/2024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3B5019F-8229-194C-69E6-8B5A664420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>
                <a:solidFill>
                  <a:schemeClr val="tx1">
                    <a:tint val="82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6D01294-BB2B-8A21-3C6A-97F2E2C33F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>
                <a:solidFill>
                  <a:schemeClr val="tx1">
                    <a:tint val="82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743E01D-D3FF-461C-93FC-E0E8AAA80796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3337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6" r:id="rId2"/>
    <p:sldLayoutId id="2147483743" r:id="rId3"/>
    <p:sldLayoutId id="2147483744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691" r:id="rId10"/>
    <p:sldLayoutId id="2147483692" r:id="rId11"/>
    <p:sldLayoutId id="2147483742" r:id="rId12"/>
    <p:sldLayoutId id="2147483745" r:id="rId13"/>
    <p:sldLayoutId id="2147483746" r:id="rId14"/>
    <p:sldLayoutId id="2147483747" r:id="rId15"/>
    <p:sldLayoutId id="2147483748" r:id="rId16"/>
    <p:sldLayoutId id="2147483749" r:id="rId17"/>
    <p:sldLayoutId id="2147483750" r:id="rId18"/>
    <p:sldLayoutId id="2147483751" r:id="rId19"/>
    <p:sldLayoutId id="2147483752" r:id="rId20"/>
    <p:sldLayoutId id="2147483697" r:id="rId21"/>
    <p:sldLayoutId id="2147483741" r:id="rId22"/>
    <p:sldLayoutId id="2147483753" r:id="rId23"/>
    <p:sldLayoutId id="2147483740" r:id="rId24"/>
    <p:sldLayoutId id="2147483754" r:id="rId25"/>
    <p:sldLayoutId id="2147483755" r:id="rId26"/>
    <p:sldLayoutId id="2147483756" r:id="rId27"/>
    <p:sldLayoutId id="2147483757" r:id="rId28"/>
    <p:sldLayoutId id="2147483758" r:id="rId29"/>
    <p:sldLayoutId id="2147483759" r:id="rId30"/>
    <p:sldLayoutId id="2147483760" r:id="rId31"/>
    <p:sldLayoutId id="2147483717" r:id="rId32"/>
    <p:sldLayoutId id="2147483704" r:id="rId33"/>
    <p:sldLayoutId id="2147483719" r:id="rId34"/>
    <p:sldLayoutId id="2147483761" r:id="rId35"/>
    <p:sldLayoutId id="2147483762" r:id="rId36"/>
    <p:sldLayoutId id="2147483711" r:id="rId37"/>
    <p:sldLayoutId id="2147483763" r:id="rId38"/>
    <p:sldLayoutId id="2147483764" r:id="rId39"/>
    <p:sldLayoutId id="2147483765" r:id="rId40"/>
    <p:sldLayoutId id="2147483766" r:id="rId41"/>
    <p:sldLayoutId id="2147483767" r:id="rId42"/>
    <p:sldLayoutId id="2147483768" r:id="rId43"/>
    <p:sldLayoutId id="2147483769" r:id="rId44"/>
    <p:sldLayoutId id="2147483799" r:id="rId45"/>
    <p:sldLayoutId id="2147483770" r:id="rId46"/>
    <p:sldLayoutId id="2147483771" r:id="rId47"/>
    <p:sldLayoutId id="2147483772" r:id="rId48"/>
    <p:sldLayoutId id="2147483773" r:id="rId49"/>
    <p:sldLayoutId id="2147483774" r:id="rId50"/>
    <p:sldLayoutId id="2147483775" r:id="rId51"/>
    <p:sldLayoutId id="2147483776" r:id="rId52"/>
    <p:sldLayoutId id="2147483777" r:id="rId53"/>
    <p:sldLayoutId id="2147483778" r:id="rId54"/>
    <p:sldLayoutId id="2147483779" r:id="rId55"/>
    <p:sldLayoutId id="2147483780" r:id="rId56"/>
    <p:sldLayoutId id="2147483781" r:id="rId57"/>
    <p:sldLayoutId id="2147483782" r:id="rId58"/>
    <p:sldLayoutId id="2147483783" r:id="rId59"/>
    <p:sldLayoutId id="2147483728" r:id="rId60"/>
    <p:sldLayoutId id="2147483712" r:id="rId61"/>
    <p:sldLayoutId id="2147483729" r:id="rId62"/>
    <p:sldLayoutId id="2147483736" r:id="rId63"/>
    <p:sldLayoutId id="2147483784" r:id="rId64"/>
    <p:sldLayoutId id="2147483786" r:id="rId65"/>
    <p:sldLayoutId id="2147483787" r:id="rId66"/>
    <p:sldLayoutId id="2147483788" r:id="rId67"/>
    <p:sldLayoutId id="2147483789" r:id="rId68"/>
    <p:sldLayoutId id="2147483790" r:id="rId69"/>
    <p:sldLayoutId id="2147483800" r:id="rId70"/>
    <p:sldLayoutId id="2147483792" r:id="rId71"/>
    <p:sldLayoutId id="2147483737" r:id="rId72"/>
    <p:sldLayoutId id="2147483801" r:id="rId73"/>
    <p:sldLayoutId id="2147483793" r:id="rId74"/>
    <p:sldLayoutId id="2147483794" r:id="rId75"/>
    <p:sldLayoutId id="2147483802" r:id="rId76"/>
    <p:sldLayoutId id="2147483795" r:id="rId77"/>
    <p:sldLayoutId id="2147483738" r:id="rId78"/>
    <p:sldLayoutId id="2147483796" r:id="rId79"/>
    <p:sldLayoutId id="2147483739" r:id="rId80"/>
    <p:sldLayoutId id="2147483798" r:id="rId81"/>
    <p:sldLayoutId id="2147483797" r:id="rId82"/>
    <p:sldLayoutId id="2147483713" r:id="rId83"/>
    <p:sldLayoutId id="2147483730" r:id="rId84"/>
    <p:sldLayoutId id="2147483733" r:id="rId85"/>
    <p:sldLayoutId id="2147483734" r:id="rId86"/>
    <p:sldLayoutId id="2147483698" r:id="rId87"/>
    <p:sldLayoutId id="2147483703" r:id="rId88"/>
    <p:sldLayoutId id="2147483701" r:id="rId89"/>
    <p:sldLayoutId id="2147483705" r:id="rId90"/>
    <p:sldLayoutId id="2147483700" r:id="rId91"/>
    <p:sldLayoutId id="2147483702" r:id="rId92"/>
    <p:sldLayoutId id="2147483650" r:id="rId93"/>
    <p:sldLayoutId id="2147483672" r:id="rId94"/>
    <p:sldLayoutId id="2147483671" r:id="rId95"/>
    <p:sldLayoutId id="2147483661" r:id="rId96"/>
    <p:sldLayoutId id="2147483686" r:id="rId97"/>
    <p:sldLayoutId id="2147483681" r:id="rId98"/>
    <p:sldLayoutId id="2147483687" r:id="rId99"/>
    <p:sldLayoutId id="2147483668" r:id="rId100"/>
    <p:sldLayoutId id="2147483652" r:id="rId101"/>
    <p:sldLayoutId id="2147483653" r:id="rId102"/>
    <p:sldLayoutId id="2147483654" r:id="rId103"/>
    <p:sldLayoutId id="2147483655" r:id="rId104"/>
    <p:sldLayoutId id="2147483656" r:id="rId105"/>
    <p:sldLayoutId id="2147483657" r:id="rId106"/>
    <p:sldLayoutId id="2147483658" r:id="rId107"/>
    <p:sldLayoutId id="2147483659" r:id="rId10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kern="1200">
          <a:solidFill>
            <a:srgbClr val="002060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kern="1200">
          <a:solidFill>
            <a:srgbClr val="00206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kern="1200">
          <a:solidFill>
            <a:srgbClr val="00206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kern="1200">
          <a:solidFill>
            <a:srgbClr val="00206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kern="1200">
          <a:solidFill>
            <a:srgbClr val="00206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kern="1200">
          <a:solidFill>
            <a:srgbClr val="00206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ADD5C8F-0B67-4DC9-8A1E-26113498D63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6DB574D-ED1D-5ADB-4E94-8AF9E12D3D5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847524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536D538E-731B-9E4C-62DB-99A8219B4D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3867AF2B-F727-BA4F-14F3-1D059BCF06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6600" y="72762"/>
            <a:ext cx="7882467" cy="554436"/>
          </a:xfrm>
        </p:spPr>
        <p:txBody>
          <a:bodyPr>
            <a:normAutofit fontScale="90000"/>
          </a:bodyPr>
          <a:lstStyle/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9422C6C-0D1E-215C-B45C-BE2238AA2B34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288792" y="511693"/>
            <a:ext cx="6492430" cy="554436"/>
          </a:xfr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308300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6B80B238-A525-2FC8-9455-E55C53D26DE1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12496" y="1825625"/>
            <a:ext cx="10165080" cy="4351338"/>
          </a:xfrm>
        </p:spPr>
        <p:txBody>
          <a:bodyPr/>
          <a:lstStyle/>
          <a:p>
            <a:endParaRPr lang="fr-FR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05355938-70A0-D6C5-057A-5B032A190D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90062E1-E049-8F6F-3DD2-0041A71C2CD8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12124" y="1215884"/>
            <a:ext cx="4950832" cy="393827"/>
          </a:xfr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457429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7E71A353-A300-F75B-49FA-FC48BAAC6B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D82AE27B-791A-9E67-E7F7-6F7387FA08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745437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B4D76A71-15A4-FFBD-FFC4-7FB4E6B1D8F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12496" y="1825625"/>
            <a:ext cx="10165080" cy="4351338"/>
          </a:xfrm>
        </p:spPr>
        <p:txBody>
          <a:bodyPr/>
          <a:lstStyle/>
          <a:p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1BB12DC-F065-D2EC-EB20-B4C96248B880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12124" y="1215884"/>
            <a:ext cx="4950832" cy="393827"/>
          </a:xfrm>
        </p:spPr>
        <p:txBody>
          <a:bodyPr/>
          <a:lstStyle/>
          <a:p>
            <a:endParaRPr lang="fr-FR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399D719B-6CC9-40C6-C90A-D8D6A3DB92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6600" y="72762"/>
            <a:ext cx="7882467" cy="554436"/>
          </a:xfrm>
        </p:spPr>
        <p:txBody>
          <a:bodyPr>
            <a:normAutofit fontScale="90000"/>
          </a:bodyPr>
          <a:lstStyle/>
          <a:p>
            <a:endParaRPr lang="fr-FR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D6AC3C74-C191-B36D-3C43-DCEDCB83996C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288792" y="511693"/>
            <a:ext cx="6492430" cy="554436"/>
          </a:xfr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891684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FAC8DBA2-6EA4-03CA-3C96-BEDAA7951F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EC7F7D95-2754-0474-33D4-E7F4AE1FC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2707B46-1E9F-D954-B4FF-96FCECD72A0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598055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1C9FEA16-3987-CBA5-C3DD-ED9B13C7674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12496" y="1825625"/>
            <a:ext cx="10165080" cy="4351338"/>
          </a:xfrm>
        </p:spPr>
        <p:txBody>
          <a:bodyPr/>
          <a:lstStyle/>
          <a:p>
            <a:endParaRPr lang="fr-FR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09E9DB41-C243-40DB-C36F-B341073441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2680" y="0"/>
            <a:ext cx="7732300" cy="921545"/>
          </a:xfrm>
        </p:spPr>
        <p:txBody>
          <a:bodyPr/>
          <a:lstStyle/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36EE091-CEAE-ED3E-E84A-1E2352F6FAC6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12124" y="1215884"/>
            <a:ext cx="4950832" cy="393827"/>
          </a:xfr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826119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0A4FE600-4A89-0E9D-E234-F5D39BC425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469BFFB6-F87F-6EDB-79E2-11F4892FAF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919606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18E18726-EE01-35AA-DE4D-AB16CF4BD0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58CAF1E5-CA7A-A072-4959-CF4562F5D27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40008BA4-FA55-59DA-09E7-3418EAAE87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34723190-FBEB-157D-46F4-F733D9D27D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726832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734E5730-9139-9F64-6F78-AC309BE63A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215CF036-50DB-53AB-E0AB-A18B40C7B5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779B8F48-FF9F-D4A9-EDDC-0800BD8CB57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880343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EB240416-50EB-5E61-FA57-316B3B5781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082471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5FD58E3-2A56-B724-D9EA-0FB78823D45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461397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086E4D9-0036-81BC-7A1D-41C312D2F3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5927" y="1979523"/>
            <a:ext cx="5471880" cy="817285"/>
          </a:xfr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124365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FD74AAB-A406-393D-09F5-1D1A7EF51BE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300605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0C02DF7-B8F0-9979-480D-84098A13E20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581414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57E247C-4443-D916-61C0-B213062B58F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750376F-4476-A7B2-B8B0-AFAAC3F1F01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7E5C4B7-CEDD-1AD7-C7B4-F1EC90AEAB5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FDF139AA-478E-7724-70AC-DBF03E3CC28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2B00911D-3200-1CE4-FB58-E7F4F2F4816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58CC7B39-87B7-3703-F2DB-62DEF4A2D56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653926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7256E2F6-EA63-6EE8-15C2-7E140D9180F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2B9DA46-43D0-D0CF-6754-20DEAAC02D5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F617F54-0882-3DA2-CF8D-1B7A74FA450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69B8A8F1-6DCA-B340-CB74-D2591E12AB6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3B685C19-E7E6-5EB0-A125-3E2A7D51ECF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E83B0558-81A5-FFF0-D301-45AD1E82632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170933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A12AA83C-222C-BC5A-F5D9-72BA813ADD0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48A1C4F-83FA-F9F6-81B9-86DE4858E1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E4FC777-2CDC-02E3-3BD9-37D5EBBEBC4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348E19F4-1CFF-0DF4-5B39-1E41B267410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A83538E-AB3A-615E-E5F9-6633792AB5B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281643C0-1F47-DF63-D5B3-18EC4D0048C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26027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37DBA18E-8B36-0AAB-1A11-4443CDB072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84D1E665-9086-63B1-993D-E28E3C8DA4B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58DE1E20-0DC1-8874-BF04-0469108D62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316CEA36-FD82-91D7-98DE-3919C3A92F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139290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6429</TotalTime>
  <Words>0</Words>
  <Application>Microsoft Office PowerPoint</Application>
  <PresentationFormat>Grand écran</PresentationFormat>
  <Paragraphs>0</Paragraphs>
  <Slides>19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19</vt:i4>
      </vt:variant>
    </vt:vector>
  </HeadingPairs>
  <TitlesOfParts>
    <vt:vector size="24" baseType="lpstr">
      <vt:lpstr>Arial</vt:lpstr>
      <vt:lpstr>Franklin Gothic Book</vt:lpstr>
      <vt:lpstr>Franklin Gothic Demi Cond</vt:lpstr>
      <vt:lpstr>Franklin Gothic Medium Cond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MÉMOIRE TECHNIQUE Consultation location  et entretien pneumatiques Génie Civil</dc:title>
  <dc:creator>Antoine Jubert</dc:creator>
  <cp:lastModifiedBy>Perrine RODIER - Le Nouveau Belier</cp:lastModifiedBy>
  <cp:revision>39</cp:revision>
  <dcterms:created xsi:type="dcterms:W3CDTF">2024-03-12T14:04:54Z</dcterms:created>
  <dcterms:modified xsi:type="dcterms:W3CDTF">2024-12-18T11:54:03Z</dcterms:modified>
</cp:coreProperties>
</file>