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337" r:id="rId4"/>
    <p:sldId id="327" r:id="rId5"/>
    <p:sldId id="329" r:id="rId6"/>
    <p:sldId id="328" r:id="rId7"/>
    <p:sldId id="332" r:id="rId8"/>
    <p:sldId id="330" r:id="rId9"/>
    <p:sldId id="331" r:id="rId10"/>
    <p:sldId id="333" r:id="rId11"/>
    <p:sldId id="334" r:id="rId12"/>
    <p:sldId id="335" r:id="rId13"/>
    <p:sldId id="336" r:id="rId14"/>
    <p:sldId id="325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195"/>
    <a:srgbClr val="00963F"/>
    <a:srgbClr val="FFF215"/>
    <a:srgbClr val="EB6408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ABB61A-0CCF-442D-A2E7-3C6888788929}" v="42" dt="2024-04-04T13:39:17.757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 autoAdjust="0"/>
  </p:normalViewPr>
  <p:slideViewPr>
    <p:cSldViewPr snapToGrid="0">
      <p:cViewPr varScale="1">
        <p:scale>
          <a:sx n="72" d="100"/>
          <a:sy n="72" d="100"/>
        </p:scale>
        <p:origin x="874" y="96"/>
      </p:cViewPr>
      <p:guideLst>
        <p:guide orient="horz" pos="2387"/>
        <p:guide orient="horz" pos="1752"/>
        <p:guide orient="horz" pos="3022"/>
        <p:guide orient="horz" pos="3430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CEABB61A-0CCF-442D-A2E7-3C6888788929}"/>
    <pc:docChg chg="undo custSel addSld delSld modSld sldOrd">
      <pc:chgData name="Perrine RODIER - Le Nouveau Belier" userId="8d18d86c-7c03-4563-8894-8ee266adb6ca" providerId="ADAL" clId="{CEABB61A-0CCF-442D-A2E7-3C6888788929}" dt="2024-04-04T16:16:28.420" v="1565" actId="20577"/>
      <pc:docMkLst>
        <pc:docMk/>
      </pc:docMkLst>
      <pc:sldChg chg="modSp mod">
        <pc:chgData name="Perrine RODIER - Le Nouveau Belier" userId="8d18d86c-7c03-4563-8894-8ee266adb6ca" providerId="ADAL" clId="{CEABB61A-0CCF-442D-A2E7-3C6888788929}" dt="2024-04-04T13:50:30.164" v="1390" actId="20577"/>
        <pc:sldMkLst>
          <pc:docMk/>
          <pc:sldMk cId="470535370" sldId="257"/>
        </pc:sldMkLst>
        <pc:spChg chg="mod">
          <ac:chgData name="Perrine RODIER - Le Nouveau Belier" userId="8d18d86c-7c03-4563-8894-8ee266adb6ca" providerId="ADAL" clId="{CEABB61A-0CCF-442D-A2E7-3C6888788929}" dt="2024-04-04T13:50:30.164" v="1390" actId="20577"/>
          <ac:spMkLst>
            <pc:docMk/>
            <pc:sldMk cId="470535370" sldId="257"/>
            <ac:spMk id="2" creationId="{29F5712B-0E44-A10D-A17F-712806F1A349}"/>
          </ac:spMkLst>
        </pc:spChg>
        <pc:spChg chg="mod">
          <ac:chgData name="Perrine RODIER - Le Nouveau Belier" userId="8d18d86c-7c03-4563-8894-8ee266adb6ca" providerId="ADAL" clId="{CEABB61A-0CCF-442D-A2E7-3C6888788929}" dt="2024-04-04T13:50:27.305" v="1389" actId="20577"/>
          <ac:spMkLst>
            <pc:docMk/>
            <pc:sldMk cId="470535370" sldId="257"/>
            <ac:spMk id="3" creationId="{26371107-98E3-6642-09B5-13D29AE914AE}"/>
          </ac:spMkLst>
        </pc:spChg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51140647" sldId="258"/>
        </pc:sldMkLst>
      </pc:sldChg>
      <pc:sldChg chg="modSp mod ord">
        <pc:chgData name="Perrine RODIER - Le Nouveau Belier" userId="8d18d86c-7c03-4563-8894-8ee266adb6ca" providerId="ADAL" clId="{CEABB61A-0CCF-442D-A2E7-3C6888788929}" dt="2024-04-04T10:29:06.361" v="31" actId="20577"/>
        <pc:sldMkLst>
          <pc:docMk/>
          <pc:sldMk cId="4039790661" sldId="261"/>
        </pc:sldMkLst>
        <pc:spChg chg="mod">
          <ac:chgData name="Perrine RODIER - Le Nouveau Belier" userId="8d18d86c-7c03-4563-8894-8ee266adb6ca" providerId="ADAL" clId="{CEABB61A-0CCF-442D-A2E7-3C6888788929}" dt="2024-04-04T10:29:06.361" v="31" actId="20577"/>
          <ac:spMkLst>
            <pc:docMk/>
            <pc:sldMk cId="4039790661" sldId="261"/>
            <ac:spMk id="2" creationId="{40E79CA3-F838-22AD-3494-F0164D83345D}"/>
          </ac:spMkLst>
        </pc:spChg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611694123" sldId="26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978807922" sldId="26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57052765" sldId="26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546139723" sldId="26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51673533" sldId="26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4828436" sldId="26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201504294" sldId="26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394673997" sldId="26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77733979" sldId="27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30060513" sldId="27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27931988" sldId="28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64100591" sldId="28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112972512" sldId="28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878420999" sldId="28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898535224" sldId="28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47007946" sldId="28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92093951" sldId="28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36275786" sldId="28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5139290" sldId="28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445742984" sldId="28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72683245" sldId="29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954184365" sldId="29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32634645" sldId="29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864925185" sldId="29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287105376" sldId="29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65392640" sldId="29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441354163" sldId="29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271302200" sldId="29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517093360" sldId="29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257082703" sldId="30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84752437" sldId="30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412436504" sldId="30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567076453" sldId="30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558141488" sldId="30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92602769" sldId="30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25986833" sldId="30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166416901" sldId="31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690504762" sldId="31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6106082" sldId="31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640125315" sldId="31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991642645" sldId="31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950429760" sldId="31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535490510" sldId="31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430830015" sldId="31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974543742" sldId="31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88034346" sldId="31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189168483" sldId="32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9805574" sldId="32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82611903" sldId="32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91960665" sldId="32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26656398" sldId="324"/>
        </pc:sldMkLst>
      </pc:sldChg>
      <pc:sldChg chg="del">
        <pc:chgData name="Perrine RODIER - Le Nouveau Belier" userId="8d18d86c-7c03-4563-8894-8ee266adb6ca" providerId="ADAL" clId="{CEABB61A-0CCF-442D-A2E7-3C6888788929}" dt="2024-04-04T13:31:28.344" v="810" actId="47"/>
        <pc:sldMkLst>
          <pc:docMk/>
          <pc:sldMk cId="1908247129" sldId="326"/>
        </pc:sldMkLst>
      </pc:sldChg>
      <pc:sldChg chg="addSp delSp modSp new mod">
        <pc:chgData name="Perrine RODIER - Le Nouveau Belier" userId="8d18d86c-7c03-4563-8894-8ee266adb6ca" providerId="ADAL" clId="{CEABB61A-0CCF-442D-A2E7-3C6888788929}" dt="2024-04-04T16:15:48.649" v="1542" actId="20577"/>
        <pc:sldMkLst>
          <pc:docMk/>
          <pc:sldMk cId="3173806891" sldId="327"/>
        </pc:sldMkLst>
        <pc:spChg chg="mod">
          <ac:chgData name="Perrine RODIER - Le Nouveau Belier" userId="8d18d86c-7c03-4563-8894-8ee266adb6ca" providerId="ADAL" clId="{CEABB61A-0CCF-442D-A2E7-3C6888788929}" dt="2024-04-04T16:15:48.649" v="1542" actId="20577"/>
          <ac:spMkLst>
            <pc:docMk/>
            <pc:sldMk cId="3173806891" sldId="327"/>
            <ac:spMk id="2" creationId="{92D93ED0-EB4A-E986-4A66-22B070BFE87E}"/>
          </ac:spMkLst>
        </pc:spChg>
        <pc:spChg chg="del">
          <ac:chgData name="Perrine RODIER - Le Nouveau Belier" userId="8d18d86c-7c03-4563-8894-8ee266adb6ca" providerId="ADAL" clId="{CEABB61A-0CCF-442D-A2E7-3C6888788929}" dt="2024-04-04T10:33:20.572" v="62"/>
          <ac:spMkLst>
            <pc:docMk/>
            <pc:sldMk cId="3173806891" sldId="327"/>
            <ac:spMk id="3" creationId="{FF0D2107-7574-4A70-E516-997776B82884}"/>
          </ac:spMkLst>
        </pc:spChg>
        <pc:picChg chg="add mod">
          <ac:chgData name="Perrine RODIER - Le Nouveau Belier" userId="8d18d86c-7c03-4563-8894-8ee266adb6ca" providerId="ADAL" clId="{CEABB61A-0CCF-442D-A2E7-3C6888788929}" dt="2024-04-04T10:35:48.240" v="111" actId="14826"/>
          <ac:picMkLst>
            <pc:docMk/>
            <pc:sldMk cId="3173806891" sldId="327"/>
            <ac:picMk id="5" creationId="{1A609AC6-3A16-A484-5F68-BC7572E26629}"/>
          </ac:picMkLst>
        </pc:picChg>
        <pc:picChg chg="add mod">
          <ac:chgData name="Perrine RODIER - Le Nouveau Belier" userId="8d18d86c-7c03-4563-8894-8ee266adb6ca" providerId="ADAL" clId="{CEABB61A-0CCF-442D-A2E7-3C6888788929}" dt="2024-04-04T10:36:32.646" v="126" actId="1035"/>
          <ac:picMkLst>
            <pc:docMk/>
            <pc:sldMk cId="3173806891" sldId="327"/>
            <ac:picMk id="6" creationId="{E6B997F4-F9A2-61D1-DBB3-CF104D5429B7}"/>
          </ac:picMkLst>
        </pc:picChg>
        <pc:picChg chg="add mod">
          <ac:chgData name="Perrine RODIER - Le Nouveau Belier" userId="8d18d86c-7c03-4563-8894-8ee266adb6ca" providerId="ADAL" clId="{CEABB61A-0CCF-442D-A2E7-3C6888788929}" dt="2024-04-04T10:36:37.619" v="132" actId="1037"/>
          <ac:picMkLst>
            <pc:docMk/>
            <pc:sldMk cId="3173806891" sldId="327"/>
            <ac:picMk id="7" creationId="{5DCA2E9F-2B3F-E7A1-7787-B0453E5D2D0E}"/>
          </ac:picMkLst>
        </pc:picChg>
        <pc:picChg chg="add del mod">
          <ac:chgData name="Perrine RODIER - Le Nouveau Belier" userId="8d18d86c-7c03-4563-8894-8ee266adb6ca" providerId="ADAL" clId="{CEABB61A-0CCF-442D-A2E7-3C6888788929}" dt="2024-04-04T10:36:40.404" v="133" actId="478"/>
          <ac:picMkLst>
            <pc:docMk/>
            <pc:sldMk cId="3173806891" sldId="327"/>
            <ac:picMk id="8" creationId="{44E5B062-1304-AAEB-7AC6-7625284DB582}"/>
          </ac:picMkLst>
        </pc:picChg>
        <pc:picChg chg="add del mod">
          <ac:chgData name="Perrine RODIER - Le Nouveau Belier" userId="8d18d86c-7c03-4563-8894-8ee266adb6ca" providerId="ADAL" clId="{CEABB61A-0CCF-442D-A2E7-3C6888788929}" dt="2024-04-04T10:36:40.404" v="133" actId="478"/>
          <ac:picMkLst>
            <pc:docMk/>
            <pc:sldMk cId="3173806891" sldId="327"/>
            <ac:picMk id="9" creationId="{F6EB2F64-6C68-03A5-1617-43B7EC8512FA}"/>
          </ac:picMkLst>
        </pc:picChg>
      </pc:sldChg>
      <pc:sldChg chg="modSp add mod">
        <pc:chgData name="Perrine RODIER - Le Nouveau Belier" userId="8d18d86c-7c03-4563-8894-8ee266adb6ca" providerId="ADAL" clId="{CEABB61A-0CCF-442D-A2E7-3C6888788929}" dt="2024-04-04T16:15:55.161" v="1544" actId="20577"/>
        <pc:sldMkLst>
          <pc:docMk/>
          <pc:sldMk cId="3669895865" sldId="328"/>
        </pc:sldMkLst>
        <pc:spChg chg="mod">
          <ac:chgData name="Perrine RODIER - Le Nouveau Belier" userId="8d18d86c-7c03-4563-8894-8ee266adb6ca" providerId="ADAL" clId="{CEABB61A-0CCF-442D-A2E7-3C6888788929}" dt="2024-04-04T16:15:55.161" v="1544" actId="20577"/>
          <ac:spMkLst>
            <pc:docMk/>
            <pc:sldMk cId="3669895865" sldId="328"/>
            <ac:spMk id="2" creationId="{92D93ED0-EB4A-E986-4A66-22B070BFE87E}"/>
          </ac:spMkLst>
        </pc:spChg>
        <pc:picChg chg="mod">
          <ac:chgData name="Perrine RODIER - Le Nouveau Belier" userId="8d18d86c-7c03-4563-8894-8ee266adb6ca" providerId="ADAL" clId="{CEABB61A-0CCF-442D-A2E7-3C6888788929}" dt="2024-04-04T10:34:53.386" v="89" actId="14826"/>
          <ac:picMkLst>
            <pc:docMk/>
            <pc:sldMk cId="3669895865" sldId="328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34:59.477" v="90" actId="14826"/>
          <ac:picMkLst>
            <pc:docMk/>
            <pc:sldMk cId="3669895865" sldId="328"/>
            <ac:picMk id="6" creationId="{E6B997F4-F9A2-61D1-DBB3-CF104D5429B7}"/>
          </ac:picMkLst>
        </pc:picChg>
        <pc:picChg chg="mod">
          <ac:chgData name="Perrine RODIER - Le Nouveau Belier" userId="8d18d86c-7c03-4563-8894-8ee266adb6ca" providerId="ADAL" clId="{CEABB61A-0CCF-442D-A2E7-3C6888788929}" dt="2024-04-04T10:35:05.826" v="91" actId="14826"/>
          <ac:picMkLst>
            <pc:docMk/>
            <pc:sldMk cId="3669895865" sldId="328"/>
            <ac:picMk id="7" creationId="{5DCA2E9F-2B3F-E7A1-7787-B0453E5D2D0E}"/>
          </ac:picMkLst>
        </pc:picChg>
      </pc:sldChg>
      <pc:sldChg chg="modSp add mod">
        <pc:chgData name="Perrine RODIER - Le Nouveau Belier" userId="8d18d86c-7c03-4563-8894-8ee266adb6ca" providerId="ADAL" clId="{CEABB61A-0CCF-442D-A2E7-3C6888788929}" dt="2024-04-04T16:15:51.903" v="1543" actId="20577"/>
        <pc:sldMkLst>
          <pc:docMk/>
          <pc:sldMk cId="79334537" sldId="329"/>
        </pc:sldMkLst>
        <pc:spChg chg="mod">
          <ac:chgData name="Perrine RODIER - Le Nouveau Belier" userId="8d18d86c-7c03-4563-8894-8ee266adb6ca" providerId="ADAL" clId="{CEABB61A-0CCF-442D-A2E7-3C6888788929}" dt="2024-04-04T16:15:51.903" v="1543" actId="20577"/>
          <ac:spMkLst>
            <pc:docMk/>
            <pc:sldMk cId="79334537" sldId="329"/>
            <ac:spMk id="2" creationId="{92D93ED0-EB4A-E986-4A66-22B070BFE87E}"/>
          </ac:spMkLst>
        </pc:spChg>
        <pc:picChg chg="mod">
          <ac:chgData name="Perrine RODIER - Le Nouveau Belier" userId="8d18d86c-7c03-4563-8894-8ee266adb6ca" providerId="ADAL" clId="{CEABB61A-0CCF-442D-A2E7-3C6888788929}" dt="2024-04-04T10:40:57.573" v="266" actId="1076"/>
          <ac:picMkLst>
            <pc:docMk/>
            <pc:sldMk cId="79334537" sldId="329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40:57.573" v="266" actId="1076"/>
          <ac:picMkLst>
            <pc:docMk/>
            <pc:sldMk cId="79334537" sldId="329"/>
            <ac:picMk id="6" creationId="{E6B997F4-F9A2-61D1-DBB3-CF104D5429B7}"/>
          </ac:picMkLst>
        </pc:picChg>
      </pc:sldChg>
      <pc:sldChg chg="modSp new mod">
        <pc:chgData name="Perrine RODIER - Le Nouveau Belier" userId="8d18d86c-7c03-4563-8894-8ee266adb6ca" providerId="ADAL" clId="{CEABB61A-0CCF-442D-A2E7-3C6888788929}" dt="2024-04-04T10:40:18.249" v="205" actId="1076"/>
        <pc:sldMkLst>
          <pc:docMk/>
          <pc:sldMk cId="884637793" sldId="330"/>
        </pc:sldMkLst>
        <pc:spChg chg="mod">
          <ac:chgData name="Perrine RODIER - Le Nouveau Belier" userId="8d18d86c-7c03-4563-8894-8ee266adb6ca" providerId="ADAL" clId="{CEABB61A-0CCF-442D-A2E7-3C6888788929}" dt="2024-04-04T10:40:18.249" v="205" actId="1076"/>
          <ac:spMkLst>
            <pc:docMk/>
            <pc:sldMk cId="884637793" sldId="330"/>
            <ac:spMk id="2" creationId="{073F1AA2-B5A9-2323-F508-89EE482E5E89}"/>
          </ac:spMkLst>
        </pc:spChg>
      </pc:sldChg>
      <pc:sldChg chg="addSp delSp modSp add mod modClrScheme chgLayout">
        <pc:chgData name="Perrine RODIER - Le Nouveau Belier" userId="8d18d86c-7c03-4563-8894-8ee266adb6ca" providerId="ADAL" clId="{CEABB61A-0CCF-442D-A2E7-3C6888788929}" dt="2024-04-04T16:16:10.327" v="1548" actId="20577"/>
        <pc:sldMkLst>
          <pc:docMk/>
          <pc:sldMk cId="173602866" sldId="331"/>
        </pc:sldMkLst>
        <pc:spChg chg="mod ord">
          <ac:chgData name="Perrine RODIER - Le Nouveau Belier" userId="8d18d86c-7c03-4563-8894-8ee266adb6ca" providerId="ADAL" clId="{CEABB61A-0CCF-442D-A2E7-3C6888788929}" dt="2024-04-04T16:16:10.327" v="1548" actId="20577"/>
          <ac:spMkLst>
            <pc:docMk/>
            <pc:sldMk cId="173602866" sldId="331"/>
            <ac:spMk id="2" creationId="{92D93ED0-EB4A-E986-4A66-22B070BFE87E}"/>
          </ac:spMkLst>
        </pc:spChg>
        <pc:spChg chg="add del mod">
          <ac:chgData name="Perrine RODIER - Le Nouveau Belier" userId="8d18d86c-7c03-4563-8894-8ee266adb6ca" providerId="ADAL" clId="{CEABB61A-0CCF-442D-A2E7-3C6888788929}" dt="2024-04-04T10:45:43.958" v="331" actId="478"/>
          <ac:spMkLst>
            <pc:docMk/>
            <pc:sldMk cId="173602866" sldId="331"/>
            <ac:spMk id="4" creationId="{7EE81E2B-179D-AF38-2558-82BC4F78B1E7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06.248" v="336" actId="700"/>
          <ac:spMkLst>
            <pc:docMk/>
            <pc:sldMk cId="173602866" sldId="331"/>
            <ac:spMk id="10" creationId="{423488A7-B26A-AAB2-F91E-2B7D999A6F00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06.248" v="336" actId="700"/>
          <ac:spMkLst>
            <pc:docMk/>
            <pc:sldMk cId="173602866" sldId="331"/>
            <ac:spMk id="11" creationId="{2F92BD40-EAF8-54DB-19CE-5F89653FA350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16.851" v="339" actId="478"/>
          <ac:spMkLst>
            <pc:docMk/>
            <pc:sldMk cId="173602866" sldId="331"/>
            <ac:spMk id="12" creationId="{C6A4B663-FE9C-990F-BA6F-DDCC6BD6D128}"/>
          </ac:spMkLst>
        </pc:spChg>
        <pc:spChg chg="add mod ord">
          <ac:chgData name="Perrine RODIER - Le Nouveau Belier" userId="8d18d86c-7c03-4563-8894-8ee266adb6ca" providerId="ADAL" clId="{CEABB61A-0CCF-442D-A2E7-3C6888788929}" dt="2024-04-04T10:46:25.338" v="352" actId="20577"/>
          <ac:spMkLst>
            <pc:docMk/>
            <pc:sldMk cId="173602866" sldId="331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6:25.774" v="572" actId="1076"/>
          <ac:picMkLst>
            <pc:docMk/>
            <pc:sldMk cId="173602866" sldId="331"/>
            <ac:picMk id="4" creationId="{71CE348D-4BB5-6071-0E3B-C874F05F8B21}"/>
          </ac:picMkLst>
        </pc:picChg>
        <pc:picChg chg="del mod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5" creationId="{1A609AC6-3A16-A484-5F68-BC7572E26629}"/>
          </ac:picMkLst>
        </pc:picChg>
        <pc:picChg chg="del mod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6" creationId="{E6B997F4-F9A2-61D1-DBB3-CF104D5429B7}"/>
          </ac:picMkLst>
        </pc:picChg>
        <pc:picChg chg="del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7" creationId="{5DCA2E9F-2B3F-E7A1-7787-B0453E5D2D0E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43.400" v="573" actId="1035"/>
          <ac:picMkLst>
            <pc:docMk/>
            <pc:sldMk cId="173602866" sldId="331"/>
            <ac:picMk id="9" creationId="{9E7CAF47-7745-6F1A-F5AF-83DB1009C6F7}"/>
          </ac:picMkLst>
        </pc:picChg>
        <pc:picChg chg="add mod ord modCrop">
          <ac:chgData name="Perrine RODIER - Le Nouveau Belier" userId="8d18d86c-7c03-4563-8894-8ee266adb6ca" providerId="ADAL" clId="{CEABB61A-0CCF-442D-A2E7-3C6888788929}" dt="2024-04-04T13:26:09.982" v="554" actId="1038"/>
          <ac:picMkLst>
            <pc:docMk/>
            <pc:sldMk cId="173602866" sldId="331"/>
            <ac:picMk id="14" creationId="{89E84634-35FA-EEF9-BD22-B26086B00628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13.403" v="555" actId="1036"/>
          <ac:picMkLst>
            <pc:docMk/>
            <pc:sldMk cId="173602866" sldId="331"/>
            <ac:picMk id="15" creationId="{F84B59FD-4517-9ED2-B593-2797C6027EF9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03.248" v="550" actId="1038"/>
          <ac:picMkLst>
            <pc:docMk/>
            <pc:sldMk cId="173602866" sldId="331"/>
            <ac:picMk id="16" creationId="{AEBFACC9-32E9-0189-2B5F-9EFD625B0B78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20.924" v="571" actId="1036"/>
          <ac:picMkLst>
            <pc:docMk/>
            <pc:sldMk cId="173602866" sldId="331"/>
            <ac:picMk id="17" creationId="{7A893921-7DF3-3497-B2DA-0F672270EA25}"/>
          </ac:picMkLst>
        </pc:picChg>
      </pc:sldChg>
      <pc:sldChg chg="addSp delSp modSp add mod setBg modClrScheme chgLayout">
        <pc:chgData name="Perrine RODIER - Le Nouveau Belier" userId="8d18d86c-7c03-4563-8894-8ee266adb6ca" providerId="ADAL" clId="{CEABB61A-0CCF-442D-A2E7-3C6888788929}" dt="2024-04-04T10:44:59.035" v="330" actId="14861"/>
        <pc:sldMkLst>
          <pc:docMk/>
          <pc:sldMk cId="1330572420" sldId="332"/>
        </pc:sldMkLst>
        <pc:spChg chg="del">
          <ac:chgData name="Perrine RODIER - Le Nouveau Belier" userId="8d18d86c-7c03-4563-8894-8ee266adb6ca" providerId="ADAL" clId="{CEABB61A-0CCF-442D-A2E7-3C6888788929}" dt="2024-04-04T10:41:39.221" v="276" actId="478"/>
          <ac:spMkLst>
            <pc:docMk/>
            <pc:sldMk cId="1330572420" sldId="332"/>
            <ac:spMk id="2" creationId="{92D93ED0-EB4A-E986-4A66-22B070BFE87E}"/>
          </ac:spMkLst>
        </pc:spChg>
        <pc:spChg chg="add del mod">
          <ac:chgData name="Perrine RODIER - Le Nouveau Belier" userId="8d18d86c-7c03-4563-8894-8ee266adb6ca" providerId="ADAL" clId="{CEABB61A-0CCF-442D-A2E7-3C6888788929}" dt="2024-04-04T10:41:41.884" v="277" actId="478"/>
          <ac:spMkLst>
            <pc:docMk/>
            <pc:sldMk cId="1330572420" sldId="332"/>
            <ac:spMk id="13" creationId="{16E44F62-3C45-2847-5B82-6C9C22C023E9}"/>
          </ac:spMkLst>
        </pc:sp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3" creationId="{288C67A9-1C6F-8C4A-2AC8-D33B0340299E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4" creationId="{79C89C92-E68F-056C-F304-39474F7F8C2E}"/>
          </ac:picMkLst>
        </pc:picChg>
        <pc:picChg chg="mod or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6" creationId="{E6B997F4-F9A2-61D1-DBB3-CF104D5429B7}"/>
          </ac:picMkLst>
        </pc:picChg>
        <pc:picChg chg="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7" creationId="{5DCA2E9F-2B3F-E7A1-7787-B0453E5D2D0E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8" creationId="{E53DAE03-9ADE-2F9B-9809-CBB67A0CE1D8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9" creationId="{564ED5EE-E518-FD6E-BB76-EE62A04AFE32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10" creationId="{76855402-4CD7-3F61-500E-28BC19D05649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11" creationId="{17FD85CD-7F6E-2C34-40A9-316345B41DF7}"/>
          </ac:picMkLst>
        </pc:picChg>
      </pc:sldChg>
      <pc:sldChg chg="addSp modSp add mod">
        <pc:chgData name="Perrine RODIER - Le Nouveau Belier" userId="8d18d86c-7c03-4563-8894-8ee266adb6ca" providerId="ADAL" clId="{CEABB61A-0CCF-442D-A2E7-3C6888788929}" dt="2024-04-04T16:16:16.930" v="1552" actId="20577"/>
        <pc:sldMkLst>
          <pc:docMk/>
          <pc:sldMk cId="3430670616" sldId="333"/>
        </pc:sldMkLst>
        <pc:spChg chg="mod">
          <ac:chgData name="Perrine RODIER - Le Nouveau Belier" userId="8d18d86c-7c03-4563-8894-8ee266adb6ca" providerId="ADAL" clId="{CEABB61A-0CCF-442D-A2E7-3C6888788929}" dt="2024-04-04T16:16:16.930" v="1552" actId="20577"/>
          <ac:spMkLst>
            <pc:docMk/>
            <pc:sldMk cId="3430670616" sldId="333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31:47.663" v="811"/>
          <ac:spMkLst>
            <pc:docMk/>
            <pc:sldMk cId="3430670616" sldId="333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7:30.475" v="592" actId="14826"/>
          <ac:picMkLst>
            <pc:docMk/>
            <pc:sldMk cId="3430670616" sldId="333"/>
            <ac:picMk id="3" creationId="{075B1807-5DF4-F268-54D9-4C1240FCE88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6:48.661" v="577" actId="1035"/>
          <ac:picMkLst>
            <pc:docMk/>
            <pc:sldMk cId="3430670616" sldId="333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02.320" v="585" actId="1036"/>
          <ac:picMkLst>
            <pc:docMk/>
            <pc:sldMk cId="3430670616" sldId="333"/>
            <ac:picMk id="14" creationId="{89E84634-35FA-EEF9-BD22-B26086B00628}"/>
          </ac:picMkLst>
        </pc:picChg>
        <pc:picChg chg="mod">
          <ac:chgData name="Perrine RODIER - Le Nouveau Belier" userId="8d18d86c-7c03-4563-8894-8ee266adb6ca" providerId="ADAL" clId="{CEABB61A-0CCF-442D-A2E7-3C6888788929}" dt="2024-04-04T13:27:02.320" v="585" actId="1036"/>
          <ac:picMkLst>
            <pc:docMk/>
            <pc:sldMk cId="3430670616" sldId="333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6:54.144" v="581" actId="1036"/>
          <ac:picMkLst>
            <pc:docMk/>
            <pc:sldMk cId="3430670616" sldId="333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14.201" v="590" actId="1036"/>
          <ac:picMkLst>
            <pc:docMk/>
            <pc:sldMk cId="3430670616" sldId="333"/>
            <ac:picMk id="17" creationId="{7A893921-7DF3-3497-B2DA-0F672270EA25}"/>
          </ac:picMkLst>
        </pc:picChg>
      </pc:sldChg>
      <pc:sldChg chg="new del">
        <pc:chgData name="Perrine RODIER - Le Nouveau Belier" userId="8d18d86c-7c03-4563-8894-8ee266adb6ca" providerId="ADAL" clId="{CEABB61A-0CCF-442D-A2E7-3C6888788929}" dt="2024-04-04T10:44:01.786" v="320" actId="680"/>
        <pc:sldMkLst>
          <pc:docMk/>
          <pc:sldMk cId="3473913127" sldId="333"/>
        </pc:sldMkLst>
      </pc:sldChg>
      <pc:sldChg chg="addSp modSp add mod">
        <pc:chgData name="Perrine RODIER - Le Nouveau Belier" userId="8d18d86c-7c03-4563-8894-8ee266adb6ca" providerId="ADAL" clId="{CEABB61A-0CCF-442D-A2E7-3C6888788929}" dt="2024-04-04T16:16:20.378" v="1556" actId="20577"/>
        <pc:sldMkLst>
          <pc:docMk/>
          <pc:sldMk cId="2860844176" sldId="334"/>
        </pc:sldMkLst>
        <pc:spChg chg="mod">
          <ac:chgData name="Perrine RODIER - Le Nouveau Belier" userId="8d18d86c-7c03-4563-8894-8ee266adb6ca" providerId="ADAL" clId="{CEABB61A-0CCF-442D-A2E7-3C6888788929}" dt="2024-04-04T16:16:20.378" v="1556" actId="20577"/>
          <ac:spMkLst>
            <pc:docMk/>
            <pc:sldMk cId="2860844176" sldId="334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31:55.921" v="812"/>
          <ac:spMkLst>
            <pc:docMk/>
            <pc:sldMk cId="2860844176" sldId="334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8:57.135" v="715" actId="14826"/>
          <ac:picMkLst>
            <pc:docMk/>
            <pc:sldMk cId="2860844176" sldId="334"/>
            <ac:picMk id="3" creationId="{DF24D64D-958F-F1F9-EECB-7096D5E0C8C3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57.916" v="618" actId="1036"/>
          <ac:picMkLst>
            <pc:docMk/>
            <pc:sldMk cId="2860844176" sldId="334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22.096" v="666" actId="1038"/>
          <ac:picMkLst>
            <pc:docMk/>
            <pc:sldMk cId="2860844176" sldId="334"/>
            <ac:picMk id="14" creationId="{89E84634-35FA-EEF9-BD22-B26086B0062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27.436" v="676" actId="1038"/>
          <ac:picMkLst>
            <pc:docMk/>
            <pc:sldMk cId="2860844176" sldId="334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40.093" v="709" actId="1038"/>
          <ac:picMkLst>
            <pc:docMk/>
            <pc:sldMk cId="2860844176" sldId="334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44.975" v="713" actId="1035"/>
          <ac:picMkLst>
            <pc:docMk/>
            <pc:sldMk cId="2860844176" sldId="334"/>
            <ac:picMk id="17" creationId="{7A893921-7DF3-3497-B2DA-0F672270EA25}"/>
          </ac:picMkLst>
        </pc:picChg>
      </pc:sldChg>
      <pc:sldChg chg="addSp modSp add mod">
        <pc:chgData name="Perrine RODIER - Le Nouveau Belier" userId="8d18d86c-7c03-4563-8894-8ee266adb6ca" providerId="ADAL" clId="{CEABB61A-0CCF-442D-A2E7-3C6888788929}" dt="2024-04-04T16:16:23.367" v="1560" actId="20577"/>
        <pc:sldMkLst>
          <pc:docMk/>
          <pc:sldMk cId="3858615854" sldId="335"/>
        </pc:sldMkLst>
        <pc:spChg chg="mod">
          <ac:chgData name="Perrine RODIER - Le Nouveau Belier" userId="8d18d86c-7c03-4563-8894-8ee266adb6ca" providerId="ADAL" clId="{CEABB61A-0CCF-442D-A2E7-3C6888788929}" dt="2024-04-04T16:16:23.367" v="1560" actId="20577"/>
          <ac:spMkLst>
            <pc:docMk/>
            <pc:sldMk cId="3858615854" sldId="335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29:26.525" v="741" actId="20577"/>
          <ac:spMkLst>
            <pc:docMk/>
            <pc:sldMk cId="3858615854" sldId="335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30:02.523" v="771" actId="14826"/>
          <ac:picMkLst>
            <pc:docMk/>
            <pc:sldMk cId="3858615854" sldId="335"/>
            <ac:picMk id="3" creationId="{3265A9E2-BF5C-F356-D642-072F744C8FFF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18.347" v="731" actId="1035"/>
          <ac:picMkLst>
            <pc:docMk/>
            <pc:sldMk cId="3858615854" sldId="335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8.258" v="760" actId="1038"/>
          <ac:picMkLst>
            <pc:docMk/>
            <pc:sldMk cId="3858615854" sldId="335"/>
            <ac:picMk id="14" creationId="{89E84634-35FA-EEF9-BD22-B26086B0062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8.258" v="760" actId="1038"/>
          <ac:picMkLst>
            <pc:docMk/>
            <pc:sldMk cId="3858615854" sldId="335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2.948" v="757" actId="1038"/>
          <ac:picMkLst>
            <pc:docMk/>
            <pc:sldMk cId="3858615854" sldId="335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55.910" v="770" actId="1035"/>
          <ac:picMkLst>
            <pc:docMk/>
            <pc:sldMk cId="3858615854" sldId="335"/>
            <ac:picMk id="17" creationId="{7A893921-7DF3-3497-B2DA-0F672270EA25}"/>
          </ac:picMkLst>
        </pc:picChg>
      </pc:sldChg>
      <pc:sldChg chg="addSp delSp modSp new mod ord">
        <pc:chgData name="Perrine RODIER - Le Nouveau Belier" userId="8d18d86c-7c03-4563-8894-8ee266adb6ca" providerId="ADAL" clId="{CEABB61A-0CCF-442D-A2E7-3C6888788929}" dt="2024-04-04T16:16:28.420" v="1565" actId="20577"/>
        <pc:sldMkLst>
          <pc:docMk/>
          <pc:sldMk cId="2979711301" sldId="336"/>
        </pc:sldMkLst>
        <pc:spChg chg="mod">
          <ac:chgData name="Perrine RODIER - Le Nouveau Belier" userId="8d18d86c-7c03-4563-8894-8ee266adb6ca" providerId="ADAL" clId="{CEABB61A-0CCF-442D-A2E7-3C6888788929}" dt="2024-04-04T16:16:28.420" v="1565" actId="20577"/>
          <ac:spMkLst>
            <pc:docMk/>
            <pc:sldMk cId="2979711301" sldId="336"/>
            <ac:spMk id="2" creationId="{2C8DB2D1-0112-1553-42BD-F1AD300D58BC}"/>
          </ac:spMkLst>
        </pc:spChg>
        <pc:spChg chg="del">
          <ac:chgData name="Perrine RODIER - Le Nouveau Belier" userId="8d18d86c-7c03-4563-8894-8ee266adb6ca" providerId="ADAL" clId="{CEABB61A-0CCF-442D-A2E7-3C6888788929}" dt="2024-04-04T13:30:39.694" v="793" actId="478"/>
          <ac:spMkLst>
            <pc:docMk/>
            <pc:sldMk cId="2979711301" sldId="336"/>
            <ac:spMk id="3" creationId="{812CE163-CFF0-2AC9-196E-DCB30546B8C6}"/>
          </ac:spMkLst>
        </pc:spChg>
        <pc:picChg chg="add mod modCrop">
          <ac:chgData name="Perrine RODIER - Le Nouveau Belier" userId="8d18d86c-7c03-4563-8894-8ee266adb6ca" providerId="ADAL" clId="{CEABB61A-0CCF-442D-A2E7-3C6888788929}" dt="2024-04-04T13:31:13.649" v="808" actId="1036"/>
          <ac:picMkLst>
            <pc:docMk/>
            <pc:sldMk cId="2979711301" sldId="336"/>
            <ac:picMk id="5" creationId="{F91BF938-F987-99D0-2854-00D56A2F4C11}"/>
          </ac:picMkLst>
        </pc:picChg>
      </pc:sldChg>
      <pc:sldChg chg="delSp modSp new mod modClrScheme chgLayout">
        <pc:chgData name="Perrine RODIER - Le Nouveau Belier" userId="8d18d86c-7c03-4563-8894-8ee266adb6ca" providerId="ADAL" clId="{CEABB61A-0CCF-442D-A2E7-3C6888788929}" dt="2024-04-04T16:15:25.668" v="1531" actId="20577"/>
        <pc:sldMkLst>
          <pc:docMk/>
          <pc:sldMk cId="3811545921" sldId="337"/>
        </pc:sldMkLst>
        <pc:spChg chg="mod ord">
          <ac:chgData name="Perrine RODIER - Le Nouveau Belier" userId="8d18d86c-7c03-4563-8894-8ee266adb6ca" providerId="ADAL" clId="{CEABB61A-0CCF-442D-A2E7-3C6888788929}" dt="2024-04-04T13:35:58.886" v="995" actId="27636"/>
          <ac:spMkLst>
            <pc:docMk/>
            <pc:sldMk cId="3811545921" sldId="337"/>
            <ac:spMk id="2" creationId="{CD248854-F3C3-FA70-D9EA-39080DC27B63}"/>
          </ac:spMkLst>
        </pc:spChg>
        <pc:spChg chg="del">
          <ac:chgData name="Perrine RODIER - Le Nouveau Belier" userId="8d18d86c-7c03-4563-8894-8ee266adb6ca" providerId="ADAL" clId="{CEABB61A-0CCF-442D-A2E7-3C6888788929}" dt="2024-04-04T13:33:31.771" v="879" actId="478"/>
          <ac:spMkLst>
            <pc:docMk/>
            <pc:sldMk cId="3811545921" sldId="337"/>
            <ac:spMk id="3" creationId="{0A6846A1-3CF2-FE2E-2E6D-954BEE09C6CD}"/>
          </ac:spMkLst>
        </pc:spChg>
        <pc:spChg chg="mod ord">
          <ac:chgData name="Perrine RODIER - Le Nouveau Belier" userId="8d18d86c-7c03-4563-8894-8ee266adb6ca" providerId="ADAL" clId="{CEABB61A-0CCF-442D-A2E7-3C6888788929}" dt="2024-04-04T16:15:25.668" v="1531" actId="20577"/>
          <ac:spMkLst>
            <pc:docMk/>
            <pc:sldMk cId="3811545921" sldId="337"/>
            <ac:spMk id="4" creationId="{323E0B64-B787-BBDC-AE6D-E893D474D4B0}"/>
          </ac:spMkLst>
        </pc:spChg>
        <pc:spChg chg="del">
          <ac:chgData name="Perrine RODIER - Le Nouveau Belier" userId="8d18d86c-7c03-4563-8894-8ee266adb6ca" providerId="ADAL" clId="{CEABB61A-0CCF-442D-A2E7-3C6888788929}" dt="2024-04-04T13:35:13.901" v="992" actId="478"/>
          <ac:spMkLst>
            <pc:docMk/>
            <pc:sldMk cId="3811545921" sldId="337"/>
            <ac:spMk id="5" creationId="{E5DD9498-DA7B-1121-C4A6-81648ACAFA4B}"/>
          </ac:spMkLst>
        </pc:spChg>
        <pc:spChg chg="del">
          <ac:chgData name="Perrine RODIER - Le Nouveau Belier" userId="8d18d86c-7c03-4563-8894-8ee266adb6ca" providerId="ADAL" clId="{CEABB61A-0CCF-442D-A2E7-3C6888788929}" dt="2024-04-04T13:35:13.901" v="992" actId="478"/>
          <ac:spMkLst>
            <pc:docMk/>
            <pc:sldMk cId="3811545921" sldId="337"/>
            <ac:spMk id="6" creationId="{ED584C0B-8C83-06A8-0E8D-2202981F2ADD}"/>
          </ac:spMkLst>
        </pc:spChg>
        <pc:spChg chg="del">
          <ac:chgData name="Perrine RODIER - Le Nouveau Belier" userId="8d18d86c-7c03-4563-8894-8ee266adb6ca" providerId="ADAL" clId="{CEABB61A-0CCF-442D-A2E7-3C6888788929}" dt="2024-04-04T13:33:31.771" v="879" actId="478"/>
          <ac:spMkLst>
            <pc:docMk/>
            <pc:sldMk cId="3811545921" sldId="337"/>
            <ac:spMk id="7" creationId="{E98B306B-DBE6-59AD-6B23-657790B5EC2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41" r:id="rId18"/>
    <p:sldLayoutId id="2147483740" r:id="rId19"/>
    <p:sldLayoutId id="2147483699" r:id="rId20"/>
    <p:sldLayoutId id="2147483716" r:id="rId21"/>
    <p:sldLayoutId id="2147483717" r:id="rId22"/>
    <p:sldLayoutId id="2147483715" r:id="rId23"/>
    <p:sldLayoutId id="2147483718" r:id="rId24"/>
    <p:sldLayoutId id="2147483704" r:id="rId25"/>
    <p:sldLayoutId id="2147483719" r:id="rId26"/>
    <p:sldLayoutId id="2147483660" r:id="rId27"/>
    <p:sldLayoutId id="2147483720" r:id="rId28"/>
    <p:sldLayoutId id="2147483684" r:id="rId29"/>
    <p:sldLayoutId id="2147483721" r:id="rId30"/>
    <p:sldLayoutId id="2147483706" r:id="rId31"/>
    <p:sldLayoutId id="2147483722" r:id="rId32"/>
    <p:sldLayoutId id="2147483662" r:id="rId33"/>
    <p:sldLayoutId id="2147483723" r:id="rId34"/>
    <p:sldLayoutId id="2147483707" r:id="rId35"/>
    <p:sldLayoutId id="2147483724" r:id="rId36"/>
    <p:sldLayoutId id="2147483708" r:id="rId37"/>
    <p:sldLayoutId id="2147483725" r:id="rId38"/>
    <p:sldLayoutId id="2147483709" r:id="rId39"/>
    <p:sldLayoutId id="2147483726" r:id="rId40"/>
    <p:sldLayoutId id="2147483710" r:id="rId41"/>
    <p:sldLayoutId id="2147483727" r:id="rId42"/>
    <p:sldLayoutId id="2147483711" r:id="rId43"/>
    <p:sldLayoutId id="2147483728" r:id="rId44"/>
    <p:sldLayoutId id="2147483712" r:id="rId45"/>
    <p:sldLayoutId id="2147483729" r:id="rId46"/>
    <p:sldLayoutId id="2147483736" r:id="rId47"/>
    <p:sldLayoutId id="2147483737" r:id="rId48"/>
    <p:sldLayoutId id="2147483738" r:id="rId49"/>
    <p:sldLayoutId id="2147483739" r:id="rId50"/>
    <p:sldLayoutId id="2147483713" r:id="rId51"/>
    <p:sldLayoutId id="2147483730" r:id="rId52"/>
    <p:sldLayoutId id="2147483714" r:id="rId53"/>
    <p:sldLayoutId id="2147483731" r:id="rId54"/>
    <p:sldLayoutId id="2147483682" r:id="rId55"/>
    <p:sldLayoutId id="2147483732" r:id="rId56"/>
    <p:sldLayoutId id="2147483733" r:id="rId57"/>
    <p:sldLayoutId id="2147483734" r:id="rId58"/>
    <p:sldLayoutId id="2147483698" r:id="rId59"/>
    <p:sldLayoutId id="2147483703" r:id="rId60"/>
    <p:sldLayoutId id="2147483701" r:id="rId61"/>
    <p:sldLayoutId id="2147483705" r:id="rId62"/>
    <p:sldLayoutId id="2147483700" r:id="rId63"/>
    <p:sldLayoutId id="2147483702" r:id="rId64"/>
    <p:sldLayoutId id="2147483650" r:id="rId65"/>
    <p:sldLayoutId id="2147483672" r:id="rId66"/>
    <p:sldLayoutId id="2147483671" r:id="rId67"/>
    <p:sldLayoutId id="2147483661" r:id="rId68"/>
    <p:sldLayoutId id="2147483686" r:id="rId69"/>
    <p:sldLayoutId id="2147483681" r:id="rId70"/>
    <p:sldLayoutId id="2147483687" r:id="rId71"/>
    <p:sldLayoutId id="2147483668" r:id="rId72"/>
    <p:sldLayoutId id="2147483652" r:id="rId73"/>
    <p:sldLayoutId id="2147483653" r:id="rId74"/>
    <p:sldLayoutId id="2147483654" r:id="rId75"/>
    <p:sldLayoutId id="2147483655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TESTS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NOUVELLE FONT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Remplacement de la typo sur toutes ses applications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CBD041F-E865-6119-FDE9-0D2E00014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OPEN SANS</a:t>
            </a:r>
          </a:p>
        </p:txBody>
      </p:sp>
      <p:pic>
        <p:nvPicPr>
          <p:cNvPr id="9" name="Image 8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E7CAF47-7745-6F1A-F5AF-83DB1009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31424" r="78887" b="57877"/>
          <a:stretch/>
        </p:blipFill>
        <p:spPr>
          <a:xfrm>
            <a:off x="855988" y="1985509"/>
            <a:ext cx="4950833" cy="1009033"/>
          </a:xfrm>
          <a:prstGeom prst="rect">
            <a:avLst/>
          </a:prstGeom>
        </p:spPr>
      </p:pic>
      <p:pic>
        <p:nvPicPr>
          <p:cNvPr id="15" name="Image 1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F84B59FD-4517-9ED2-B593-2797C602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5901" r="39388" b="82338"/>
          <a:stretch/>
        </p:blipFill>
        <p:spPr>
          <a:xfrm>
            <a:off x="876991" y="4785717"/>
            <a:ext cx="4950833" cy="1109133"/>
          </a:xfrm>
          <a:prstGeom prst="rect">
            <a:avLst/>
          </a:prstGeom>
        </p:spPr>
      </p:pic>
      <p:pic>
        <p:nvPicPr>
          <p:cNvPr id="16" name="Image 1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EBFACC9-32E9-0189-2B5F-9EFD625B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2" t="29518" r="17359" b="58721"/>
          <a:stretch/>
        </p:blipFill>
        <p:spPr>
          <a:xfrm>
            <a:off x="855725" y="3026441"/>
            <a:ext cx="4950833" cy="1109133"/>
          </a:xfrm>
          <a:prstGeom prst="rect">
            <a:avLst/>
          </a:prstGeom>
        </p:spPr>
      </p:pic>
      <p:pic>
        <p:nvPicPr>
          <p:cNvPr id="17" name="Image 1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A893921-7DF3-3497-B2DA-0F672270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3" t="23955" r="2783" b="54319"/>
          <a:stretch/>
        </p:blipFill>
        <p:spPr>
          <a:xfrm>
            <a:off x="8656084" y="1782963"/>
            <a:ext cx="2556932" cy="2048932"/>
          </a:xfrm>
          <a:prstGeom prst="rect">
            <a:avLst/>
          </a:prstGeom>
        </p:spPr>
      </p:pic>
      <p:pic>
        <p:nvPicPr>
          <p:cNvPr id="14" name="Image 1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89E84634-35FA-EEF9-BD22-B26086B0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31702" r="57765" b="60285"/>
          <a:stretch/>
        </p:blipFill>
        <p:spPr>
          <a:xfrm>
            <a:off x="1814625" y="4272836"/>
            <a:ext cx="4950833" cy="7557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5B1807-5DF4-F268-54D9-4C1240FC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8736" y="3810705"/>
            <a:ext cx="3338396" cy="2467355"/>
          </a:xfrm>
          <a:prstGeom prst="rect">
            <a:avLst/>
          </a:prstGeom>
          <a:ln>
            <a:solidFill>
              <a:srgbClr val="174195"/>
            </a:solidFill>
          </a:ln>
        </p:spPr>
      </p:pic>
    </p:spTree>
    <p:extLst>
      <p:ext uri="{BB962C8B-B14F-4D97-AF65-F5344CB8AC3E}">
        <p14:creationId xmlns:p14="http://schemas.microsoft.com/office/powerpoint/2010/main" val="343067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Remplacement de la typo sur toutes ses applications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CBD041F-E865-6119-FDE9-0D2E00014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TAJAWAL</a:t>
            </a:r>
          </a:p>
        </p:txBody>
      </p:sp>
      <p:pic>
        <p:nvPicPr>
          <p:cNvPr id="9" name="Image 8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E7CAF47-7745-6F1A-F5AF-83DB1009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54872" r="78887" b="35356"/>
          <a:stretch/>
        </p:blipFill>
        <p:spPr>
          <a:xfrm>
            <a:off x="857712" y="1957806"/>
            <a:ext cx="4950833" cy="921545"/>
          </a:xfrm>
          <a:prstGeom prst="rect">
            <a:avLst/>
          </a:prstGeom>
        </p:spPr>
      </p:pic>
      <p:pic>
        <p:nvPicPr>
          <p:cNvPr id="15" name="Image 1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F84B59FD-4517-9ED2-B593-2797C602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53949" r="39388" b="34290"/>
          <a:stretch/>
        </p:blipFill>
        <p:spPr>
          <a:xfrm>
            <a:off x="981282" y="4750370"/>
            <a:ext cx="4950833" cy="1109133"/>
          </a:xfrm>
          <a:prstGeom prst="rect">
            <a:avLst/>
          </a:prstGeom>
        </p:spPr>
      </p:pic>
      <p:pic>
        <p:nvPicPr>
          <p:cNvPr id="16" name="Image 1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EBFACC9-32E9-0189-2B5F-9EFD625B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2" t="53915" r="17359" b="34324"/>
          <a:stretch/>
        </p:blipFill>
        <p:spPr>
          <a:xfrm>
            <a:off x="1004009" y="3058075"/>
            <a:ext cx="4950833" cy="1109133"/>
          </a:xfrm>
          <a:prstGeom prst="rect">
            <a:avLst/>
          </a:prstGeom>
        </p:spPr>
      </p:pic>
      <p:pic>
        <p:nvPicPr>
          <p:cNvPr id="17" name="Image 1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A893921-7DF3-3497-B2DA-0F672270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3" t="48939" r="2783" b="29335"/>
          <a:stretch/>
        </p:blipFill>
        <p:spPr>
          <a:xfrm>
            <a:off x="8656084" y="1785696"/>
            <a:ext cx="2556932" cy="2048932"/>
          </a:xfrm>
          <a:prstGeom prst="rect">
            <a:avLst/>
          </a:prstGeom>
        </p:spPr>
      </p:pic>
      <p:pic>
        <p:nvPicPr>
          <p:cNvPr id="14" name="Image 1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89E84634-35FA-EEF9-BD22-B26086B0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55735" r="57765" b="36252"/>
          <a:stretch/>
        </p:blipFill>
        <p:spPr>
          <a:xfrm>
            <a:off x="1832417" y="4274560"/>
            <a:ext cx="4950833" cy="7557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24D64D-958F-F1F9-EECB-7096D5E0C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8736" y="3810705"/>
            <a:ext cx="3338395" cy="2467355"/>
          </a:xfrm>
          <a:prstGeom prst="rect">
            <a:avLst/>
          </a:prstGeom>
          <a:ln>
            <a:solidFill>
              <a:srgbClr val="174195"/>
            </a:solidFill>
          </a:ln>
        </p:spPr>
      </p:pic>
    </p:spTree>
    <p:extLst>
      <p:ext uri="{BB962C8B-B14F-4D97-AF65-F5344CB8AC3E}">
        <p14:creationId xmlns:p14="http://schemas.microsoft.com/office/powerpoint/2010/main" val="286084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Remplacement de la typo sur toutes ses applications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CBD041F-E865-6119-FDE9-0D2E00014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MONTSERRAT</a:t>
            </a:r>
          </a:p>
        </p:txBody>
      </p:sp>
      <p:pic>
        <p:nvPicPr>
          <p:cNvPr id="9" name="Image 8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E7CAF47-7745-6F1A-F5AF-83DB1009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106" r="78887" b="11195"/>
          <a:stretch/>
        </p:blipFill>
        <p:spPr>
          <a:xfrm>
            <a:off x="870069" y="1980961"/>
            <a:ext cx="4950833" cy="1009033"/>
          </a:xfrm>
          <a:prstGeom prst="rect">
            <a:avLst/>
          </a:prstGeom>
        </p:spPr>
      </p:pic>
      <p:pic>
        <p:nvPicPr>
          <p:cNvPr id="15" name="Image 1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F84B59FD-4517-9ED2-B593-2797C602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77913" r="39388" b="10326"/>
          <a:stretch/>
        </p:blipFill>
        <p:spPr>
          <a:xfrm>
            <a:off x="894783" y="4796350"/>
            <a:ext cx="4950833" cy="1109133"/>
          </a:xfrm>
          <a:prstGeom prst="rect">
            <a:avLst/>
          </a:prstGeom>
        </p:spPr>
      </p:pic>
      <p:pic>
        <p:nvPicPr>
          <p:cNvPr id="16" name="Image 1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EBFACC9-32E9-0189-2B5F-9EFD625B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2" t="76886" r="17359" b="11353"/>
          <a:stretch/>
        </p:blipFill>
        <p:spPr>
          <a:xfrm>
            <a:off x="979295" y="3064136"/>
            <a:ext cx="4950833" cy="1109133"/>
          </a:xfrm>
          <a:prstGeom prst="rect">
            <a:avLst/>
          </a:prstGeom>
        </p:spPr>
      </p:pic>
      <p:pic>
        <p:nvPicPr>
          <p:cNvPr id="17" name="Image 1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A893921-7DF3-3497-B2DA-0F672270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6" t="74088" r="2783" b="4186"/>
          <a:stretch/>
        </p:blipFill>
        <p:spPr>
          <a:xfrm>
            <a:off x="8338457" y="1811201"/>
            <a:ext cx="2874559" cy="2048932"/>
          </a:xfrm>
          <a:prstGeom prst="rect">
            <a:avLst/>
          </a:prstGeom>
        </p:spPr>
      </p:pic>
      <p:pic>
        <p:nvPicPr>
          <p:cNvPr id="14" name="Image 1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89E84634-35FA-EEF9-BD22-B26086B0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79282" r="57765" b="12705"/>
          <a:stretch/>
        </p:blipFill>
        <p:spPr>
          <a:xfrm>
            <a:off x="1832417" y="4272836"/>
            <a:ext cx="4950833" cy="7557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65A9E2-BF5C-F356-D642-072F744C8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8736" y="3810705"/>
            <a:ext cx="3338395" cy="2467355"/>
          </a:xfrm>
          <a:prstGeom prst="rect">
            <a:avLst/>
          </a:prstGeom>
          <a:ln>
            <a:solidFill>
              <a:srgbClr val="174195"/>
            </a:solidFill>
          </a:ln>
        </p:spPr>
      </p:pic>
    </p:spTree>
    <p:extLst>
      <p:ext uri="{BB962C8B-B14F-4D97-AF65-F5344CB8AC3E}">
        <p14:creationId xmlns:p14="http://schemas.microsoft.com/office/powerpoint/2010/main" val="385861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DB2D1-0112-1553-42BD-F1AD300D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Aperçu des </a:t>
            </a:r>
            <a:r>
              <a:rPr lang="fr-FR"/>
              <a:t>4 typos</a:t>
            </a:r>
            <a:endParaRPr lang="fr-FR" dirty="0"/>
          </a:p>
        </p:txBody>
      </p:sp>
      <p:pic>
        <p:nvPicPr>
          <p:cNvPr id="5" name="Image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F91BF938-F987-99D0-2854-00D56A2F4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325"/>
          <a:stretch/>
        </p:blipFill>
        <p:spPr>
          <a:xfrm>
            <a:off x="0" y="1843799"/>
            <a:ext cx="12192000" cy="43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1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F5EACA-9BB4-DDB4-E415-D397B4A38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7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FONT - OFFRE</a:t>
            </a:r>
          </a:p>
        </p:txBody>
      </p:sp>
    </p:spTree>
    <p:extLst>
      <p:ext uri="{BB962C8B-B14F-4D97-AF65-F5344CB8AC3E}">
        <p14:creationId xmlns:p14="http://schemas.microsoft.com/office/powerpoint/2010/main" val="403979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48854-F3C3-FA70-D9EA-39080DC2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sz="6600" dirty="0"/>
              <a:t>A Noter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3E0B64-B787-BBDC-AE6D-E893D474D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62347" cy="47094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 MAJUSCULE OU EN MINUSCULE</a:t>
            </a: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Afin de garantir un bon impact et lisibilité optimale des offres, les versions Bdc ne seront pas utilisées sur les supports CCH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exterieur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BEBAS (RECO)</a:t>
            </a: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L’impact et la lisibilité de l’offre sont optimisés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condensed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: </a:t>
            </a: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c’est l’idéal </a:t>
            </a:r>
            <a:r>
              <a:rPr lang="fr-FR" sz="1400" b="1" dirty="0">
                <a:solidFill>
                  <a:srgbClr val="191919"/>
                </a:solidFill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quand il y a </a:t>
            </a: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beaucoup de textes pour avoir un maximum d’impact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Favorise l’identité de marque et donne une image de marque PRO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Elle est moderne et bien structurée : elle donne l’aspect de solidité, d’expertise et donc de confiance,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MONTSERRAT </a:t>
            </a:r>
            <a:r>
              <a:rPr lang="fr-FR" sz="1400" b="1" dirty="0">
                <a:solidFill>
                  <a:srgbClr val="191919"/>
                </a:solidFill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– Alternative 1</a:t>
            </a: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 plus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Extensed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-&gt; elle prend plus de place.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 plus contraignante lors des mises en page des offres dans une communication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Print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(surtout les supports extérieurs)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=&gt; Nécessité de réduire la taille de certains mots et donc réduit l’impact et la lisibilité réduits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Donne une identité de marque assez bonne et donne une image de marque qui reste PRO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fr-FR" sz="1400" b="1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Tajawal</a:t>
            </a: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</a:t>
            </a:r>
            <a:r>
              <a:rPr lang="fr-FR" sz="1400" b="1" dirty="0">
                <a:solidFill>
                  <a:srgbClr val="191919"/>
                </a:solidFill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Alternative 2</a:t>
            </a:r>
            <a:endParaRPr lang="fr-FR" sz="1400" dirty="0">
              <a:solidFill>
                <a:srgbClr val="191919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 plus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Extensed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donc prend plus de place.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 plus contraignante lors des mises en page des offres dans une communication </a:t>
            </a:r>
            <a:r>
              <a:rPr lang="fr-FR" sz="1400" dirty="0" err="1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Print</a:t>
            </a: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(surtout les supports extérieurs)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</a:t>
            </a: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plus « ronde » : ce qui nous sort du côté technique / savoir-faire / Qualité PRO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Typo</a:t>
            </a:r>
            <a:r>
              <a:rPr lang="fr-FR" sz="1400" b="1" dirty="0">
                <a:solidFill>
                  <a:srgbClr val="191919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plus commune -&gt; elle fait moins émerger une identité de marque </a:t>
            </a:r>
            <a:r>
              <a:rPr lang="fr-FR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1154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avec la typo BEBAS (actuelle)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609AC6-3A16-A484-5F68-BC7572E2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00" y="1665640"/>
            <a:ext cx="3305657" cy="46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6B997F4-F9A2-61D1-DBB3-CF104D542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107" y="1664846"/>
            <a:ext cx="3304899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DCA2E9F-2B3F-E7A1-7787-B0453E5D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1511" y="1665640"/>
            <a:ext cx="3304901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80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avec la typo MONTSERRAT</a:t>
            </a:r>
          </a:p>
        </p:txBody>
      </p:sp>
      <p:pic>
        <p:nvPicPr>
          <p:cNvPr id="5" name="Espace réservé du contenu 4" descr="Une image contenant texte, pneu, transport, Pièce auto&#10;&#10;Description générée automatiquement">
            <a:extLst>
              <a:ext uri="{FF2B5EF4-FFF2-40B4-BE49-F238E27FC236}">
                <a16:creationId xmlns:a16="http://schemas.microsoft.com/office/drawing/2014/main" id="{1A609AC6-3A16-A484-5F68-BC7572E2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0" y="1665640"/>
            <a:ext cx="3305657" cy="46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6B997F4-F9A2-61D1-DBB3-CF104D542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752" y="1665639"/>
            <a:ext cx="3303917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DCA2E9F-2B3F-E7A1-7787-B0453E5D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418" y="1665638"/>
            <a:ext cx="3302848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34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avec la typo TAJAWAL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609AC6-3A16-A484-5F68-BC7572E2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00" y="1665640"/>
            <a:ext cx="3305657" cy="46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6B997F4-F9A2-61D1-DBB3-CF104D542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752" y="1665639"/>
            <a:ext cx="3303917" cy="467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DCA2E9F-2B3F-E7A1-7787-B0453E5D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418" y="1665639"/>
            <a:ext cx="3302848" cy="4679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89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609AC6-3A16-A484-5F68-BC7572E266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2230" y="84716"/>
            <a:ext cx="1423987" cy="2016125"/>
          </a:xfr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6B997F4-F9A2-61D1-DBB3-CF104D542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2991" y="2380419"/>
            <a:ext cx="1423226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DCA2E9F-2B3F-E7A1-7787-B0453E5D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493" y="4676916"/>
            <a:ext cx="1422764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Espace réservé du contenu 4" descr="Une image contenant texte, pneu, transport, Pièce auto&#10;&#10;Description générée automatiquement">
            <a:extLst>
              <a:ext uri="{FF2B5EF4-FFF2-40B4-BE49-F238E27FC236}">
                <a16:creationId xmlns:a16="http://schemas.microsoft.com/office/drawing/2014/main" id="{288C67A9-1C6F-8C4A-2AC8-D33B03402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70" y="84716"/>
            <a:ext cx="1423977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79C89C92-E68F-056C-F304-39474F7F8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0571" y="2380419"/>
            <a:ext cx="1423224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E53DAE03-9ADE-2F9B-9809-CBB67A0CE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229" y="4676916"/>
            <a:ext cx="1422764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564ED5EE-E518-FD6E-BB76-EE62A04AF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484" y="85510"/>
            <a:ext cx="1423977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76855402-4CD7-3F61-500E-28BC19D05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647" y="2380419"/>
            <a:ext cx="1423650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17FD85CD-7F6E-2C34-40A9-316345B41D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646" y="4676916"/>
            <a:ext cx="1423652" cy="2016000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57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F1AA2-B5A9-2323-F508-89EE482E5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9889"/>
            <a:ext cx="6140029" cy="1919111"/>
          </a:xfrm>
        </p:spPr>
        <p:txBody>
          <a:bodyPr/>
          <a:lstStyle/>
          <a:p>
            <a:r>
              <a:rPr lang="fr-FR" dirty="0"/>
              <a:t>Remplacement de la NEO PRO FRONT</a:t>
            </a:r>
          </a:p>
        </p:txBody>
      </p:sp>
    </p:spTree>
    <p:extLst>
      <p:ext uri="{BB962C8B-B14F-4D97-AF65-F5344CB8AC3E}">
        <p14:creationId xmlns:p14="http://schemas.microsoft.com/office/powerpoint/2010/main" val="88463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Remplacement de la typo sur toutes ses applications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CBD041F-E865-6119-FDE9-0D2E00014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NEO PRO FRONT</a:t>
            </a:r>
          </a:p>
        </p:txBody>
      </p:sp>
      <p:pic>
        <p:nvPicPr>
          <p:cNvPr id="9" name="Image 8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E7CAF47-7745-6F1A-F5AF-83DB1009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6081" r="78808" b="82158"/>
          <a:stretch/>
        </p:blipFill>
        <p:spPr>
          <a:xfrm>
            <a:off x="878566" y="1896035"/>
            <a:ext cx="4950833" cy="1109133"/>
          </a:xfrm>
          <a:prstGeom prst="rect">
            <a:avLst/>
          </a:prstGeom>
        </p:spPr>
      </p:pic>
      <p:pic>
        <p:nvPicPr>
          <p:cNvPr id="15" name="Image 1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F84B59FD-4517-9ED2-B593-2797C602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5901" r="39388" b="82338"/>
          <a:stretch/>
        </p:blipFill>
        <p:spPr>
          <a:xfrm>
            <a:off x="887624" y="4785717"/>
            <a:ext cx="4950833" cy="1109133"/>
          </a:xfrm>
          <a:prstGeom prst="rect">
            <a:avLst/>
          </a:prstGeom>
        </p:spPr>
      </p:pic>
      <p:pic>
        <p:nvPicPr>
          <p:cNvPr id="16" name="Image 1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EBFACC9-32E9-0189-2B5F-9EFD625B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2" t="5543" r="17359" b="82696"/>
          <a:stretch/>
        </p:blipFill>
        <p:spPr>
          <a:xfrm>
            <a:off x="972688" y="3029547"/>
            <a:ext cx="4950833" cy="1109133"/>
          </a:xfrm>
          <a:prstGeom prst="rect">
            <a:avLst/>
          </a:prstGeom>
        </p:spPr>
      </p:pic>
      <p:pic>
        <p:nvPicPr>
          <p:cNvPr id="17" name="Image 1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A893921-7DF3-3497-B2DA-0F672270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3" t="405" r="2783" b="77869"/>
          <a:stretch/>
        </p:blipFill>
        <p:spPr>
          <a:xfrm>
            <a:off x="8656084" y="1756495"/>
            <a:ext cx="2556932" cy="2048932"/>
          </a:xfrm>
          <a:prstGeom prst="rect">
            <a:avLst/>
          </a:prstGeom>
        </p:spPr>
      </p:pic>
      <p:pic>
        <p:nvPicPr>
          <p:cNvPr id="14" name="Image 1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89E84634-35FA-EEF9-BD22-B26086B0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6081" r="57765" b="85906"/>
          <a:stretch/>
        </p:blipFill>
        <p:spPr>
          <a:xfrm>
            <a:off x="1803992" y="4149313"/>
            <a:ext cx="4950833" cy="755709"/>
          </a:xfrm>
          <a:prstGeom prst="rect">
            <a:avLst/>
          </a:prstGeom>
        </p:spPr>
      </p:pic>
      <p:pic>
        <p:nvPicPr>
          <p:cNvPr id="4" name="Image 3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71CE348D-4BB5-6071-0E3B-C874F05F8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3805427"/>
            <a:ext cx="3338396" cy="2477911"/>
          </a:xfrm>
          <a:prstGeom prst="rect">
            <a:avLst/>
          </a:prstGeom>
          <a:ln>
            <a:solidFill>
              <a:srgbClr val="174195"/>
            </a:solidFill>
          </a:ln>
        </p:spPr>
      </p:pic>
    </p:spTree>
    <p:extLst>
      <p:ext uri="{BB962C8B-B14F-4D97-AF65-F5344CB8AC3E}">
        <p14:creationId xmlns:p14="http://schemas.microsoft.com/office/powerpoint/2010/main" val="1736028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6590</TotalTime>
  <Words>295</Words>
  <Application>Microsoft Office PowerPoint</Application>
  <PresentationFormat>Grand écran</PresentationFormat>
  <Paragraphs>40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Aptos</vt:lpstr>
      <vt:lpstr>Arial</vt:lpstr>
      <vt:lpstr>Franklin Gothic Book</vt:lpstr>
      <vt:lpstr>Franklin Gothic Demi Cond</vt:lpstr>
      <vt:lpstr>Franklin Gothic Medium Cond</vt:lpstr>
      <vt:lpstr>Helvetica</vt:lpstr>
      <vt:lpstr>Thème Office</vt:lpstr>
      <vt:lpstr>TESTS</vt:lpstr>
      <vt:lpstr>FONT - OFFRE</vt:lpstr>
      <vt:lpstr>A Noter </vt:lpstr>
      <vt:lpstr>OFFRES avec la typo BEBAS (actuelle)</vt:lpstr>
      <vt:lpstr>OFFRES avec la typo MONTSERRAT</vt:lpstr>
      <vt:lpstr>OFFRES avec la typo TAJAWAL</vt:lpstr>
      <vt:lpstr>Présentation PowerPoint</vt:lpstr>
      <vt:lpstr>Remplacement de la NEO PRO FRONT</vt:lpstr>
      <vt:lpstr>Remplacement de la typo sur toutes ses applications</vt:lpstr>
      <vt:lpstr>Remplacement de la typo sur toutes ses applications</vt:lpstr>
      <vt:lpstr>Remplacement de la typo sur toutes ses applications</vt:lpstr>
      <vt:lpstr>Remplacement de la typo sur toutes ses applications</vt:lpstr>
      <vt:lpstr>Aperçu des 4 typos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36</cp:revision>
  <dcterms:created xsi:type="dcterms:W3CDTF">2024-03-12T14:04:54Z</dcterms:created>
  <dcterms:modified xsi:type="dcterms:W3CDTF">2024-04-04T16:16:31Z</dcterms:modified>
</cp:coreProperties>
</file>