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56" r:id="rId3"/>
    <p:sldId id="338" r:id="rId4"/>
    <p:sldId id="351" r:id="rId5"/>
    <p:sldId id="370" r:id="rId6"/>
    <p:sldId id="354" r:id="rId7"/>
    <p:sldId id="350" r:id="rId8"/>
    <p:sldId id="327" r:id="rId9"/>
    <p:sldId id="371" r:id="rId10"/>
    <p:sldId id="355" r:id="rId11"/>
    <p:sldId id="339" r:id="rId12"/>
    <p:sldId id="372" r:id="rId13"/>
    <p:sldId id="353" r:id="rId14"/>
    <p:sldId id="373" r:id="rId15"/>
    <p:sldId id="357" r:id="rId16"/>
    <p:sldId id="358" r:id="rId17"/>
    <p:sldId id="360" r:id="rId18"/>
    <p:sldId id="361" r:id="rId19"/>
    <p:sldId id="362" r:id="rId20"/>
    <p:sldId id="363" r:id="rId21"/>
    <p:sldId id="364" r:id="rId22"/>
    <p:sldId id="365" r:id="rId23"/>
    <p:sldId id="366" r:id="rId24"/>
    <p:sldId id="367" r:id="rId25"/>
    <p:sldId id="368" r:id="rId26"/>
    <p:sldId id="369" r:id="rId27"/>
    <p:sldId id="325" r:id="rId2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7" userDrawn="1">
          <p15:clr>
            <a:srgbClr val="A4A3A4"/>
          </p15:clr>
        </p15:guide>
        <p15:guide id="2" orient="horz" pos="1752" userDrawn="1">
          <p15:clr>
            <a:srgbClr val="A4A3A4"/>
          </p15:clr>
        </p15:guide>
        <p15:guide id="3" orient="horz" pos="3022" userDrawn="1">
          <p15:clr>
            <a:srgbClr val="A4A3A4"/>
          </p15:clr>
        </p15:guide>
        <p15:guide id="4" orient="horz" pos="3430" userDrawn="1">
          <p15:clr>
            <a:srgbClr val="A4A3A4"/>
          </p15:clr>
        </p15:guide>
        <p15:guide id="5" pos="359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4195"/>
    <a:srgbClr val="00963F"/>
    <a:srgbClr val="FFF215"/>
    <a:srgbClr val="EB6408"/>
    <a:srgbClr val="F37336"/>
    <a:srgbClr val="2857A5"/>
    <a:srgbClr val="575759"/>
    <a:srgbClr val="00A54F"/>
    <a:srgbClr val="282626"/>
    <a:srgbClr val="4E65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499419-8DB6-4B9A-A4E6-FFC349D14A49}" v="25" dt="2024-05-30T15:44:15.269"/>
  </p1510:revLst>
</p1510:revInfo>
</file>

<file path=ppt/tableStyles.xml><?xml version="1.0" encoding="utf-8"?>
<a:tblStyleLst xmlns:a="http://schemas.openxmlformats.org/drawingml/2006/main" def="{5C22544A-7EE6-4342-B048-85BDC9FD1C3A}">
  <a:tblStyle styleId="{D113A9D2-9D6B-4929-AA2D-F23B5EE8CBE7}" styleName="Style à thème 2 - Accentuation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10" autoAdjust="0"/>
  </p:normalViewPr>
  <p:slideViewPr>
    <p:cSldViewPr snapToGrid="0">
      <p:cViewPr varScale="1">
        <p:scale>
          <a:sx n="73" d="100"/>
          <a:sy n="73" d="100"/>
        </p:scale>
        <p:origin x="538" y="62"/>
      </p:cViewPr>
      <p:guideLst>
        <p:guide orient="horz" pos="2387"/>
        <p:guide orient="horz" pos="1752"/>
        <p:guide orient="horz" pos="3022"/>
        <p:guide orient="horz" pos="3430"/>
        <p:guide pos="359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rrine RODIER - Le Nouveau Belier" userId="8d18d86c-7c03-4563-8894-8ee266adb6ca" providerId="ADAL" clId="{66499419-8DB6-4B9A-A4E6-FFC349D14A49}"/>
    <pc:docChg chg="custSel addSld delSld modSld">
      <pc:chgData name="Perrine RODIER - Le Nouveau Belier" userId="8d18d86c-7c03-4563-8894-8ee266adb6ca" providerId="ADAL" clId="{66499419-8DB6-4B9A-A4E6-FFC349D14A49}" dt="2024-05-30T15:44:15.269" v="33" actId="14826"/>
      <pc:docMkLst>
        <pc:docMk/>
      </pc:docMkLst>
      <pc:sldChg chg="delSp modSp mod">
        <pc:chgData name="Perrine RODIER - Le Nouveau Belier" userId="8d18d86c-7c03-4563-8894-8ee266adb6ca" providerId="ADAL" clId="{66499419-8DB6-4B9A-A4E6-FFC349D14A49}" dt="2024-05-30T15:42:56.417" v="23" actId="14826"/>
        <pc:sldMkLst>
          <pc:docMk/>
          <pc:sldMk cId="795736292" sldId="327"/>
        </pc:sldMkLst>
        <pc:spChg chg="del">
          <ac:chgData name="Perrine RODIER - Le Nouveau Belier" userId="8d18d86c-7c03-4563-8894-8ee266adb6ca" providerId="ADAL" clId="{66499419-8DB6-4B9A-A4E6-FFC349D14A49}" dt="2024-05-30T15:42:45.400" v="22" actId="478"/>
          <ac:spMkLst>
            <pc:docMk/>
            <pc:sldMk cId="795736292" sldId="327"/>
            <ac:spMk id="2" creationId="{DD570552-5AF8-7E2A-1FB6-3BA8FA33DC18}"/>
          </ac:spMkLst>
        </pc:spChg>
        <pc:picChg chg="mod">
          <ac:chgData name="Perrine RODIER - Le Nouveau Belier" userId="8d18d86c-7c03-4563-8894-8ee266adb6ca" providerId="ADAL" clId="{66499419-8DB6-4B9A-A4E6-FFC349D14A49}" dt="2024-05-30T15:42:56.417" v="23" actId="14826"/>
          <ac:picMkLst>
            <pc:docMk/>
            <pc:sldMk cId="795736292" sldId="327"/>
            <ac:picMk id="3" creationId="{992C8D58-6290-5218-C2E3-6DCC19540CA8}"/>
          </ac:picMkLst>
        </pc:picChg>
      </pc:sldChg>
      <pc:sldChg chg="delSp mod">
        <pc:chgData name="Perrine RODIER - Le Nouveau Belier" userId="8d18d86c-7c03-4563-8894-8ee266adb6ca" providerId="ADAL" clId="{66499419-8DB6-4B9A-A4E6-FFC349D14A49}" dt="2024-05-30T15:42:14.771" v="17" actId="478"/>
        <pc:sldMkLst>
          <pc:docMk/>
          <pc:sldMk cId="2771203526" sldId="338"/>
        </pc:sldMkLst>
        <pc:spChg chg="del">
          <ac:chgData name="Perrine RODIER - Le Nouveau Belier" userId="8d18d86c-7c03-4563-8894-8ee266adb6ca" providerId="ADAL" clId="{66499419-8DB6-4B9A-A4E6-FFC349D14A49}" dt="2024-05-30T15:42:14.771" v="17" actId="478"/>
          <ac:spMkLst>
            <pc:docMk/>
            <pc:sldMk cId="2771203526" sldId="338"/>
            <ac:spMk id="2" creationId="{544685C6-3729-4398-D79B-ABDB1980625F}"/>
          </ac:spMkLst>
        </pc:spChg>
      </pc:sldChg>
      <pc:sldChg chg="delSp mod">
        <pc:chgData name="Perrine RODIER - Le Nouveau Belier" userId="8d18d86c-7c03-4563-8894-8ee266adb6ca" providerId="ADAL" clId="{66499419-8DB6-4B9A-A4E6-FFC349D14A49}" dt="2024-05-30T15:43:24.166" v="27" actId="478"/>
        <pc:sldMkLst>
          <pc:docMk/>
          <pc:sldMk cId="2885764596" sldId="339"/>
        </pc:sldMkLst>
        <pc:spChg chg="del">
          <ac:chgData name="Perrine RODIER - Le Nouveau Belier" userId="8d18d86c-7c03-4563-8894-8ee266adb6ca" providerId="ADAL" clId="{66499419-8DB6-4B9A-A4E6-FFC349D14A49}" dt="2024-05-30T15:43:24.166" v="27" actId="478"/>
          <ac:spMkLst>
            <pc:docMk/>
            <pc:sldMk cId="2885764596" sldId="339"/>
            <ac:spMk id="2" creationId="{6BE8F8A7-1D22-B68B-8D60-02EA94451CB4}"/>
          </ac:spMkLst>
        </pc:spChg>
      </pc:sldChg>
      <pc:sldChg chg="delSp mod">
        <pc:chgData name="Perrine RODIER - Le Nouveau Belier" userId="8d18d86c-7c03-4563-8894-8ee266adb6ca" providerId="ADAL" clId="{66499419-8DB6-4B9A-A4E6-FFC349D14A49}" dt="2024-05-30T15:42:38.995" v="21" actId="478"/>
        <pc:sldMkLst>
          <pc:docMk/>
          <pc:sldMk cId="1870052489" sldId="350"/>
        </pc:sldMkLst>
        <pc:spChg chg="del">
          <ac:chgData name="Perrine RODIER - Le Nouveau Belier" userId="8d18d86c-7c03-4563-8894-8ee266adb6ca" providerId="ADAL" clId="{66499419-8DB6-4B9A-A4E6-FFC349D14A49}" dt="2024-05-30T15:42:38.995" v="21" actId="478"/>
          <ac:spMkLst>
            <pc:docMk/>
            <pc:sldMk cId="1870052489" sldId="350"/>
            <ac:spMk id="2" creationId="{25596958-68B6-B786-6B8B-B479C96D53CE}"/>
          </ac:spMkLst>
        </pc:spChg>
      </pc:sldChg>
      <pc:sldChg chg="delSp modSp mod">
        <pc:chgData name="Perrine RODIER - Le Nouveau Belier" userId="8d18d86c-7c03-4563-8894-8ee266adb6ca" providerId="ADAL" clId="{66499419-8DB6-4B9A-A4E6-FFC349D14A49}" dt="2024-05-30T15:42:09.214" v="16" actId="478"/>
        <pc:sldMkLst>
          <pc:docMk/>
          <pc:sldMk cId="155390945" sldId="351"/>
        </pc:sldMkLst>
        <pc:spChg chg="del mod">
          <ac:chgData name="Perrine RODIER - Le Nouveau Belier" userId="8d18d86c-7c03-4563-8894-8ee266adb6ca" providerId="ADAL" clId="{66499419-8DB6-4B9A-A4E6-FFC349D14A49}" dt="2024-05-30T15:42:09.214" v="16" actId="478"/>
          <ac:spMkLst>
            <pc:docMk/>
            <pc:sldMk cId="155390945" sldId="351"/>
            <ac:spMk id="2" creationId="{687E297F-B48A-66A8-DF31-70DC37A43FD2}"/>
          </ac:spMkLst>
        </pc:spChg>
        <pc:picChg chg="mod">
          <ac:chgData name="Perrine RODIER - Le Nouveau Belier" userId="8d18d86c-7c03-4563-8894-8ee266adb6ca" providerId="ADAL" clId="{66499419-8DB6-4B9A-A4E6-FFC349D14A49}" dt="2024-05-30T15:41:58.949" v="14" actId="14826"/>
          <ac:picMkLst>
            <pc:docMk/>
            <pc:sldMk cId="155390945" sldId="351"/>
            <ac:picMk id="9" creationId="{E6489573-5737-82FF-3CE6-4D825DAC6558}"/>
          </ac:picMkLst>
        </pc:picChg>
      </pc:sldChg>
      <pc:sldChg chg="delSp modSp mod">
        <pc:chgData name="Perrine RODIER - Le Nouveau Belier" userId="8d18d86c-7c03-4563-8894-8ee266adb6ca" providerId="ADAL" clId="{66499419-8DB6-4B9A-A4E6-FFC349D14A49}" dt="2024-05-30T15:44:02.140" v="31" actId="14826"/>
        <pc:sldMkLst>
          <pc:docMk/>
          <pc:sldMk cId="2795476831" sldId="353"/>
        </pc:sldMkLst>
        <pc:spChg chg="del">
          <ac:chgData name="Perrine RODIER - Le Nouveau Belier" userId="8d18d86c-7c03-4563-8894-8ee266adb6ca" providerId="ADAL" clId="{66499419-8DB6-4B9A-A4E6-FFC349D14A49}" dt="2024-05-30T15:43:50.659" v="30" actId="478"/>
          <ac:spMkLst>
            <pc:docMk/>
            <pc:sldMk cId="2795476831" sldId="353"/>
            <ac:spMk id="2" creationId="{588E9C6B-91A4-8144-8E54-7138E97ABD33}"/>
          </ac:spMkLst>
        </pc:spChg>
        <pc:picChg chg="mod">
          <ac:chgData name="Perrine RODIER - Le Nouveau Belier" userId="8d18d86c-7c03-4563-8894-8ee266adb6ca" providerId="ADAL" clId="{66499419-8DB6-4B9A-A4E6-FFC349D14A49}" dt="2024-05-30T15:44:02.140" v="31" actId="14826"/>
          <ac:picMkLst>
            <pc:docMk/>
            <pc:sldMk cId="2795476831" sldId="353"/>
            <ac:picMk id="9" creationId="{E6489573-5737-82FF-3CE6-4D825DAC6558}"/>
          </ac:picMkLst>
        </pc:picChg>
      </pc:sldChg>
      <pc:sldChg chg="delSp mod">
        <pc:chgData name="Perrine RODIER - Le Nouveau Belier" userId="8d18d86c-7c03-4563-8894-8ee266adb6ca" providerId="ADAL" clId="{66499419-8DB6-4B9A-A4E6-FFC349D14A49}" dt="2024-05-30T15:42:34.676" v="20" actId="478"/>
        <pc:sldMkLst>
          <pc:docMk/>
          <pc:sldMk cId="2489180672" sldId="354"/>
        </pc:sldMkLst>
        <pc:spChg chg="del">
          <ac:chgData name="Perrine RODIER - Le Nouveau Belier" userId="8d18d86c-7c03-4563-8894-8ee266adb6ca" providerId="ADAL" clId="{66499419-8DB6-4B9A-A4E6-FFC349D14A49}" dt="2024-05-30T15:42:34.676" v="20" actId="478"/>
          <ac:spMkLst>
            <pc:docMk/>
            <pc:sldMk cId="2489180672" sldId="354"/>
            <ac:spMk id="2" creationId="{C1E49477-8CE2-EB48-0486-AE4799D1B5C8}"/>
          </ac:spMkLst>
        </pc:spChg>
      </pc:sldChg>
      <pc:sldChg chg="delSp mod">
        <pc:chgData name="Perrine RODIER - Le Nouveau Belier" userId="8d18d86c-7c03-4563-8894-8ee266adb6ca" providerId="ADAL" clId="{66499419-8DB6-4B9A-A4E6-FFC349D14A49}" dt="2024-05-30T15:43:20.297" v="26" actId="478"/>
        <pc:sldMkLst>
          <pc:docMk/>
          <pc:sldMk cId="183924596" sldId="355"/>
        </pc:sldMkLst>
        <pc:spChg chg="del">
          <ac:chgData name="Perrine RODIER - Le Nouveau Belier" userId="8d18d86c-7c03-4563-8894-8ee266adb6ca" providerId="ADAL" clId="{66499419-8DB6-4B9A-A4E6-FFC349D14A49}" dt="2024-05-30T15:43:20.297" v="26" actId="478"/>
          <ac:spMkLst>
            <pc:docMk/>
            <pc:sldMk cId="183924596" sldId="355"/>
            <ac:spMk id="4" creationId="{5FFBE1A9-EEA1-397B-0A5D-3D04258003BB}"/>
          </ac:spMkLst>
        </pc:spChg>
      </pc:sldChg>
      <pc:sldChg chg="del">
        <pc:chgData name="Perrine RODIER - Le Nouveau Belier" userId="8d18d86c-7c03-4563-8894-8ee266adb6ca" providerId="ADAL" clId="{66499419-8DB6-4B9A-A4E6-FFC349D14A49}" dt="2024-05-30T14:08:59.871" v="13" actId="47"/>
        <pc:sldMkLst>
          <pc:docMk/>
          <pc:sldMk cId="2904877547" sldId="359"/>
        </pc:sldMkLst>
      </pc:sldChg>
      <pc:sldChg chg="modSp add">
        <pc:chgData name="Perrine RODIER - Le Nouveau Belier" userId="8d18d86c-7c03-4563-8894-8ee266adb6ca" providerId="ADAL" clId="{66499419-8DB6-4B9A-A4E6-FFC349D14A49}" dt="2024-05-30T14:07:25.322" v="1" actId="14826"/>
        <pc:sldMkLst>
          <pc:docMk/>
          <pc:sldMk cId="1182628273" sldId="364"/>
        </pc:sldMkLst>
        <pc:picChg chg="mod">
          <ac:chgData name="Perrine RODIER - Le Nouveau Belier" userId="8d18d86c-7c03-4563-8894-8ee266adb6ca" providerId="ADAL" clId="{66499419-8DB6-4B9A-A4E6-FFC349D14A49}" dt="2024-05-30T14:07:25.322" v="1" actId="14826"/>
          <ac:picMkLst>
            <pc:docMk/>
            <pc:sldMk cId="1182628273" sldId="364"/>
            <ac:picMk id="3" creationId="{992C8D58-6290-5218-C2E3-6DCC19540CA8}"/>
          </ac:picMkLst>
        </pc:picChg>
      </pc:sldChg>
      <pc:sldChg chg="modSp add">
        <pc:chgData name="Perrine RODIER - Le Nouveau Belier" userId="8d18d86c-7c03-4563-8894-8ee266adb6ca" providerId="ADAL" clId="{66499419-8DB6-4B9A-A4E6-FFC349D14A49}" dt="2024-05-30T14:07:38.073" v="3" actId="14826"/>
        <pc:sldMkLst>
          <pc:docMk/>
          <pc:sldMk cId="83717245" sldId="365"/>
        </pc:sldMkLst>
        <pc:picChg chg="mod">
          <ac:chgData name="Perrine RODIER - Le Nouveau Belier" userId="8d18d86c-7c03-4563-8894-8ee266adb6ca" providerId="ADAL" clId="{66499419-8DB6-4B9A-A4E6-FFC349D14A49}" dt="2024-05-30T14:07:38.073" v="3" actId="14826"/>
          <ac:picMkLst>
            <pc:docMk/>
            <pc:sldMk cId="83717245" sldId="365"/>
            <ac:picMk id="3" creationId="{992C8D58-6290-5218-C2E3-6DCC19540CA8}"/>
          </ac:picMkLst>
        </pc:picChg>
      </pc:sldChg>
      <pc:sldChg chg="addSp modSp add">
        <pc:chgData name="Perrine RODIER - Le Nouveau Belier" userId="8d18d86c-7c03-4563-8894-8ee266adb6ca" providerId="ADAL" clId="{66499419-8DB6-4B9A-A4E6-FFC349D14A49}" dt="2024-05-30T14:08:27.016" v="8" actId="14826"/>
        <pc:sldMkLst>
          <pc:docMk/>
          <pc:sldMk cId="4215825604" sldId="366"/>
        </pc:sldMkLst>
        <pc:picChg chg="add mod">
          <ac:chgData name="Perrine RODIER - Le Nouveau Belier" userId="8d18d86c-7c03-4563-8894-8ee266adb6ca" providerId="ADAL" clId="{66499419-8DB6-4B9A-A4E6-FFC349D14A49}" dt="2024-05-30T14:08:14.484" v="6"/>
          <ac:picMkLst>
            <pc:docMk/>
            <pc:sldMk cId="4215825604" sldId="366"/>
            <ac:picMk id="2" creationId="{16B880F7-F255-25C0-2A76-16D2A347983F}"/>
          </ac:picMkLst>
        </pc:picChg>
        <pc:picChg chg="mod">
          <ac:chgData name="Perrine RODIER - Le Nouveau Belier" userId="8d18d86c-7c03-4563-8894-8ee266adb6ca" providerId="ADAL" clId="{66499419-8DB6-4B9A-A4E6-FFC349D14A49}" dt="2024-05-30T14:08:27.016" v="8" actId="14826"/>
          <ac:picMkLst>
            <pc:docMk/>
            <pc:sldMk cId="4215825604" sldId="366"/>
            <ac:picMk id="3" creationId="{992C8D58-6290-5218-C2E3-6DCC19540CA8}"/>
          </ac:picMkLst>
        </pc:picChg>
      </pc:sldChg>
      <pc:sldChg chg="add">
        <pc:chgData name="Perrine RODIER - Le Nouveau Belier" userId="8d18d86c-7c03-4563-8894-8ee266adb6ca" providerId="ADAL" clId="{66499419-8DB6-4B9A-A4E6-FFC349D14A49}" dt="2024-05-30T14:08:18.083" v="7"/>
        <pc:sldMkLst>
          <pc:docMk/>
          <pc:sldMk cId="3291287817" sldId="367"/>
        </pc:sldMkLst>
      </pc:sldChg>
      <pc:sldChg chg="modSp add">
        <pc:chgData name="Perrine RODIER - Le Nouveau Belier" userId="8d18d86c-7c03-4563-8894-8ee266adb6ca" providerId="ADAL" clId="{66499419-8DB6-4B9A-A4E6-FFC349D14A49}" dt="2024-05-30T14:08:39.035" v="10" actId="14826"/>
        <pc:sldMkLst>
          <pc:docMk/>
          <pc:sldMk cId="1110759802" sldId="368"/>
        </pc:sldMkLst>
        <pc:picChg chg="mod">
          <ac:chgData name="Perrine RODIER - Le Nouveau Belier" userId="8d18d86c-7c03-4563-8894-8ee266adb6ca" providerId="ADAL" clId="{66499419-8DB6-4B9A-A4E6-FFC349D14A49}" dt="2024-05-30T14:08:39.035" v="10" actId="14826"/>
          <ac:picMkLst>
            <pc:docMk/>
            <pc:sldMk cId="1110759802" sldId="368"/>
            <ac:picMk id="3" creationId="{992C8D58-6290-5218-C2E3-6DCC19540CA8}"/>
          </ac:picMkLst>
        </pc:picChg>
      </pc:sldChg>
      <pc:sldChg chg="modSp add">
        <pc:chgData name="Perrine RODIER - Le Nouveau Belier" userId="8d18d86c-7c03-4563-8894-8ee266adb6ca" providerId="ADAL" clId="{66499419-8DB6-4B9A-A4E6-FFC349D14A49}" dt="2024-05-30T14:08:50.428" v="12" actId="14826"/>
        <pc:sldMkLst>
          <pc:docMk/>
          <pc:sldMk cId="1817759197" sldId="369"/>
        </pc:sldMkLst>
        <pc:picChg chg="mod">
          <ac:chgData name="Perrine RODIER - Le Nouveau Belier" userId="8d18d86c-7c03-4563-8894-8ee266adb6ca" providerId="ADAL" clId="{66499419-8DB6-4B9A-A4E6-FFC349D14A49}" dt="2024-05-30T14:08:50.428" v="12" actId="14826"/>
          <ac:picMkLst>
            <pc:docMk/>
            <pc:sldMk cId="1817759197" sldId="369"/>
            <ac:picMk id="3" creationId="{992C8D58-6290-5218-C2E3-6DCC19540CA8}"/>
          </ac:picMkLst>
        </pc:picChg>
      </pc:sldChg>
      <pc:sldChg chg="modSp add">
        <pc:chgData name="Perrine RODIER - Le Nouveau Belier" userId="8d18d86c-7c03-4563-8894-8ee266adb6ca" providerId="ADAL" clId="{66499419-8DB6-4B9A-A4E6-FFC349D14A49}" dt="2024-05-30T15:42:28.296" v="19" actId="14826"/>
        <pc:sldMkLst>
          <pc:docMk/>
          <pc:sldMk cId="1980012956" sldId="370"/>
        </pc:sldMkLst>
        <pc:picChg chg="mod">
          <ac:chgData name="Perrine RODIER - Le Nouveau Belier" userId="8d18d86c-7c03-4563-8894-8ee266adb6ca" providerId="ADAL" clId="{66499419-8DB6-4B9A-A4E6-FFC349D14A49}" dt="2024-05-30T15:42:28.296" v="19" actId="14826"/>
          <ac:picMkLst>
            <pc:docMk/>
            <pc:sldMk cId="1980012956" sldId="370"/>
            <ac:picMk id="9" creationId="{E6489573-5737-82FF-3CE6-4D825DAC6558}"/>
          </ac:picMkLst>
        </pc:picChg>
      </pc:sldChg>
      <pc:sldChg chg="modSp add">
        <pc:chgData name="Perrine RODIER - Le Nouveau Belier" userId="8d18d86c-7c03-4563-8894-8ee266adb6ca" providerId="ADAL" clId="{66499419-8DB6-4B9A-A4E6-FFC349D14A49}" dt="2024-05-30T15:43:11.282" v="25" actId="14826"/>
        <pc:sldMkLst>
          <pc:docMk/>
          <pc:sldMk cId="2991208111" sldId="371"/>
        </pc:sldMkLst>
        <pc:picChg chg="mod">
          <ac:chgData name="Perrine RODIER - Le Nouveau Belier" userId="8d18d86c-7c03-4563-8894-8ee266adb6ca" providerId="ADAL" clId="{66499419-8DB6-4B9A-A4E6-FFC349D14A49}" dt="2024-05-30T15:43:11.282" v="25" actId="14826"/>
          <ac:picMkLst>
            <pc:docMk/>
            <pc:sldMk cId="2991208111" sldId="371"/>
            <ac:picMk id="3" creationId="{992C8D58-6290-5218-C2E3-6DCC19540CA8}"/>
          </ac:picMkLst>
        </pc:picChg>
      </pc:sldChg>
      <pc:sldChg chg="modSp add">
        <pc:chgData name="Perrine RODIER - Le Nouveau Belier" userId="8d18d86c-7c03-4563-8894-8ee266adb6ca" providerId="ADAL" clId="{66499419-8DB6-4B9A-A4E6-FFC349D14A49}" dt="2024-05-30T15:43:39.367" v="29" actId="14826"/>
        <pc:sldMkLst>
          <pc:docMk/>
          <pc:sldMk cId="2528075419" sldId="372"/>
        </pc:sldMkLst>
        <pc:picChg chg="mod">
          <ac:chgData name="Perrine RODIER - Le Nouveau Belier" userId="8d18d86c-7c03-4563-8894-8ee266adb6ca" providerId="ADAL" clId="{66499419-8DB6-4B9A-A4E6-FFC349D14A49}" dt="2024-05-30T15:43:39.367" v="29" actId="14826"/>
          <ac:picMkLst>
            <pc:docMk/>
            <pc:sldMk cId="2528075419" sldId="372"/>
            <ac:picMk id="9" creationId="{E6489573-5737-82FF-3CE6-4D825DAC6558}"/>
          </ac:picMkLst>
        </pc:picChg>
      </pc:sldChg>
      <pc:sldChg chg="modSp add">
        <pc:chgData name="Perrine RODIER - Le Nouveau Belier" userId="8d18d86c-7c03-4563-8894-8ee266adb6ca" providerId="ADAL" clId="{66499419-8DB6-4B9A-A4E6-FFC349D14A49}" dt="2024-05-30T15:44:15.269" v="33" actId="14826"/>
        <pc:sldMkLst>
          <pc:docMk/>
          <pc:sldMk cId="3027516655" sldId="373"/>
        </pc:sldMkLst>
        <pc:picChg chg="mod">
          <ac:chgData name="Perrine RODIER - Le Nouveau Belier" userId="8d18d86c-7c03-4563-8894-8ee266adb6ca" providerId="ADAL" clId="{66499419-8DB6-4B9A-A4E6-FFC349D14A49}" dt="2024-05-30T15:44:15.269" v="33" actId="14826"/>
          <ac:picMkLst>
            <pc:docMk/>
            <pc:sldMk cId="3027516655" sldId="373"/>
            <ac:picMk id="9" creationId="{E6489573-5737-82FF-3CE6-4D825DAC6558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29D14F-1E48-7E4A-9B8D-0784DCEDB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BC2ADBE-E2F9-8B6A-074F-2502331F6D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EF2AD88-6810-6947-2B10-A5A6D7F77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30/05/2024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B4D4586-B81A-717D-2EAD-18FE94C35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AD9D8BB-5A70-AC80-B630-69E22F7EB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9812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79523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36312589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0F05EC4-72A3-D3B5-4844-E704CB31E5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857"/>
            <a:ext cx="12188952" cy="685628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203DE88B-5973-C402-32E6-4CD2405EE8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79523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16742320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419BB08-AC0E-C2D5-0426-A66285B28F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857"/>
            <a:ext cx="12188952" cy="685628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79523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  <p:pic>
        <p:nvPicPr>
          <p:cNvPr id="2" name="Image 1" descr="Une image contenant roue, pneu, véhicule, Pièce auto&#10;&#10;Description générée automatiquement">
            <a:extLst>
              <a:ext uri="{FF2B5EF4-FFF2-40B4-BE49-F238E27FC236}">
                <a16:creationId xmlns:a16="http://schemas.microsoft.com/office/drawing/2014/main" id="{F6AF7F14-895D-5E5F-6B6C-C888A2F9DA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761"/>
          <a:stretch/>
        </p:blipFill>
        <p:spPr>
          <a:xfrm>
            <a:off x="7804850" y="3289971"/>
            <a:ext cx="4387150" cy="35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6604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28"/>
            <a:ext cx="12191999" cy="685714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79523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rgbClr val="00963F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17432393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6275B93-0DF8-CC35-80E6-14AF2955F0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28"/>
            <a:ext cx="12191999" cy="685714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79523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rgbClr val="00963F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  <p:pic>
        <p:nvPicPr>
          <p:cNvPr id="6" name="Image 5" descr="Une image contenant véhicule, Véhicule terrestre, roue, texte&#10;&#10;Description générée automatiquement">
            <a:extLst>
              <a:ext uri="{FF2B5EF4-FFF2-40B4-BE49-F238E27FC236}">
                <a16:creationId xmlns:a16="http://schemas.microsoft.com/office/drawing/2014/main" id="{5D06B674-D3D9-D077-0010-457525D5BB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6"/>
          <a:stretch/>
        </p:blipFill>
        <p:spPr>
          <a:xfrm>
            <a:off x="7822856" y="3300260"/>
            <a:ext cx="4369144" cy="35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895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28"/>
            <a:ext cx="12191999" cy="685714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81428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rgbClr val="174195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10997197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01D94F95-9607-4C3C-824E-C29DC1540C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28"/>
            <a:ext cx="12191999" cy="685714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79523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rgbClr val="174195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  <p:pic>
        <p:nvPicPr>
          <p:cNvPr id="9" name="Image 8" descr="Une image contenant véhicule, Véhicule terrestre, roue, transport&#10;&#10;Description générée automatiquement">
            <a:extLst>
              <a:ext uri="{FF2B5EF4-FFF2-40B4-BE49-F238E27FC236}">
                <a16:creationId xmlns:a16="http://schemas.microsoft.com/office/drawing/2014/main" id="{3DEED400-AC78-E159-2977-535CC9C60C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6"/>
          <a:stretch/>
        </p:blipFill>
        <p:spPr>
          <a:xfrm>
            <a:off x="7822857" y="3298547"/>
            <a:ext cx="4369143" cy="35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7261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28"/>
            <a:ext cx="12191999" cy="685714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80158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2606909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28"/>
            <a:ext cx="12191999" cy="685714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80158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  <p:pic>
        <p:nvPicPr>
          <p:cNvPr id="5" name="Image 4" descr="Une image contenant véhicule, plein air, pneu, Véhicule terrestre&#10;&#10;Description générée automatiquement">
            <a:extLst>
              <a:ext uri="{FF2B5EF4-FFF2-40B4-BE49-F238E27FC236}">
                <a16:creationId xmlns:a16="http://schemas.microsoft.com/office/drawing/2014/main" id="{A74D4710-30D2-2792-4E6A-DC371B6931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0"/>
          <a:stretch/>
        </p:blipFill>
        <p:spPr>
          <a:xfrm>
            <a:off x="7804800" y="3290400"/>
            <a:ext cx="4387200" cy="35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5961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28"/>
            <a:ext cx="12191999" cy="685714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80158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  <p:pic>
        <p:nvPicPr>
          <p:cNvPr id="2" name="Image 1" descr="Une image contenant roue, pneu, véhicule, Pièce auto&#10;&#10;Description générée automatiquement">
            <a:extLst>
              <a:ext uri="{FF2B5EF4-FFF2-40B4-BE49-F238E27FC236}">
                <a16:creationId xmlns:a16="http://schemas.microsoft.com/office/drawing/2014/main" id="{0EFC32C4-7616-E64C-02F1-DCD5014B4E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761"/>
          <a:stretch/>
        </p:blipFill>
        <p:spPr>
          <a:xfrm>
            <a:off x="7804850" y="3301546"/>
            <a:ext cx="4387150" cy="35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1536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243691B5-4E07-8128-19B8-053A5BC32A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857"/>
            <a:ext cx="12188952" cy="685628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529D14F-1E48-7E4A-9B8D-0784DCEDB7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759" y="2049864"/>
            <a:ext cx="5833626" cy="984738"/>
          </a:xfrm>
        </p:spPr>
        <p:txBody>
          <a:bodyPr anchor="b"/>
          <a:lstStyle>
            <a:lvl1pPr algn="ctr">
              <a:defRPr sz="5400" b="0" kern="7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457E6BA7-F699-9158-AE28-2A09093F18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6137" y="2847624"/>
            <a:ext cx="5490871" cy="673291"/>
          </a:xfrm>
        </p:spPr>
        <p:txBody>
          <a:bodyPr/>
          <a:lstStyle>
            <a:lvl1pPr marL="0" indent="0" algn="ctr">
              <a:buNone/>
              <a:defRPr sz="68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PRÉSENTATION</a:t>
            </a:r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81" y="522318"/>
            <a:ext cx="4725063" cy="75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2675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83DD7CD-1F02-2A71-EB22-A9722BA861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0" t="11650"/>
          <a:stretch/>
        </p:blipFill>
        <p:spPr>
          <a:xfrm>
            <a:off x="6771895" y="808201"/>
            <a:ext cx="5419343" cy="605599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14651" y="2249098"/>
            <a:ext cx="1603840" cy="817285"/>
          </a:xfrm>
        </p:spPr>
        <p:txBody>
          <a:bodyPr anchor="b"/>
          <a:lstStyle>
            <a:lvl1pPr algn="ctr">
              <a:defRPr sz="8000" b="0" kern="1200" spc="-50" baseline="0">
                <a:solidFill>
                  <a:srgbClr val="00963F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01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916B643F-4B71-AE27-F3CA-90FBF21D19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84873" y="3221836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42C71839-1F60-F3A2-602B-9BE515BA32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88683" y="2040241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043B23F9-1625-2CCD-3C24-4DA3169ADA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4873" y="4417078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2841B297-71A8-5727-4E5D-5F8DA33D7C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29031" y="4267200"/>
            <a:ext cx="1257066" cy="1106662"/>
          </a:xfrm>
        </p:spPr>
        <p:txBody>
          <a:bodyPr/>
          <a:lstStyle>
            <a:lvl1pPr marL="0" indent="0">
              <a:buNone/>
              <a:defRPr sz="8000">
                <a:solidFill>
                  <a:srgbClr val="00963F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03</a:t>
            </a:r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287A05AB-4932-A81E-FC8A-BF684C49BA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7132" y="3046628"/>
            <a:ext cx="1432877" cy="734830"/>
          </a:xfrm>
        </p:spPr>
        <p:txBody>
          <a:bodyPr/>
          <a:lstStyle>
            <a:lvl1pPr marL="0" indent="0">
              <a:buNone/>
              <a:defRPr sz="8000">
                <a:solidFill>
                  <a:srgbClr val="00963F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2043509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316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-2336"/>
            <a:ext cx="12190476" cy="685714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644A13B-1041-E03A-F872-B6412CF8C5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0" t="11650"/>
          <a:stretch/>
        </p:blipFill>
        <p:spPr>
          <a:xfrm>
            <a:off x="6771895" y="808201"/>
            <a:ext cx="5419343" cy="605599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14651" y="2249098"/>
            <a:ext cx="1603840" cy="817285"/>
          </a:xfrm>
        </p:spPr>
        <p:txBody>
          <a:bodyPr anchor="b"/>
          <a:lstStyle>
            <a:lvl1pPr algn="ctr">
              <a:defRPr sz="8000" b="0" kern="1200" spc="-50" baseline="0">
                <a:solidFill>
                  <a:srgbClr val="174195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01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916B643F-4B71-AE27-F3CA-90FBF21D19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84873" y="3221836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42C71839-1F60-F3A2-602B-9BE515BA32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88683" y="2040241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043B23F9-1625-2CCD-3C24-4DA3169ADA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4873" y="4417078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2841B297-71A8-5727-4E5D-5F8DA33D7C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29031" y="4267200"/>
            <a:ext cx="1257066" cy="1106662"/>
          </a:xfrm>
        </p:spPr>
        <p:txBody>
          <a:bodyPr/>
          <a:lstStyle>
            <a:lvl1pPr marL="0" indent="0">
              <a:buNone/>
              <a:defRPr sz="8000">
                <a:solidFill>
                  <a:srgbClr val="174195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03</a:t>
            </a:r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287A05AB-4932-A81E-FC8A-BF684C49BA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7132" y="3046628"/>
            <a:ext cx="1432877" cy="734830"/>
          </a:xfrm>
        </p:spPr>
        <p:txBody>
          <a:bodyPr/>
          <a:lstStyle>
            <a:lvl1pPr marL="0" indent="0">
              <a:buNone/>
              <a:defRPr sz="8000">
                <a:solidFill>
                  <a:srgbClr val="174195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36261214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809" y="-2336"/>
            <a:ext cx="12190474" cy="685714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CCB7872-55F1-C504-86D2-3437B6085B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0" t="11650"/>
          <a:stretch/>
        </p:blipFill>
        <p:spPr>
          <a:xfrm>
            <a:off x="6764274" y="802007"/>
            <a:ext cx="5419343" cy="605599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14651" y="2249098"/>
            <a:ext cx="1603840" cy="817285"/>
          </a:xfrm>
        </p:spPr>
        <p:txBody>
          <a:bodyPr anchor="b"/>
          <a:lstStyle>
            <a:lvl1pPr algn="ctr">
              <a:defRPr sz="8000" b="0" kern="1200" spc="-50" baseline="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01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916B643F-4B71-AE27-F3CA-90FBF21D19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84873" y="3221836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42C71839-1F60-F3A2-602B-9BE515BA32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88683" y="2040241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043B23F9-1625-2CCD-3C24-4DA3169ADA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4873" y="4417078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2841B297-71A8-5727-4E5D-5F8DA33D7C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29031" y="4267200"/>
            <a:ext cx="1257066" cy="1106662"/>
          </a:xfrm>
        </p:spPr>
        <p:txBody>
          <a:bodyPr/>
          <a:lstStyle>
            <a:lvl1pPr marL="0" indent="0">
              <a:buNone/>
              <a:defRPr sz="800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03</a:t>
            </a:r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287A05AB-4932-A81E-FC8A-BF684C49BA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7132" y="3046628"/>
            <a:ext cx="1432877" cy="734830"/>
          </a:xfrm>
        </p:spPr>
        <p:txBody>
          <a:bodyPr/>
          <a:lstStyle>
            <a:lvl1pPr marL="0" indent="0">
              <a:buNone/>
              <a:defRPr sz="800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10808346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16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" y="428"/>
            <a:ext cx="12190476" cy="685714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6A205F4-A659-AD45-BBCE-78C1A6E383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0" t="11650"/>
          <a:stretch/>
        </p:blipFill>
        <p:spPr>
          <a:xfrm>
            <a:off x="6772657" y="808201"/>
            <a:ext cx="5419343" cy="6055993"/>
          </a:xfrm>
          <a:prstGeom prst="rect">
            <a:avLst/>
          </a:prstGeom>
        </p:spPr>
      </p:pic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916B643F-4B71-AE27-F3CA-90FBF21D19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84873" y="3221836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42C71839-1F60-F3A2-602B-9BE515BA32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88683" y="2040241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043B23F9-1625-2CCD-3C24-4DA3169ADA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4873" y="4417078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7E33D66E-A38F-104F-ADCB-0A70627516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14651" y="2249098"/>
            <a:ext cx="1603840" cy="817285"/>
          </a:xfrm>
        </p:spPr>
        <p:txBody>
          <a:bodyPr anchor="b"/>
          <a:lstStyle>
            <a:lvl1pPr algn="ctr">
              <a:defRPr sz="8000" b="0" kern="1200" spc="-50" baseline="0">
                <a:solidFill>
                  <a:srgbClr val="00963F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01</a:t>
            </a:r>
          </a:p>
        </p:txBody>
      </p:sp>
      <p:sp>
        <p:nvSpPr>
          <p:cNvPr id="7" name="Espace réservé du texte 15">
            <a:extLst>
              <a:ext uri="{FF2B5EF4-FFF2-40B4-BE49-F238E27FC236}">
                <a16:creationId xmlns:a16="http://schemas.microsoft.com/office/drawing/2014/main" id="{3173C853-E02F-B1CB-E732-2BF301CE234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29031" y="4267200"/>
            <a:ext cx="1257066" cy="1106662"/>
          </a:xfrm>
        </p:spPr>
        <p:txBody>
          <a:bodyPr/>
          <a:lstStyle>
            <a:lvl1pPr marL="0" indent="0">
              <a:buNone/>
              <a:defRPr sz="8000">
                <a:solidFill>
                  <a:srgbClr val="00963F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03</a:t>
            </a:r>
          </a:p>
        </p:txBody>
      </p:sp>
      <p:sp>
        <p:nvSpPr>
          <p:cNvPr id="8" name="Espace réservé du texte 13">
            <a:extLst>
              <a:ext uri="{FF2B5EF4-FFF2-40B4-BE49-F238E27FC236}">
                <a16:creationId xmlns:a16="http://schemas.microsoft.com/office/drawing/2014/main" id="{B87E71C3-A783-3438-C5D8-08B2A4833D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7132" y="3046628"/>
            <a:ext cx="1432877" cy="734830"/>
          </a:xfrm>
        </p:spPr>
        <p:txBody>
          <a:bodyPr/>
          <a:lstStyle>
            <a:lvl1pPr marL="0" indent="0">
              <a:buNone/>
              <a:defRPr sz="8000">
                <a:solidFill>
                  <a:srgbClr val="00963F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31809450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3" y="428"/>
            <a:ext cx="12190474" cy="685714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7231CC0-E0E8-362C-9A4C-BE0AFFDF74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0" t="11650"/>
          <a:stretch/>
        </p:blipFill>
        <p:spPr>
          <a:xfrm>
            <a:off x="6772657" y="808201"/>
            <a:ext cx="5419343" cy="605599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14651" y="2249098"/>
            <a:ext cx="1603840" cy="817285"/>
          </a:xfrm>
        </p:spPr>
        <p:txBody>
          <a:bodyPr anchor="b"/>
          <a:lstStyle>
            <a:lvl1pPr algn="ctr">
              <a:defRPr sz="8000" b="0" kern="1200" spc="-50" baseline="0">
                <a:solidFill>
                  <a:srgbClr val="174195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01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916B643F-4B71-AE27-F3CA-90FBF21D19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84873" y="3221836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42C71839-1F60-F3A2-602B-9BE515BA32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88683" y="2040241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043B23F9-1625-2CCD-3C24-4DA3169ADA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4873" y="4417078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2841B297-71A8-5727-4E5D-5F8DA33D7C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29031" y="4267200"/>
            <a:ext cx="1257066" cy="1106662"/>
          </a:xfrm>
        </p:spPr>
        <p:txBody>
          <a:bodyPr/>
          <a:lstStyle>
            <a:lvl1pPr marL="0" indent="0">
              <a:buNone/>
              <a:defRPr sz="8000">
                <a:solidFill>
                  <a:srgbClr val="174195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03</a:t>
            </a:r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287A05AB-4932-A81E-FC8A-BF684C49BA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7132" y="3046628"/>
            <a:ext cx="1432877" cy="734830"/>
          </a:xfrm>
        </p:spPr>
        <p:txBody>
          <a:bodyPr/>
          <a:lstStyle>
            <a:lvl1pPr marL="0" indent="0">
              <a:buNone/>
              <a:defRPr sz="8000">
                <a:solidFill>
                  <a:srgbClr val="174195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30765717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0"/>
            <a:ext cx="12191992" cy="685456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B231345-7F71-C02F-F41F-717FC963C0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0" t="11650"/>
          <a:stretch/>
        </p:blipFill>
        <p:spPr>
          <a:xfrm>
            <a:off x="6772657" y="808201"/>
            <a:ext cx="5419343" cy="6055993"/>
          </a:xfrm>
          <a:prstGeom prst="rect">
            <a:avLst/>
          </a:prstGeom>
        </p:spPr>
      </p:pic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916B643F-4B71-AE27-F3CA-90FBF21D19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84873" y="3221836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42C71839-1F60-F3A2-602B-9BE515BA32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88683" y="2040241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043B23F9-1625-2CCD-3C24-4DA3169ADA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4873" y="4417078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BBDB5E70-C5EF-DAD5-7491-99ED46AB63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14651" y="2249098"/>
            <a:ext cx="1603840" cy="817285"/>
          </a:xfrm>
        </p:spPr>
        <p:txBody>
          <a:bodyPr anchor="b"/>
          <a:lstStyle>
            <a:lvl1pPr algn="ctr">
              <a:defRPr sz="8000" b="0" kern="1200" spc="-50" baseline="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01</a:t>
            </a:r>
          </a:p>
        </p:txBody>
      </p:sp>
      <p:sp>
        <p:nvSpPr>
          <p:cNvPr id="7" name="Espace réservé du texte 15">
            <a:extLst>
              <a:ext uri="{FF2B5EF4-FFF2-40B4-BE49-F238E27FC236}">
                <a16:creationId xmlns:a16="http://schemas.microsoft.com/office/drawing/2014/main" id="{86DE2BF3-0107-B878-3B85-4C96A105CA6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29031" y="4267200"/>
            <a:ext cx="1257066" cy="1106662"/>
          </a:xfrm>
        </p:spPr>
        <p:txBody>
          <a:bodyPr/>
          <a:lstStyle>
            <a:lvl1pPr marL="0" indent="0">
              <a:buNone/>
              <a:defRPr sz="800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03</a:t>
            </a:r>
          </a:p>
        </p:txBody>
      </p:sp>
      <p:sp>
        <p:nvSpPr>
          <p:cNvPr id="8" name="Espace réservé du texte 13">
            <a:extLst>
              <a:ext uri="{FF2B5EF4-FFF2-40B4-BE49-F238E27FC236}">
                <a16:creationId xmlns:a16="http://schemas.microsoft.com/office/drawing/2014/main" id="{DDCB0C79-1688-3A17-8CF3-1F8BFC1850C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7132" y="3046628"/>
            <a:ext cx="1432877" cy="734830"/>
          </a:xfrm>
        </p:spPr>
        <p:txBody>
          <a:bodyPr/>
          <a:lstStyle>
            <a:lvl1pPr marL="0" indent="0">
              <a:buNone/>
              <a:defRPr sz="800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19187178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53" y="0"/>
            <a:ext cx="12185900" cy="685456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C2510B6-6062-41FA-4ED1-35BBB03160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0" t="11650"/>
          <a:stretch/>
        </p:blipFill>
        <p:spPr>
          <a:xfrm>
            <a:off x="6772657" y="808201"/>
            <a:ext cx="5419343" cy="6055993"/>
          </a:xfrm>
          <a:prstGeom prst="rect">
            <a:avLst/>
          </a:prstGeom>
        </p:spPr>
      </p:pic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916B643F-4B71-AE27-F3CA-90FBF21D19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84873" y="3221836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42C71839-1F60-F3A2-602B-9BE515BA32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88683" y="2040241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043B23F9-1625-2CCD-3C24-4DA3169ADA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4873" y="4417078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BBDB5E70-C5EF-DAD5-7491-99ED46AB63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14651" y="2249098"/>
            <a:ext cx="1603840" cy="817285"/>
          </a:xfrm>
        </p:spPr>
        <p:txBody>
          <a:bodyPr anchor="b"/>
          <a:lstStyle>
            <a:lvl1pPr algn="ctr">
              <a:defRPr sz="8000" b="0" kern="1200" spc="-50" baseline="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01</a:t>
            </a:r>
          </a:p>
        </p:txBody>
      </p:sp>
      <p:sp>
        <p:nvSpPr>
          <p:cNvPr id="7" name="Espace réservé du texte 15">
            <a:extLst>
              <a:ext uri="{FF2B5EF4-FFF2-40B4-BE49-F238E27FC236}">
                <a16:creationId xmlns:a16="http://schemas.microsoft.com/office/drawing/2014/main" id="{86DE2BF3-0107-B878-3B85-4C96A105CA6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29031" y="4267200"/>
            <a:ext cx="1257066" cy="1106662"/>
          </a:xfrm>
        </p:spPr>
        <p:txBody>
          <a:bodyPr/>
          <a:lstStyle>
            <a:lvl1pPr marL="0" indent="0">
              <a:buNone/>
              <a:defRPr sz="800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03</a:t>
            </a:r>
          </a:p>
        </p:txBody>
      </p:sp>
      <p:sp>
        <p:nvSpPr>
          <p:cNvPr id="8" name="Espace réservé du texte 13">
            <a:extLst>
              <a:ext uri="{FF2B5EF4-FFF2-40B4-BE49-F238E27FC236}">
                <a16:creationId xmlns:a16="http://schemas.microsoft.com/office/drawing/2014/main" id="{DDCB0C79-1688-3A17-8CF3-1F8BFC1850C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7132" y="3046628"/>
            <a:ext cx="1432877" cy="734830"/>
          </a:xfrm>
        </p:spPr>
        <p:txBody>
          <a:bodyPr/>
          <a:lstStyle>
            <a:lvl1pPr marL="0" indent="0">
              <a:buNone/>
              <a:defRPr sz="800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332082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D78B327-2001-3E73-BE81-26D8E7D491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" y="195"/>
            <a:ext cx="12191653" cy="685780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FE4FCA5-0AD1-496B-5271-DCBEB9024B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0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30/05/2024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2A74C9E7-C739-B44A-91EC-7CB91F75D4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8792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4E6E5363-5C8D-8E9B-0AA6-3E23A4AE31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00963F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9456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D78B327-2001-3E73-BE81-26D8E7D491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910"/>
          <a:stretch/>
        </p:blipFill>
        <p:spPr>
          <a:xfrm>
            <a:off x="173" y="195"/>
            <a:ext cx="12191653" cy="1103391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25604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30/05/2024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B7EB1E6C-64EB-19DE-3C5C-13B70D1C7C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0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9" name="Espace réservé du texte 11">
            <a:extLst>
              <a:ext uri="{FF2B5EF4-FFF2-40B4-BE49-F238E27FC236}">
                <a16:creationId xmlns:a16="http://schemas.microsoft.com/office/drawing/2014/main" id="{2CF9824F-69A6-675C-4458-6B67D8EB20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8792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31224130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913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capture d’écran, vert, conception&#10;&#10;Description générée automatiquement">
            <a:extLst>
              <a:ext uri="{FF2B5EF4-FFF2-40B4-BE49-F238E27FC236}">
                <a16:creationId xmlns:a16="http://schemas.microsoft.com/office/drawing/2014/main" id="{B742EBEB-8F99-FE16-444F-5F57752C6C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2652"/>
          <a:stretch/>
        </p:blipFill>
        <p:spPr>
          <a:xfrm>
            <a:off x="0" y="428"/>
            <a:ext cx="12192000" cy="118954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BF66CD2-BBD3-9934-F481-105241B00A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6" y="1713"/>
            <a:ext cx="12185907" cy="6854573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30/05/2024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4DCAFD17-C0B4-6A96-1D23-9C86EA4D1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202697D2-3783-4E2E-6B75-69FDA113B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853" y="50072"/>
            <a:ext cx="77323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593C15BF-3AD8-C69B-4C78-633652E18B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00963F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413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69D9F5F-1857-68B4-40C2-2A4F250C02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857"/>
            <a:ext cx="12188952" cy="6856286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7206D14A-F564-8988-8469-B82B26E9A5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759" y="2049864"/>
            <a:ext cx="5833626" cy="984738"/>
          </a:xfrm>
        </p:spPr>
        <p:txBody>
          <a:bodyPr anchor="b"/>
          <a:lstStyle>
            <a:lvl1pPr algn="ctr">
              <a:defRPr sz="5400" b="0" kern="7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</a:t>
            </a:r>
          </a:p>
        </p:txBody>
      </p:sp>
      <p:sp>
        <p:nvSpPr>
          <p:cNvPr id="7" name="Espace réservé du texte 8">
            <a:extLst>
              <a:ext uri="{FF2B5EF4-FFF2-40B4-BE49-F238E27FC236}">
                <a16:creationId xmlns:a16="http://schemas.microsoft.com/office/drawing/2014/main" id="{84F21891-0F07-AA38-5CB3-EB9530B8E3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6137" y="2847624"/>
            <a:ext cx="5490871" cy="673291"/>
          </a:xfrm>
        </p:spPr>
        <p:txBody>
          <a:bodyPr/>
          <a:lstStyle>
            <a:lvl1pPr marL="0" indent="0" algn="ctr">
              <a:buNone/>
              <a:defRPr sz="68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PRÉSENTATION</a:t>
            </a: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81" y="522318"/>
            <a:ext cx="4725063" cy="75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8745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capture d’écran, vert, conception&#10;&#10;Description générée automatiquement">
            <a:extLst>
              <a:ext uri="{FF2B5EF4-FFF2-40B4-BE49-F238E27FC236}">
                <a16:creationId xmlns:a16="http://schemas.microsoft.com/office/drawing/2014/main" id="{B742EBEB-8F99-FE16-444F-5F57752C6C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84481"/>
          <a:stretch/>
        </p:blipFill>
        <p:spPr>
          <a:xfrm>
            <a:off x="0" y="428"/>
            <a:ext cx="12192000" cy="106419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BF66CD2-BBD3-9934-F481-105241B00A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772"/>
          <a:stretch/>
        </p:blipFill>
        <p:spPr>
          <a:xfrm>
            <a:off x="3046" y="1714"/>
            <a:ext cx="12185907" cy="1112384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30/05/2024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4DCAFD17-C0B4-6A96-1D23-9C86EA4D1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59643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202697D2-3783-4E2E-6B75-69FDA113B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853" y="50072"/>
            <a:ext cx="77323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4938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D78B327-2001-3E73-BE81-26D8E7D491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7" y="1811"/>
            <a:ext cx="12185905" cy="6854572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30/05/2024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Espace réservé du texte 13">
            <a:extLst>
              <a:ext uri="{FF2B5EF4-FFF2-40B4-BE49-F238E27FC236}">
                <a16:creationId xmlns:a16="http://schemas.microsoft.com/office/drawing/2014/main" id="{3B08ECCF-CB4F-9A5D-FF24-9F85EEDA60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00963F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ECC13566-111F-A397-AF29-9C14BB65B3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124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11" name="Espace réservé du texte 11">
            <a:extLst>
              <a:ext uri="{FF2B5EF4-FFF2-40B4-BE49-F238E27FC236}">
                <a16:creationId xmlns:a16="http://schemas.microsoft.com/office/drawing/2014/main" id="{60164A2E-9570-8835-AC44-001C08DEE5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316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38052115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D78B327-2001-3E73-BE81-26D8E7D491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87"/>
          <a:stretch/>
        </p:blipFill>
        <p:spPr>
          <a:xfrm>
            <a:off x="3047" y="1811"/>
            <a:ext cx="12185905" cy="1104500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22879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30/05/2024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A354A06B-1B08-6161-1964-23D038F558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124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9" name="Espace réservé du texte 11">
            <a:extLst>
              <a:ext uri="{FF2B5EF4-FFF2-40B4-BE49-F238E27FC236}">
                <a16:creationId xmlns:a16="http://schemas.microsoft.com/office/drawing/2014/main" id="{E5C1619E-EF8F-2281-6AAC-852EB878F5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316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23030980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capture d’écran, vert, conception&#10;&#10;Description générée automatiquement">
            <a:extLst>
              <a:ext uri="{FF2B5EF4-FFF2-40B4-BE49-F238E27FC236}">
                <a16:creationId xmlns:a16="http://schemas.microsoft.com/office/drawing/2014/main" id="{B742EBEB-8F99-FE16-444F-5F57752C6C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14B85E3-2520-8ED9-6866-6EB78DC02B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FE4FCA5-0AD1-496B-5271-DCBEB9024B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100" y="60705"/>
            <a:ext cx="105156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30/05/2024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1F225B62-90AA-D061-89D3-7E607E21E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F25EBA34-A728-2F7C-EE2A-02D114CDE1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00963F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5807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914B85E3-2520-8ED9-6866-6EB78DC02B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08"/>
          <a:stretch/>
        </p:blipFill>
        <p:spPr>
          <a:xfrm>
            <a:off x="762" y="428"/>
            <a:ext cx="12190476" cy="114458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FE4FCA5-0AD1-496B-5271-DCBEB9024B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100" y="60705"/>
            <a:ext cx="105156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30/05/2024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1F225B62-90AA-D061-89D3-7E607E21E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09407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0503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24AA7B3-68AF-CB4D-C9F6-8016F9A886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7" y="15"/>
            <a:ext cx="12185853" cy="6854542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30/05/2024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4E6E5363-5C8D-8E9B-0AA6-3E23A4AE31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174195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12BABBC2-C262-A5A6-DE09-B891CDD493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0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9" name="Espace réservé du texte 11">
            <a:extLst>
              <a:ext uri="{FF2B5EF4-FFF2-40B4-BE49-F238E27FC236}">
                <a16:creationId xmlns:a16="http://schemas.microsoft.com/office/drawing/2014/main" id="{CE7078EB-B529-FC48-0073-ABA0CA9C3E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8792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1019416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24AA7B3-68AF-CB4D-C9F6-8016F9A886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60"/>
          <a:stretch/>
        </p:blipFill>
        <p:spPr>
          <a:xfrm>
            <a:off x="6147" y="15"/>
            <a:ext cx="12185853" cy="1106296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22879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30/05/2024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772B3960-C3FA-49FB-4672-C2B06508F3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0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9" name="Espace réservé du texte 11">
            <a:extLst>
              <a:ext uri="{FF2B5EF4-FFF2-40B4-BE49-F238E27FC236}">
                <a16:creationId xmlns:a16="http://schemas.microsoft.com/office/drawing/2014/main" id="{AC32D31E-DDF7-3791-07FD-668E4770C7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8792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36260857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capture d’écran, vert, conception&#10;&#10;Description générée automatiquement">
            <a:extLst>
              <a:ext uri="{FF2B5EF4-FFF2-40B4-BE49-F238E27FC236}">
                <a16:creationId xmlns:a16="http://schemas.microsoft.com/office/drawing/2014/main" id="{B742EBEB-8F99-FE16-444F-5F57752C6C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2652"/>
          <a:stretch/>
        </p:blipFill>
        <p:spPr>
          <a:xfrm>
            <a:off x="0" y="428"/>
            <a:ext cx="12192000" cy="118954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BF66CD2-BBD3-9934-F481-105241B00A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1" y="0"/>
            <a:ext cx="12185905" cy="6854572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30/05/2024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4DCAFD17-C0B4-6A96-1D23-9C86EA4D1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202697D2-3783-4E2E-6B75-69FDA113B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853" y="50072"/>
            <a:ext cx="77323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593C15BF-3AD8-C69B-4C78-633652E18B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174195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0909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capture d’écran, vert, conception&#10;&#10;Description générée automatiquement">
            <a:extLst>
              <a:ext uri="{FF2B5EF4-FFF2-40B4-BE49-F238E27FC236}">
                <a16:creationId xmlns:a16="http://schemas.microsoft.com/office/drawing/2014/main" id="{B742EBEB-8F99-FE16-444F-5F57752C6C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2652"/>
          <a:stretch/>
        </p:blipFill>
        <p:spPr>
          <a:xfrm>
            <a:off x="0" y="428"/>
            <a:ext cx="12192000" cy="118954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BF66CD2-BBD3-9934-F481-105241B00A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646"/>
          <a:stretch/>
        </p:blipFill>
        <p:spPr>
          <a:xfrm>
            <a:off x="6121" y="0"/>
            <a:ext cx="12185905" cy="1189545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30/05/2024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4DCAFD17-C0B4-6A96-1D23-9C86EA4D1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686830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202697D2-3783-4E2E-6B75-69FDA113B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853" y="50072"/>
            <a:ext cx="77323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2900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D78B327-2001-3E73-BE81-26D8E7D491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7" y="1811"/>
            <a:ext cx="12185905" cy="6854572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30/05/2024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Espace réservé du texte 13">
            <a:extLst>
              <a:ext uri="{FF2B5EF4-FFF2-40B4-BE49-F238E27FC236}">
                <a16:creationId xmlns:a16="http://schemas.microsoft.com/office/drawing/2014/main" id="{3B08ECCF-CB4F-9A5D-FF24-9F85EEDA60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174195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3C4A10D6-F8EB-F845-3010-D25682D997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124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11" name="Espace réservé du texte 11">
            <a:extLst>
              <a:ext uri="{FF2B5EF4-FFF2-40B4-BE49-F238E27FC236}">
                <a16:creationId xmlns:a16="http://schemas.microsoft.com/office/drawing/2014/main" id="{0CBE07D1-A3CF-1DA3-7D1C-E72B9740F5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316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3049926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A548C3-CAA4-CFDE-E730-2086DAF76E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857"/>
            <a:ext cx="12188952" cy="6856285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2D1A5A5F-581E-1B2E-0FBC-98AA8598C23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759" y="2049864"/>
            <a:ext cx="5833626" cy="984738"/>
          </a:xfrm>
        </p:spPr>
        <p:txBody>
          <a:bodyPr anchor="b"/>
          <a:lstStyle>
            <a:lvl1pPr algn="ctr">
              <a:defRPr sz="5400" b="0" kern="7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</a:t>
            </a:r>
          </a:p>
        </p:txBody>
      </p:sp>
      <p:sp>
        <p:nvSpPr>
          <p:cNvPr id="4" name="Espace réservé du texte 8">
            <a:extLst>
              <a:ext uri="{FF2B5EF4-FFF2-40B4-BE49-F238E27FC236}">
                <a16:creationId xmlns:a16="http://schemas.microsoft.com/office/drawing/2014/main" id="{6D5D1CEA-4615-3497-EA54-EBEB974ABD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6137" y="2847624"/>
            <a:ext cx="5490871" cy="673291"/>
          </a:xfrm>
        </p:spPr>
        <p:txBody>
          <a:bodyPr/>
          <a:lstStyle>
            <a:lvl1pPr marL="0" indent="0" algn="ctr">
              <a:buNone/>
              <a:defRPr sz="68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PRÉSENTATION</a:t>
            </a: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81" y="522318"/>
            <a:ext cx="4725063" cy="75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0293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D78B327-2001-3E73-BE81-26D8E7D491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87"/>
          <a:stretch/>
        </p:blipFill>
        <p:spPr>
          <a:xfrm>
            <a:off x="3047" y="1811"/>
            <a:ext cx="12185905" cy="1104500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30/05/2024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E09EB003-4880-B190-4149-C409782888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124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9" name="Espace réservé du texte 11">
            <a:extLst>
              <a:ext uri="{FF2B5EF4-FFF2-40B4-BE49-F238E27FC236}">
                <a16:creationId xmlns:a16="http://schemas.microsoft.com/office/drawing/2014/main" id="{F68A848F-2472-48E4-8D90-4A40D04D29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316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10216249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capture d’écran, vert, conception&#10;&#10;Description générée automatiquement">
            <a:extLst>
              <a:ext uri="{FF2B5EF4-FFF2-40B4-BE49-F238E27FC236}">
                <a16:creationId xmlns:a16="http://schemas.microsoft.com/office/drawing/2014/main" id="{B742EBEB-8F99-FE16-444F-5F57752C6C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14B85E3-2520-8ED9-6866-6EB78DC02B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FE4FCA5-0AD1-496B-5271-DCBEB9024B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100" y="60705"/>
            <a:ext cx="105156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30/05/2024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1F225B62-90AA-D061-89D3-7E607E21E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F25EBA34-A728-2F7C-EE2A-02D114CDE1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174195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6894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914B85E3-2520-8ED9-6866-6EB78DC02B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08"/>
          <a:stretch/>
        </p:blipFill>
        <p:spPr>
          <a:xfrm>
            <a:off x="762" y="428"/>
            <a:ext cx="12190476" cy="114458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FE4FCA5-0AD1-496B-5271-DCBEB9024B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100" y="60705"/>
            <a:ext cx="105156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30/05/2024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1F225B62-90AA-D061-89D3-7E607E21E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54563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0673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24AA7B3-68AF-CB4D-C9F6-8016F9A886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142" y="14"/>
            <a:ext cx="12185853" cy="6854542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30/05/2024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4E6E5363-5C8D-8E9B-0AA6-3E23A4AE31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EB6408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AD2055D5-1D9D-4816-5F5B-B3887D3DB9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0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9" name="Espace réservé du texte 11">
            <a:extLst>
              <a:ext uri="{FF2B5EF4-FFF2-40B4-BE49-F238E27FC236}">
                <a16:creationId xmlns:a16="http://schemas.microsoft.com/office/drawing/2014/main" id="{50782D15-DD2C-6A5D-3591-063A874ED7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8792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27558014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24AA7B3-68AF-CB4D-C9F6-8016F9A886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60"/>
          <a:stretch/>
        </p:blipFill>
        <p:spPr>
          <a:xfrm>
            <a:off x="-5142" y="14"/>
            <a:ext cx="12185853" cy="1106297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22879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30/05/2024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B8B65D49-FC75-ECAA-AD58-4CAF7E46D3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0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9" name="Espace réservé du texte 11">
            <a:extLst>
              <a:ext uri="{FF2B5EF4-FFF2-40B4-BE49-F238E27FC236}">
                <a16:creationId xmlns:a16="http://schemas.microsoft.com/office/drawing/2014/main" id="{D74BA507-55D3-F92B-0513-C4FB39E8BD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8792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29142482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capture d’écran, vert, conception&#10;&#10;Description générée automatiquement">
            <a:extLst>
              <a:ext uri="{FF2B5EF4-FFF2-40B4-BE49-F238E27FC236}">
                <a16:creationId xmlns:a16="http://schemas.microsoft.com/office/drawing/2014/main" id="{B742EBEB-8F99-FE16-444F-5F57752C6C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2652"/>
          <a:stretch/>
        </p:blipFill>
        <p:spPr>
          <a:xfrm>
            <a:off x="0" y="428"/>
            <a:ext cx="12192000" cy="118954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BF66CD2-BBD3-9934-F481-105241B00A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142" y="14"/>
            <a:ext cx="12185853" cy="6854542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30/05/2024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4DCAFD17-C0B4-6A96-1D23-9C86EA4D1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202697D2-3783-4E2E-6B75-69FDA113B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853" y="50072"/>
            <a:ext cx="77323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593C15BF-3AD8-C69B-4C78-633652E18B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EB6408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8557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9BF66CD2-BBD3-9934-F481-105241B00A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026"/>
          <a:stretch/>
        </p:blipFill>
        <p:spPr>
          <a:xfrm>
            <a:off x="-5142" y="14"/>
            <a:ext cx="12185853" cy="1095008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30/05/2024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4DCAFD17-C0B4-6A96-1D23-9C86EA4D1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54563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202697D2-3783-4E2E-6B75-69FDA113B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853" y="50072"/>
            <a:ext cx="77323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8865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BE2E05F0-A1F0-8AFF-3C55-212677A35F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142" y="14"/>
            <a:ext cx="12185853" cy="6854542"/>
          </a:xfrm>
          <a:prstGeom prst="rect">
            <a:avLst/>
          </a:prstGeom>
        </p:spPr>
      </p:pic>
      <p:pic>
        <p:nvPicPr>
          <p:cNvPr id="11" name="Image 10" descr="Une image contenant Véhicule terrestre, pneu, roue, ciel&#10;&#10;Description générée automatiquement">
            <a:extLst>
              <a:ext uri="{FF2B5EF4-FFF2-40B4-BE49-F238E27FC236}">
                <a16:creationId xmlns:a16="http://schemas.microsoft.com/office/drawing/2014/main" id="{F49F2192-D3C2-BEEE-E653-4CC760ECB2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5450" y="0"/>
            <a:ext cx="2968000" cy="1016000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30/05/2024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4E6E5363-5C8D-8E9B-0AA6-3E23A4AE31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EB6408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19" name="Titre 1">
            <a:extLst>
              <a:ext uri="{FF2B5EF4-FFF2-40B4-BE49-F238E27FC236}">
                <a16:creationId xmlns:a16="http://schemas.microsoft.com/office/drawing/2014/main" id="{F5631E4C-13FE-27AD-96EC-A934DA7DEA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0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20" name="Espace réservé du texte 11">
            <a:extLst>
              <a:ext uri="{FF2B5EF4-FFF2-40B4-BE49-F238E27FC236}">
                <a16:creationId xmlns:a16="http://schemas.microsoft.com/office/drawing/2014/main" id="{6BA0A397-0499-8DE1-B1B7-F31391DB21C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8792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4517382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8A1E542F-157D-4FCD-12EF-2615CC97E4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437"/>
          <a:stretch/>
        </p:blipFill>
        <p:spPr>
          <a:xfrm>
            <a:off x="-5142" y="14"/>
            <a:ext cx="12185853" cy="1135366"/>
          </a:xfrm>
          <a:prstGeom prst="rect">
            <a:avLst/>
          </a:prstGeom>
        </p:spPr>
      </p:pic>
      <p:pic>
        <p:nvPicPr>
          <p:cNvPr id="11" name="Image 10" descr="Une image contenant Véhicule terrestre, pneu, roue, ciel&#10;&#10;Description générée automatiquement">
            <a:extLst>
              <a:ext uri="{FF2B5EF4-FFF2-40B4-BE49-F238E27FC236}">
                <a16:creationId xmlns:a16="http://schemas.microsoft.com/office/drawing/2014/main" id="{766DBC6E-7088-E252-E1C8-19762D5BFC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5450" y="0"/>
            <a:ext cx="2968000" cy="1016000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22879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30/05/2024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14" name="Titre 1">
            <a:extLst>
              <a:ext uri="{FF2B5EF4-FFF2-40B4-BE49-F238E27FC236}">
                <a16:creationId xmlns:a16="http://schemas.microsoft.com/office/drawing/2014/main" id="{87E53447-B745-C5E5-8B07-B6DEB19856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0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15" name="Espace réservé du texte 11">
            <a:extLst>
              <a:ext uri="{FF2B5EF4-FFF2-40B4-BE49-F238E27FC236}">
                <a16:creationId xmlns:a16="http://schemas.microsoft.com/office/drawing/2014/main" id="{602D7564-1B5E-FC1B-8D45-8CBC9EFECD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8792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18187769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ACE725FB-8783-C0F2-486F-0BB49D6F2C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7" y="3458"/>
            <a:ext cx="12185853" cy="685454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6FAD875-E6DE-DC47-AE8F-313647DFE5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142" y="14"/>
            <a:ext cx="12185853" cy="6854542"/>
          </a:xfrm>
          <a:prstGeom prst="rect">
            <a:avLst/>
          </a:prstGeom>
        </p:spPr>
      </p:pic>
      <p:pic>
        <p:nvPicPr>
          <p:cNvPr id="7" name="Image 6" descr="Une image contenant Véhicule terrestre, pneu, roue, ciel&#10;&#10;Description générée automatiquement">
            <a:extLst>
              <a:ext uri="{FF2B5EF4-FFF2-40B4-BE49-F238E27FC236}">
                <a16:creationId xmlns:a16="http://schemas.microsoft.com/office/drawing/2014/main" id="{A6EFC46B-1CD5-3077-17DC-AEFD0E5E27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5450" y="0"/>
            <a:ext cx="2968000" cy="1016000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30/05/2024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4DCAFD17-C0B4-6A96-1D23-9C86EA4D1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202697D2-3783-4E2E-6B75-69FDA113B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853" y="50072"/>
            <a:ext cx="77323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593C15BF-3AD8-C69B-4C78-633652E18B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EB6408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403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EB19A0A5-BB23-BCCA-A322-85040FFBD7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857"/>
            <a:ext cx="12188951" cy="6856285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F4776F5D-E649-BCEF-164E-F0C3B4DC17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759" y="2049864"/>
            <a:ext cx="5833626" cy="984738"/>
          </a:xfrm>
        </p:spPr>
        <p:txBody>
          <a:bodyPr anchor="b"/>
          <a:lstStyle>
            <a:lvl1pPr algn="ctr">
              <a:defRPr sz="5400" b="0" kern="7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</a:t>
            </a:r>
          </a:p>
        </p:txBody>
      </p:sp>
      <p:sp>
        <p:nvSpPr>
          <p:cNvPr id="4" name="Espace réservé du texte 8">
            <a:extLst>
              <a:ext uri="{FF2B5EF4-FFF2-40B4-BE49-F238E27FC236}">
                <a16:creationId xmlns:a16="http://schemas.microsoft.com/office/drawing/2014/main" id="{384B8598-880A-E1A9-CAC0-A38A1A9517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6137" y="2847624"/>
            <a:ext cx="5490871" cy="673291"/>
          </a:xfrm>
        </p:spPr>
        <p:txBody>
          <a:bodyPr/>
          <a:lstStyle>
            <a:lvl1pPr marL="0" indent="0" algn="ctr">
              <a:buNone/>
              <a:defRPr sz="68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PRÉSENTATION</a:t>
            </a: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81" y="522318"/>
            <a:ext cx="4725063" cy="75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5450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3F4D19E2-09A3-A371-0FCE-C64C7A1812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026"/>
          <a:stretch/>
        </p:blipFill>
        <p:spPr>
          <a:xfrm>
            <a:off x="-5142" y="14"/>
            <a:ext cx="12185853" cy="1095008"/>
          </a:xfrm>
          <a:prstGeom prst="rect">
            <a:avLst/>
          </a:prstGeom>
        </p:spPr>
      </p:pic>
      <p:pic>
        <p:nvPicPr>
          <p:cNvPr id="7" name="Image 6" descr="Une image contenant Véhicule terrestre, pneu, roue, ciel&#10;&#10;Description générée automatiquement">
            <a:extLst>
              <a:ext uri="{FF2B5EF4-FFF2-40B4-BE49-F238E27FC236}">
                <a16:creationId xmlns:a16="http://schemas.microsoft.com/office/drawing/2014/main" id="{1E5C0FDE-55A1-B057-D5FC-10F089FAB9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5450" y="0"/>
            <a:ext cx="2968000" cy="1016000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30/05/2024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4DCAFD17-C0B4-6A96-1D23-9C86EA4D1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54563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202697D2-3783-4E2E-6B75-69FDA113B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853" y="50072"/>
            <a:ext cx="77323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9185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D78B327-2001-3E73-BE81-26D8E7D491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" y="1811"/>
            <a:ext cx="12185904" cy="6854571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30/05/2024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Espace réservé du texte 13">
            <a:extLst>
              <a:ext uri="{FF2B5EF4-FFF2-40B4-BE49-F238E27FC236}">
                <a16:creationId xmlns:a16="http://schemas.microsoft.com/office/drawing/2014/main" id="{3B08ECCF-CB4F-9A5D-FF24-9F85EEDA60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EB6408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9F58ABF7-4B73-F077-5357-A1F499C68D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124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11" name="Espace réservé du texte 11">
            <a:extLst>
              <a:ext uri="{FF2B5EF4-FFF2-40B4-BE49-F238E27FC236}">
                <a16:creationId xmlns:a16="http://schemas.microsoft.com/office/drawing/2014/main" id="{52AFFEE0-F59F-FF36-A469-4C6E05F397F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316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8699140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D78B327-2001-3E73-BE81-26D8E7D491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722"/>
          <a:stretch/>
        </p:blipFill>
        <p:spPr>
          <a:xfrm>
            <a:off x="3048" y="1811"/>
            <a:ext cx="12185904" cy="1115789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11590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30/05/2024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3CC55EA1-6895-C9FF-AAD9-9F5197AC27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124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9" name="Espace réservé du texte 11">
            <a:extLst>
              <a:ext uri="{FF2B5EF4-FFF2-40B4-BE49-F238E27FC236}">
                <a16:creationId xmlns:a16="http://schemas.microsoft.com/office/drawing/2014/main" id="{0B4A0BE9-4500-190E-F970-B8EAB07643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316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23212508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capture d’écran, vert, conception&#10;&#10;Description générée automatiquement">
            <a:extLst>
              <a:ext uri="{FF2B5EF4-FFF2-40B4-BE49-F238E27FC236}">
                <a16:creationId xmlns:a16="http://schemas.microsoft.com/office/drawing/2014/main" id="{B742EBEB-8F99-FE16-444F-5F57752C6C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14B85E3-2520-8ED9-6866-6EB78DC02B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FE4FCA5-0AD1-496B-5271-DCBEB9024B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100" y="60705"/>
            <a:ext cx="105156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30/05/2024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1F225B62-90AA-D061-89D3-7E607E21E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F25EBA34-A728-2F7C-EE2A-02D114CDE1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EB6408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6291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914B85E3-2520-8ED9-6866-6EB78DC02B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08"/>
          <a:stretch/>
        </p:blipFill>
        <p:spPr>
          <a:xfrm>
            <a:off x="762" y="428"/>
            <a:ext cx="12190476" cy="114458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FE4FCA5-0AD1-496B-5271-DCBEB9024B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100" y="60705"/>
            <a:ext cx="105156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30/05/2024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1F225B62-90AA-D061-89D3-7E607E21E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09407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656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EFBCEDC2-D033-5BE7-A9BD-2B58A9CCF6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6" y="1713"/>
            <a:ext cx="12185907" cy="685457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6D4AE59-214B-2A8B-DFEE-77B2F3E14B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19" y="3567288"/>
            <a:ext cx="4031703" cy="642030"/>
          </a:xfrm>
          <a:prstGeom prst="rect">
            <a:avLst/>
          </a:prstGeom>
        </p:spPr>
      </p:pic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470AD55A-B2BC-0BDD-4C74-492BE5700E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84980" y="2277532"/>
            <a:ext cx="4606925" cy="1117600"/>
          </a:xfrm>
        </p:spPr>
        <p:txBody>
          <a:bodyPr/>
          <a:lstStyle>
            <a:lvl1pPr marL="0" indent="0">
              <a:buNone/>
              <a:defRPr sz="7400" spc="-100" baseline="0">
                <a:solidFill>
                  <a:srgbClr val="FFF215"/>
                </a:solidFill>
                <a:latin typeface="Franklin Gothic Demi Cond" panose="020B07060304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MERCI</a:t>
            </a:r>
          </a:p>
        </p:txBody>
      </p:sp>
    </p:spTree>
    <p:extLst>
      <p:ext uri="{BB962C8B-B14F-4D97-AF65-F5344CB8AC3E}">
        <p14:creationId xmlns:p14="http://schemas.microsoft.com/office/powerpoint/2010/main" val="17033016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EFBCEDC2-D033-5BE7-A9BD-2B58A9CCF6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6" y="1713"/>
            <a:ext cx="12185907" cy="685457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6D4AE59-214B-2A8B-DFEE-77B2F3E14B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19" y="3567288"/>
            <a:ext cx="4031703" cy="642030"/>
          </a:xfrm>
          <a:prstGeom prst="rect">
            <a:avLst/>
          </a:prstGeom>
        </p:spPr>
      </p:pic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470AD55A-B2BC-0BDD-4C74-492BE5700E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84980" y="2277532"/>
            <a:ext cx="4606925" cy="1117600"/>
          </a:xfrm>
        </p:spPr>
        <p:txBody>
          <a:bodyPr/>
          <a:lstStyle>
            <a:lvl1pPr marL="0" indent="0">
              <a:buNone/>
              <a:defRPr sz="7400" spc="-100" baseline="0">
                <a:solidFill>
                  <a:srgbClr val="FFF215"/>
                </a:solidFill>
                <a:latin typeface="Franklin Gothic Demi Cond" panose="020B07060304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MERCI</a:t>
            </a:r>
          </a:p>
        </p:txBody>
      </p:sp>
    </p:spTree>
    <p:extLst>
      <p:ext uri="{BB962C8B-B14F-4D97-AF65-F5344CB8AC3E}">
        <p14:creationId xmlns:p14="http://schemas.microsoft.com/office/powerpoint/2010/main" val="3925249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EFBCEDC2-D033-5BE7-A9BD-2B58A9CCF6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7" y="1713"/>
            <a:ext cx="12185905" cy="685457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6D4AE59-214B-2A8B-DFEE-77B2F3E14B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19" y="3567288"/>
            <a:ext cx="4031703" cy="642030"/>
          </a:xfrm>
          <a:prstGeom prst="rect">
            <a:avLst/>
          </a:prstGeom>
        </p:spPr>
      </p:pic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470AD55A-B2BC-0BDD-4C74-492BE5700E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84980" y="2277532"/>
            <a:ext cx="4606925" cy="1117600"/>
          </a:xfrm>
        </p:spPr>
        <p:txBody>
          <a:bodyPr/>
          <a:lstStyle>
            <a:lvl1pPr marL="0" indent="0">
              <a:buNone/>
              <a:defRPr sz="7400" spc="-100" baseline="0">
                <a:solidFill>
                  <a:srgbClr val="FFF215"/>
                </a:solidFill>
                <a:latin typeface="Franklin Gothic Demi Cond" panose="020B07060304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MERCI</a:t>
            </a:r>
          </a:p>
        </p:txBody>
      </p:sp>
    </p:spTree>
    <p:extLst>
      <p:ext uri="{BB962C8B-B14F-4D97-AF65-F5344CB8AC3E}">
        <p14:creationId xmlns:p14="http://schemas.microsoft.com/office/powerpoint/2010/main" val="1949751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87600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62670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2C1C4F9-5722-D683-CF60-E1C9140C85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529D14F-1E48-7E4A-9B8D-0784DCEDB7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79523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40622827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79741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76694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9441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18944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88371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E4FCA5-0AD1-496B-5271-DCBEB9024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30/05/2024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551586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67706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008710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94323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8887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B137E0C-9743-CE21-5D37-F6CF676B8C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857"/>
            <a:ext cx="12188952" cy="685628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0978E5B5-A849-E0D4-7CDC-BA518E21002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79523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17799996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07661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1215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663006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9BAC64-C16B-D739-88B0-C08ED7416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B9276B1-75DC-89FB-9B74-A08413BBCA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9AB6E15-4ADC-7A6F-982A-05C39845DA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BC69B4B-888F-AF3B-E9E4-31297C0F8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30/05/2024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C3EBB93-5AE8-62C9-784F-4D5D8F5CB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5E00286-11D2-8F6D-E521-33A2E79A3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380061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458743-F163-B391-72BB-7C20C40E8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A7EDB8-0DAE-B99A-0EE9-635ACE33E2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88F3C3E-D2FC-D7B8-6DE3-626A29D36B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C571B55-5604-E7A5-71C6-F9AFA37063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D608F9B-7731-DE53-C2A8-0F6F0DB8FB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BE5D98D-CD26-EE6D-B8CF-37A831D03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30/05/2024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BE8B773-3597-87C4-59D7-EFDB6B583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BDEDC2F-9F3E-E508-BBA9-6F1F97AC9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82897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18266D-A4B6-F4D4-32EA-65D87EF74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8D52787-EB4A-40FC-6ACD-1D5852140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30/05/2024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17E4A9F-279C-6ADF-BD5E-5F697951C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0B75A29-EE8E-3D07-52D0-AD40683A3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687365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33813C2-A577-9E16-F262-4D25CAAE8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30/05/2024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05F86F8-2C35-1D17-9E10-61054CB93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F82B7E3-8C9F-CA67-1594-E42420360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906575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E6D9C6-F87F-3CA7-7CAD-75B19A9F4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D0CEE63-35E4-6D7F-09E7-D5C47700A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854423F-8272-338A-3489-F59D4E866C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0C11F21-57DE-B4C1-2FC4-F58DCAFF0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30/05/2024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56B2DC9-2669-1F90-46D2-8F006F798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E99B2F1-956E-D774-665C-66AB950F9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89818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BA813D-A0C8-69BC-6EE0-4790C6563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0595EA7-77C3-1922-91F3-EDE9CFC4C8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6C6A621-33A9-7E45-7850-416AFB000A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EA729D5-5A9A-94FA-6017-43FFC92D4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30/05/2024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38BD11D-8278-B00E-3DF8-59D5DBEB9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E2A6B61-6B85-2B19-4BFB-BC638062A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012132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0A00B6-E5FA-AC71-211C-29A440F24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DB3F8E8-19D4-2873-D2FB-08C2D36738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85E3533-8D3A-E648-222D-6FFAE99B7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30/05/2024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27D956A-386A-BA79-C202-108AF3942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BE071C4-9EE2-D260-83AF-764F770D9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1995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79523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16702322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0E89D48-FFE0-E2C0-AE7B-C68C39A737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5F968E5-0CC6-69DE-2D9B-C313FE009D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1517A3-1426-FDDF-D1BD-064282A47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30/05/2024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939E788-F2FC-5D83-D757-969522662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C6940E0-D790-759D-527D-790635C1B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4464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0F05EC4-72A3-D3B5-4844-E704CB31E5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857"/>
            <a:ext cx="12188952" cy="685628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203DE88B-5973-C402-32E6-4CD2405EE8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79523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1536144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498AE76-16CE-A5D0-232A-F5011C3DF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D5B77CC-AD41-CBE3-A853-8254973FF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AE00A1A-A439-4D0E-7D9A-156A37AD5F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E933E9D-6077-4C12-869B-8788954057D4}" type="datetimeFigureOut">
              <a:rPr lang="fr-FR" smtClean="0"/>
              <a:pPr/>
              <a:t>30/05/2024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3B5019F-8229-194C-69E6-8B5A664420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6D01294-BB2B-8A21-3C6A-97F2E2C33F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743E01D-D3FF-461C-93FC-E0E8AAA8079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3337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91" r:id="rId10"/>
    <p:sldLayoutId id="2147483692" r:id="rId11"/>
    <p:sldLayoutId id="214748374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741" r:id="rId18"/>
    <p:sldLayoutId id="2147483740" r:id="rId19"/>
    <p:sldLayoutId id="2147483699" r:id="rId20"/>
    <p:sldLayoutId id="2147483716" r:id="rId21"/>
    <p:sldLayoutId id="2147483717" r:id="rId22"/>
    <p:sldLayoutId id="2147483715" r:id="rId23"/>
    <p:sldLayoutId id="2147483718" r:id="rId24"/>
    <p:sldLayoutId id="2147483704" r:id="rId25"/>
    <p:sldLayoutId id="2147483719" r:id="rId26"/>
    <p:sldLayoutId id="2147483660" r:id="rId27"/>
    <p:sldLayoutId id="2147483720" r:id="rId28"/>
    <p:sldLayoutId id="2147483684" r:id="rId29"/>
    <p:sldLayoutId id="2147483721" r:id="rId30"/>
    <p:sldLayoutId id="2147483706" r:id="rId31"/>
    <p:sldLayoutId id="2147483722" r:id="rId32"/>
    <p:sldLayoutId id="2147483662" r:id="rId33"/>
    <p:sldLayoutId id="2147483723" r:id="rId34"/>
    <p:sldLayoutId id="2147483707" r:id="rId35"/>
    <p:sldLayoutId id="2147483724" r:id="rId36"/>
    <p:sldLayoutId id="2147483708" r:id="rId37"/>
    <p:sldLayoutId id="2147483725" r:id="rId38"/>
    <p:sldLayoutId id="2147483709" r:id="rId39"/>
    <p:sldLayoutId id="2147483726" r:id="rId40"/>
    <p:sldLayoutId id="2147483710" r:id="rId41"/>
    <p:sldLayoutId id="2147483727" r:id="rId42"/>
    <p:sldLayoutId id="2147483711" r:id="rId43"/>
    <p:sldLayoutId id="2147483728" r:id="rId44"/>
    <p:sldLayoutId id="2147483712" r:id="rId45"/>
    <p:sldLayoutId id="2147483729" r:id="rId46"/>
    <p:sldLayoutId id="2147483736" r:id="rId47"/>
    <p:sldLayoutId id="2147483737" r:id="rId48"/>
    <p:sldLayoutId id="2147483738" r:id="rId49"/>
    <p:sldLayoutId id="2147483739" r:id="rId50"/>
    <p:sldLayoutId id="2147483713" r:id="rId51"/>
    <p:sldLayoutId id="2147483730" r:id="rId52"/>
    <p:sldLayoutId id="2147483714" r:id="rId53"/>
    <p:sldLayoutId id="2147483731" r:id="rId54"/>
    <p:sldLayoutId id="2147483682" r:id="rId55"/>
    <p:sldLayoutId id="2147483732" r:id="rId56"/>
    <p:sldLayoutId id="2147483733" r:id="rId57"/>
    <p:sldLayoutId id="2147483734" r:id="rId58"/>
    <p:sldLayoutId id="2147483698" r:id="rId59"/>
    <p:sldLayoutId id="2147483703" r:id="rId60"/>
    <p:sldLayoutId id="2147483701" r:id="rId61"/>
    <p:sldLayoutId id="2147483705" r:id="rId62"/>
    <p:sldLayoutId id="2147483700" r:id="rId63"/>
    <p:sldLayoutId id="2147483702" r:id="rId64"/>
    <p:sldLayoutId id="2147483650" r:id="rId65"/>
    <p:sldLayoutId id="2147483672" r:id="rId66"/>
    <p:sldLayoutId id="2147483671" r:id="rId67"/>
    <p:sldLayoutId id="2147483661" r:id="rId68"/>
    <p:sldLayoutId id="2147483686" r:id="rId69"/>
    <p:sldLayoutId id="2147483681" r:id="rId70"/>
    <p:sldLayoutId id="2147483687" r:id="rId71"/>
    <p:sldLayoutId id="2147483668" r:id="rId72"/>
    <p:sldLayoutId id="2147483652" r:id="rId73"/>
    <p:sldLayoutId id="2147483653" r:id="rId74"/>
    <p:sldLayoutId id="2147483654" r:id="rId75"/>
    <p:sldLayoutId id="2147483655" r:id="rId76"/>
    <p:sldLayoutId id="2147483656" r:id="rId77"/>
    <p:sldLayoutId id="2147483657" r:id="rId78"/>
    <p:sldLayoutId id="2147483658" r:id="rId79"/>
    <p:sldLayoutId id="2147483659" r:id="rId8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rgbClr val="00206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F5712B-0E44-A10D-A17F-712806F1A3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PRÉSENTATION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6371107-98E3-6642-09B5-13D29AE914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FOND VISIO</a:t>
            </a:r>
          </a:p>
        </p:txBody>
      </p: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0095B3A2-DCDC-A4DD-F9DC-0E5147DB50D9}"/>
              </a:ext>
            </a:extLst>
          </p:cNvPr>
          <p:cNvSpPr txBox="1">
            <a:spLocks/>
          </p:cNvSpPr>
          <p:nvPr/>
        </p:nvSpPr>
        <p:spPr>
          <a:xfrm>
            <a:off x="236137" y="3645384"/>
            <a:ext cx="5490871" cy="673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800" b="0" kern="1200" spc="-100" baseline="0">
                <a:solidFill>
                  <a:schemeClr val="bg1"/>
                </a:solidFill>
                <a:latin typeface="Franklin Gothic Demi Cond" panose="020B07060304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600" dirty="0">
                <a:latin typeface="Franklin Gothic Medium Cond" panose="020B0606030402020204" pitchFamily="34" charset="0"/>
              </a:rPr>
              <a:t>30 mai 2024</a:t>
            </a:r>
          </a:p>
        </p:txBody>
      </p:sp>
    </p:spTree>
    <p:extLst>
      <p:ext uri="{BB962C8B-B14F-4D97-AF65-F5344CB8AC3E}">
        <p14:creationId xmlns:p14="http://schemas.microsoft.com/office/powerpoint/2010/main" val="4705353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92C8D58-6290-5218-C2E3-6DCC19540C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7985" y="430323"/>
            <a:ext cx="8996029" cy="59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245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E6489573-5737-82FF-3CE6-4D825DAC65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502" y="546379"/>
            <a:ext cx="10286996" cy="576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7645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E6489573-5737-82FF-3CE6-4D825DAC65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502" y="546379"/>
            <a:ext cx="10286996" cy="576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0754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E6489573-5737-82FF-3CE6-4D825DAC65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502" y="546379"/>
            <a:ext cx="10286996" cy="576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4768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E6489573-5737-82FF-3CE6-4D825DAC65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502" y="546379"/>
            <a:ext cx="10286995" cy="576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5166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8DC304-51EE-0A22-726F-E5A55F9C25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5927" y="1672322"/>
            <a:ext cx="5471880" cy="1756678"/>
          </a:xfrm>
        </p:spPr>
        <p:txBody>
          <a:bodyPr/>
          <a:lstStyle/>
          <a:p>
            <a:r>
              <a:rPr lang="fr-FR" dirty="0"/>
              <a:t>FONDS VISIO</a:t>
            </a:r>
            <a:br>
              <a:rPr lang="fr-FR" dirty="0"/>
            </a:br>
            <a:r>
              <a:rPr lang="fr-FR" sz="8000" dirty="0"/>
              <a:t>SÉCURITÉ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71559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96C97A-9CAA-339C-921D-D9F1EAD567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PISTE 1</a:t>
            </a:r>
          </a:p>
        </p:txBody>
      </p:sp>
    </p:spTree>
    <p:extLst>
      <p:ext uri="{BB962C8B-B14F-4D97-AF65-F5344CB8AC3E}">
        <p14:creationId xmlns:p14="http://schemas.microsoft.com/office/powerpoint/2010/main" val="4801532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92C8D58-6290-5218-C2E3-6DCC19540C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7985" y="898867"/>
            <a:ext cx="8996028" cy="506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8938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92C8D58-6290-5218-C2E3-6DCC19540C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7985" y="898867"/>
            <a:ext cx="8996028" cy="506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393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92C8D58-6290-5218-C2E3-6DCC19540C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7986" y="898867"/>
            <a:ext cx="8996026" cy="506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767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8DC304-51EE-0A22-726F-E5A55F9C25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5927" y="1672322"/>
            <a:ext cx="5471880" cy="1756678"/>
          </a:xfrm>
        </p:spPr>
        <p:txBody>
          <a:bodyPr/>
          <a:lstStyle/>
          <a:p>
            <a:r>
              <a:rPr lang="fr-FR" dirty="0"/>
              <a:t>FONDS VISIO</a:t>
            </a:r>
            <a:br>
              <a:rPr lang="fr-FR" dirty="0"/>
            </a:br>
            <a:r>
              <a:rPr lang="fr-FR" dirty="0"/>
              <a:t>GÉNÉRIQUES</a:t>
            </a:r>
          </a:p>
        </p:txBody>
      </p:sp>
    </p:spTree>
    <p:extLst>
      <p:ext uri="{BB962C8B-B14F-4D97-AF65-F5344CB8AC3E}">
        <p14:creationId xmlns:p14="http://schemas.microsoft.com/office/powerpoint/2010/main" val="4887298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92C8D58-6290-5218-C2E3-6DCC19540C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7986" y="898867"/>
            <a:ext cx="8996026" cy="506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7349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92C8D58-6290-5218-C2E3-6DCC19540C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7987" y="898867"/>
            <a:ext cx="8996024" cy="506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6282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92C8D58-6290-5218-C2E3-6DCC19540C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7987" y="898867"/>
            <a:ext cx="8996024" cy="5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172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92C8D58-6290-5218-C2E3-6DCC19540C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7987" y="898867"/>
            <a:ext cx="8996023" cy="5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8256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92C8D58-6290-5218-C2E3-6DCC19540C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7987" y="898867"/>
            <a:ext cx="8996023" cy="5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2878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92C8D58-6290-5218-C2E3-6DCC19540C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7987" y="898867"/>
            <a:ext cx="8996023" cy="50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7598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92C8D58-6290-5218-C2E3-6DCC19540C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7988" y="898867"/>
            <a:ext cx="8996021" cy="50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7591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2BF5EACA-9BB4-DDB4-E415-D397B4A380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6179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E6489573-5737-82FF-3CE6-4D825DAC65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" r="298"/>
          <a:stretch/>
        </p:blipFill>
        <p:spPr>
          <a:xfrm>
            <a:off x="1015068" y="546379"/>
            <a:ext cx="10224432" cy="576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2035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E6489573-5737-82FF-3CE6-4D825DAC65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4" b="7704"/>
          <a:stretch/>
        </p:blipFill>
        <p:spPr>
          <a:xfrm>
            <a:off x="983784" y="546379"/>
            <a:ext cx="10224432" cy="576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909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E6489573-5737-82FF-3CE6-4D825DAC65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4" b="7704"/>
          <a:stretch/>
        </p:blipFill>
        <p:spPr>
          <a:xfrm>
            <a:off x="983784" y="546379"/>
            <a:ext cx="10224432" cy="576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0129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intérieur, mur, plante d’intérieur, décoration d’intérieur&#10;&#10;Description générée automatiquement">
            <a:extLst>
              <a:ext uri="{FF2B5EF4-FFF2-40B4-BE49-F238E27FC236}">
                <a16:creationId xmlns:a16="http://schemas.microsoft.com/office/drawing/2014/main" id="{992C8D58-6290-5218-C2E3-6DCC19540C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985" y="430323"/>
            <a:ext cx="8996030" cy="599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1806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E6489573-5737-82FF-3CE6-4D825DAC65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" r="298"/>
          <a:stretch/>
        </p:blipFill>
        <p:spPr>
          <a:xfrm>
            <a:off x="983784" y="546379"/>
            <a:ext cx="10224432" cy="576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0524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92C8D58-6290-5218-C2E3-6DCC19540C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7985" y="430323"/>
            <a:ext cx="8996029" cy="59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736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92C8D58-6290-5218-C2E3-6DCC19540C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7985" y="430323"/>
            <a:ext cx="8996028" cy="59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20811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7960</TotalTime>
  <Words>16</Words>
  <Application>Microsoft Office PowerPoint</Application>
  <PresentationFormat>Grand écran</PresentationFormat>
  <Paragraphs>6</Paragraphs>
  <Slides>27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2" baseType="lpstr">
      <vt:lpstr>Arial</vt:lpstr>
      <vt:lpstr>Franklin Gothic Book</vt:lpstr>
      <vt:lpstr>Franklin Gothic Demi Cond</vt:lpstr>
      <vt:lpstr>Franklin Gothic Medium Cond</vt:lpstr>
      <vt:lpstr>Thème Office</vt:lpstr>
      <vt:lpstr>PRÉSENTATION</vt:lpstr>
      <vt:lpstr>FONDS VISIO GÉNÉRIQUES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FONDS VISIO SÉCURITÉ</vt:lpstr>
      <vt:lpstr>PISTE 1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MÉMOIRE TECHNIQUE Consultation location  et entretien pneumatiques Génie Civil</dc:title>
  <dc:creator>Antoine Jubert</dc:creator>
  <cp:lastModifiedBy>Perrine RODIER - Le Nouveau Belier</cp:lastModifiedBy>
  <cp:revision>40</cp:revision>
  <dcterms:created xsi:type="dcterms:W3CDTF">2024-03-12T14:04:54Z</dcterms:created>
  <dcterms:modified xsi:type="dcterms:W3CDTF">2024-05-30T15:44:15Z</dcterms:modified>
</cp:coreProperties>
</file>