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6" r:id="rId3"/>
    <p:sldId id="338" r:id="rId4"/>
    <p:sldId id="351" r:id="rId5"/>
    <p:sldId id="354" r:id="rId6"/>
    <p:sldId id="350" r:id="rId7"/>
    <p:sldId id="327" r:id="rId8"/>
    <p:sldId id="355" r:id="rId9"/>
    <p:sldId id="339" r:id="rId10"/>
    <p:sldId id="353" r:id="rId11"/>
    <p:sldId id="357" r:id="rId12"/>
    <p:sldId id="358" r:id="rId13"/>
    <p:sldId id="362" r:id="rId14"/>
    <p:sldId id="363" r:id="rId15"/>
    <p:sldId id="364" r:id="rId16"/>
    <p:sldId id="360" r:id="rId17"/>
    <p:sldId id="359" r:id="rId18"/>
    <p:sldId id="32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orient="horz" pos="1752" userDrawn="1">
          <p15:clr>
            <a:srgbClr val="A4A3A4"/>
          </p15:clr>
        </p15:guide>
        <p15:guide id="3" orient="horz" pos="3022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  <p15:guide id="5" pos="35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195"/>
    <a:srgbClr val="00963F"/>
    <a:srgbClr val="FFF215"/>
    <a:srgbClr val="EB6408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1880BE-5104-47C4-9BE6-F87D80FAD335}" v="21" dt="2024-05-24T09:24:33.634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0" autoAdjust="0"/>
  </p:normalViewPr>
  <p:slideViewPr>
    <p:cSldViewPr snapToGrid="0">
      <p:cViewPr varScale="1">
        <p:scale>
          <a:sx n="34" d="100"/>
          <a:sy n="34" d="100"/>
        </p:scale>
        <p:origin x="77" y="1008"/>
      </p:cViewPr>
      <p:guideLst>
        <p:guide orient="horz" pos="2387"/>
        <p:guide orient="horz" pos="1752"/>
        <p:guide orient="horz" pos="3022"/>
        <p:guide orient="horz" pos="3430"/>
        <p:guide pos="35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98514013-3CF7-4884-85D6-2E76E5105408}"/>
    <pc:docChg chg="modSld">
      <pc:chgData name="Perrine RODIER - Le Nouveau Belier" userId="8d18d86c-7c03-4563-8894-8ee266adb6ca" providerId="ADAL" clId="{98514013-3CF7-4884-85D6-2E76E5105408}" dt="2024-05-24T13:16:00.447" v="1"/>
      <pc:docMkLst>
        <pc:docMk/>
      </pc:docMkLst>
      <pc:sldChg chg="modSp mod">
        <pc:chgData name="Perrine RODIER - Le Nouveau Belier" userId="8d18d86c-7c03-4563-8894-8ee266adb6ca" providerId="ADAL" clId="{98514013-3CF7-4884-85D6-2E76E5105408}" dt="2024-05-24T13:16:00.447" v="1"/>
        <pc:sldMkLst>
          <pc:docMk/>
          <pc:sldMk cId="2904877547" sldId="359"/>
        </pc:sldMkLst>
        <pc:spChg chg="mod">
          <ac:chgData name="Perrine RODIER - Le Nouveau Belier" userId="8d18d86c-7c03-4563-8894-8ee266adb6ca" providerId="ADAL" clId="{98514013-3CF7-4884-85D6-2E76E5105408}" dt="2024-05-24T13:16:00.447" v="1"/>
          <ac:spMkLst>
            <pc:docMk/>
            <pc:sldMk cId="2904877547" sldId="359"/>
            <ac:spMk id="7" creationId="{EC51D381-B002-C347-4BC2-7B9B835483B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F6AF7F14-895D-5E5F-6B6C-C888A2F9D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289971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275B93-0DF8-CC35-80E6-14AF2955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6" name="Image 5" descr="Une image contenant véhicule, Véhicule terrestre, roue, texte&#10;&#10;Description générée automatiquement">
            <a:extLst>
              <a:ext uri="{FF2B5EF4-FFF2-40B4-BE49-F238E27FC236}">
                <a16:creationId xmlns:a16="http://schemas.microsoft.com/office/drawing/2014/main" id="{5D06B674-D3D9-D077-0010-457525D5B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6" y="3300260"/>
            <a:ext cx="436914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142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9971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D94F95-9607-4C3C-824E-C29DC1540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9" name="Image 8" descr="Une image contenant véhicule, Véhicule terrestre, roue, transport&#10;&#10;Description générée automatiquement">
            <a:extLst>
              <a:ext uri="{FF2B5EF4-FFF2-40B4-BE49-F238E27FC236}">
                <a16:creationId xmlns:a16="http://schemas.microsoft.com/office/drawing/2014/main" id="{3DEED400-AC78-E159-2977-535CC9C60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7" y="3298547"/>
            <a:ext cx="4369143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2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5" name="Image 4" descr="Une image contenant véhicule, plein air, pneu, Véhicule terrestre&#10;&#10;Description générée automatiquement">
            <a:extLst>
              <a:ext uri="{FF2B5EF4-FFF2-40B4-BE49-F238E27FC236}">
                <a16:creationId xmlns:a16="http://schemas.microsoft.com/office/drawing/2014/main" id="{A74D4710-30D2-2792-4E6A-DC371B693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/>
          <a:stretch/>
        </p:blipFill>
        <p:spPr>
          <a:xfrm>
            <a:off x="7804800" y="3290400"/>
            <a:ext cx="438720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0EFC32C4-7616-E64C-02F1-DCD5014B4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301546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3DD7CD-1F02-2A71-EB22-A9722BA86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1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2336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44A13B-1041-E03A-F872-B6412CF8C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2612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9" y="-2336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B7872-55F1-C504-86D2-3437B6085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64274" y="802007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8083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1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A205F4-A659-AD45-BBCE-78C1A6E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E33D66E-A38F-104F-ADCB-0A7062751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173C853-E02F-B1CB-E732-2BF301CE2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87E71C3-A783-3438-C5D8-08B2A4833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8094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231CC0-E0E8-362C-9A4C-BE0AFFDF7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765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2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231345-7F71-C02F-F41F-717FC963C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3208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173" y="195"/>
            <a:ext cx="12191653" cy="110339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5604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7EB1E6C-64EB-19DE-3C5C-13B70D1C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2CF9824F-69A6-675C-4458-6B67D8EB2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12241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9D9F5F-1857-68B4-40C2-2A4F250C0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206D14A-F564-8988-8469-B82B26E9A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4F21891-0F07-AA38-5CB3-EB9530B8E3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4481"/>
          <a:stretch/>
        </p:blipFill>
        <p:spPr>
          <a:xfrm>
            <a:off x="0" y="428"/>
            <a:ext cx="12192000" cy="1064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72"/>
          <a:stretch/>
        </p:blipFill>
        <p:spPr>
          <a:xfrm>
            <a:off x="3046" y="1714"/>
            <a:ext cx="12185907" cy="111238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964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3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13566-111F-A397-AF29-9C14BB65B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60164A2E-9570-8835-AC44-001C08DEE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54A06B-1B08-6161-1964-23D038F55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5C1619E-EF8F-2281-6AAC-852EB878F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03098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0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5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BABBC2-C262-A5A6-DE09-B891CDD49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CE7078EB-B529-FC48-0073-ABA0CA9C3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1941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6147" y="15"/>
            <a:ext cx="12185853" cy="110629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72B3960-C3FA-49FB-4672-C2B06508F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AC32D31E-DDF7-3791-07FD-668E4770C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62608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" y="0"/>
            <a:ext cx="12185905" cy="685457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0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6"/>
          <a:stretch/>
        </p:blipFill>
        <p:spPr>
          <a:xfrm>
            <a:off x="6121" y="0"/>
            <a:ext cx="12185905" cy="118954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68683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0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C4A10D6-F8EB-F845-3010-D25682D99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BE07D1-A3CF-1DA3-7D1C-E72B9740F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04992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A548C3-CAA4-CFDE-E730-2086DAF76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D1A5A5F-581E-1B2E-0FBC-98AA8598C2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6D5D1CEA-4615-3497-EA54-EBEB974AB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09EB003-4880-B190-4149-C4097828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F68A848F-2472-48E4-8D90-4A40D04D2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21624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9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7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-5142" y="14"/>
            <a:ext cx="12185853" cy="11062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8B65D49-FC75-ECAA-AD58-4CAF7E46D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D74BA507-55D3-F92B-0513-C4FB39E8B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914248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6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E2E05F0-A1F0-8AFF-3C55-212677A35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F49F2192-D3C2-BEEE-E653-4CC760ECB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5631E4C-13FE-27AD-96EC-A934DA7DE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BA0A397-0499-8DE1-B1B7-F31391DB2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451738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A1E542F-157D-4FCD-12EF-2615CC97E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7"/>
          <a:stretch/>
        </p:blipFill>
        <p:spPr>
          <a:xfrm>
            <a:off x="-5142" y="14"/>
            <a:ext cx="12185853" cy="1135366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766DBC6E-7088-E252-E1C8-19762D5BF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81877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CE725FB-8783-C0F2-486F-0BB49D6F2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3458"/>
            <a:ext cx="12185853" cy="6854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FAD875-E6DE-DC47-AE8F-313647DFE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A6EFC46B-1CD5-3077-17DC-AEFD0E5E2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4D19E2-09A3-A371-0FCE-C64C7A18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1E5C0FDE-55A1-B057-D5FC-10F089FAB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58ABF7-4B73-F077-5357-A1F499C68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AFFEE0-F59F-FF36-A469-4C6E05F39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22"/>
          <a:stretch/>
        </p:blipFill>
        <p:spPr>
          <a:xfrm>
            <a:off x="3048" y="1811"/>
            <a:ext cx="12185904" cy="111578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1159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CC55EA1-6895-C9FF-AAD9-9F5197A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B4A0BE9-4500-190E-F970-B8EAB0764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21250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9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03301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92524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94975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023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5361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1" r:id="rId10"/>
    <p:sldLayoutId id="2147483692" r:id="rId11"/>
    <p:sldLayoutId id="214748374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41" r:id="rId18"/>
    <p:sldLayoutId id="2147483740" r:id="rId19"/>
    <p:sldLayoutId id="2147483699" r:id="rId20"/>
    <p:sldLayoutId id="2147483716" r:id="rId21"/>
    <p:sldLayoutId id="2147483717" r:id="rId22"/>
    <p:sldLayoutId id="2147483715" r:id="rId23"/>
    <p:sldLayoutId id="2147483718" r:id="rId24"/>
    <p:sldLayoutId id="2147483704" r:id="rId25"/>
    <p:sldLayoutId id="2147483719" r:id="rId26"/>
    <p:sldLayoutId id="2147483660" r:id="rId27"/>
    <p:sldLayoutId id="2147483720" r:id="rId28"/>
    <p:sldLayoutId id="2147483684" r:id="rId29"/>
    <p:sldLayoutId id="2147483721" r:id="rId30"/>
    <p:sldLayoutId id="2147483706" r:id="rId31"/>
    <p:sldLayoutId id="2147483722" r:id="rId32"/>
    <p:sldLayoutId id="2147483662" r:id="rId33"/>
    <p:sldLayoutId id="2147483723" r:id="rId34"/>
    <p:sldLayoutId id="2147483707" r:id="rId35"/>
    <p:sldLayoutId id="2147483724" r:id="rId36"/>
    <p:sldLayoutId id="2147483708" r:id="rId37"/>
    <p:sldLayoutId id="2147483725" r:id="rId38"/>
    <p:sldLayoutId id="2147483709" r:id="rId39"/>
    <p:sldLayoutId id="2147483726" r:id="rId40"/>
    <p:sldLayoutId id="2147483710" r:id="rId41"/>
    <p:sldLayoutId id="2147483727" r:id="rId42"/>
    <p:sldLayoutId id="2147483711" r:id="rId43"/>
    <p:sldLayoutId id="2147483728" r:id="rId44"/>
    <p:sldLayoutId id="2147483712" r:id="rId45"/>
    <p:sldLayoutId id="2147483729" r:id="rId46"/>
    <p:sldLayoutId id="2147483736" r:id="rId47"/>
    <p:sldLayoutId id="2147483737" r:id="rId48"/>
    <p:sldLayoutId id="2147483738" r:id="rId49"/>
    <p:sldLayoutId id="2147483739" r:id="rId50"/>
    <p:sldLayoutId id="2147483713" r:id="rId51"/>
    <p:sldLayoutId id="2147483730" r:id="rId52"/>
    <p:sldLayoutId id="2147483714" r:id="rId53"/>
    <p:sldLayoutId id="2147483731" r:id="rId54"/>
    <p:sldLayoutId id="2147483682" r:id="rId55"/>
    <p:sldLayoutId id="2147483732" r:id="rId56"/>
    <p:sldLayoutId id="2147483733" r:id="rId57"/>
    <p:sldLayoutId id="2147483734" r:id="rId58"/>
    <p:sldLayoutId id="2147483698" r:id="rId59"/>
    <p:sldLayoutId id="2147483703" r:id="rId60"/>
    <p:sldLayoutId id="2147483701" r:id="rId61"/>
    <p:sldLayoutId id="2147483705" r:id="rId62"/>
    <p:sldLayoutId id="2147483700" r:id="rId63"/>
    <p:sldLayoutId id="2147483702" r:id="rId64"/>
    <p:sldLayoutId id="2147483650" r:id="rId65"/>
    <p:sldLayoutId id="2147483672" r:id="rId66"/>
    <p:sldLayoutId id="2147483671" r:id="rId67"/>
    <p:sldLayoutId id="2147483661" r:id="rId68"/>
    <p:sldLayoutId id="2147483686" r:id="rId69"/>
    <p:sldLayoutId id="2147483681" r:id="rId70"/>
    <p:sldLayoutId id="2147483687" r:id="rId71"/>
    <p:sldLayoutId id="2147483668" r:id="rId72"/>
    <p:sldLayoutId id="2147483652" r:id="rId73"/>
    <p:sldLayoutId id="2147483653" r:id="rId74"/>
    <p:sldLayoutId id="2147483654" r:id="rId75"/>
    <p:sldLayoutId id="2147483655" r:id="rId76"/>
    <p:sldLayoutId id="2147483656" r:id="rId77"/>
    <p:sldLayoutId id="2147483657" r:id="rId78"/>
    <p:sldLayoutId id="2147483658" r:id="rId79"/>
    <p:sldLayoutId id="2147483659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PRÉSENTATION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FOND VISIO</a:t>
            </a:r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2" y="546379"/>
            <a:ext cx="10286996" cy="57652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8E9C6B-91A4-8144-8E54-7138E97ABD33}"/>
              </a:ext>
            </a:extLst>
          </p:cNvPr>
          <p:cNvSpPr txBox="1"/>
          <p:nvPr/>
        </p:nvSpPr>
        <p:spPr>
          <a:xfrm>
            <a:off x="952500" y="68758"/>
            <a:ext cx="335540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Mettre à jour l’affiche de gauche</a:t>
            </a:r>
          </a:p>
        </p:txBody>
      </p:sp>
    </p:spTree>
    <p:extLst>
      <p:ext uri="{BB962C8B-B14F-4D97-AF65-F5344CB8AC3E}">
        <p14:creationId xmlns:p14="http://schemas.microsoft.com/office/powerpoint/2010/main" val="2795476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DC304-51EE-0A22-726F-E5A55F9C2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672322"/>
            <a:ext cx="5471880" cy="1756678"/>
          </a:xfrm>
        </p:spPr>
        <p:txBody>
          <a:bodyPr/>
          <a:lstStyle/>
          <a:p>
            <a:r>
              <a:rPr lang="fr-FR" dirty="0"/>
              <a:t>FONDS VISIO</a:t>
            </a:r>
            <a:br>
              <a:rPr lang="fr-FR" dirty="0"/>
            </a:br>
            <a:r>
              <a:rPr lang="fr-FR" sz="8000" dirty="0"/>
              <a:t>SÉCURITÉ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55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96C97A-9CAA-339C-921D-D9F1EAD567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PISTE 1</a:t>
            </a:r>
          </a:p>
        </p:txBody>
      </p:sp>
    </p:spTree>
    <p:extLst>
      <p:ext uri="{BB962C8B-B14F-4D97-AF65-F5344CB8AC3E}">
        <p14:creationId xmlns:p14="http://schemas.microsoft.com/office/powerpoint/2010/main" val="480153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" b="102"/>
          <a:stretch/>
        </p:blipFill>
        <p:spPr>
          <a:xfrm>
            <a:off x="1597985" y="906779"/>
            <a:ext cx="8996029" cy="505757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141F8C-50F9-2126-D468-C44FCE7E263C}"/>
              </a:ext>
            </a:extLst>
          </p:cNvPr>
          <p:cNvSpPr txBox="1"/>
          <p:nvPr/>
        </p:nvSpPr>
        <p:spPr>
          <a:xfrm>
            <a:off x="952500" y="68758"/>
            <a:ext cx="5852115" cy="64633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OK VALIDE</a:t>
            </a:r>
          </a:p>
          <a:p>
            <a:r>
              <a:rPr lang="fr-FR" dirty="0">
                <a:solidFill>
                  <a:schemeClr val="bg1"/>
                </a:solidFill>
              </a:rPr>
              <a:t>-&gt; À décliner au format vertical (</a:t>
            </a:r>
            <a:r>
              <a:rPr lang="fr-FR" dirty="0" err="1">
                <a:solidFill>
                  <a:schemeClr val="bg1"/>
                </a:solidFill>
              </a:rPr>
              <a:t>cf</a:t>
            </a:r>
            <a:r>
              <a:rPr lang="fr-FR" dirty="0">
                <a:solidFill>
                  <a:schemeClr val="bg1"/>
                </a:solidFill>
              </a:rPr>
              <a:t> slide 17 pour le format)</a:t>
            </a:r>
          </a:p>
        </p:txBody>
      </p:sp>
    </p:spTree>
    <p:extLst>
      <p:ext uri="{BB962C8B-B14F-4D97-AF65-F5344CB8AC3E}">
        <p14:creationId xmlns:p14="http://schemas.microsoft.com/office/powerpoint/2010/main" val="2417933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103"/>
          <a:stretch/>
        </p:blipFill>
        <p:spPr>
          <a:xfrm>
            <a:off x="1597985" y="909320"/>
            <a:ext cx="8996028" cy="50498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163F91-8248-BA0A-7E09-45188927F87D}"/>
              </a:ext>
            </a:extLst>
          </p:cNvPr>
          <p:cNvSpPr txBox="1"/>
          <p:nvPr/>
        </p:nvSpPr>
        <p:spPr>
          <a:xfrm>
            <a:off x="952500" y="68758"/>
            <a:ext cx="5852115" cy="64633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OK VALIDE</a:t>
            </a:r>
          </a:p>
          <a:p>
            <a:r>
              <a:rPr lang="fr-FR" dirty="0">
                <a:solidFill>
                  <a:schemeClr val="bg1"/>
                </a:solidFill>
              </a:rPr>
              <a:t>-&gt; À décliner au format vertical (</a:t>
            </a:r>
            <a:r>
              <a:rPr lang="fr-FR" dirty="0" err="1">
                <a:solidFill>
                  <a:schemeClr val="bg1"/>
                </a:solidFill>
              </a:rPr>
              <a:t>cf</a:t>
            </a:r>
            <a:r>
              <a:rPr lang="fr-FR" dirty="0">
                <a:solidFill>
                  <a:schemeClr val="bg1"/>
                </a:solidFill>
              </a:rPr>
              <a:t> slide 17 pour le format)</a:t>
            </a:r>
          </a:p>
        </p:txBody>
      </p:sp>
    </p:spTree>
    <p:extLst>
      <p:ext uri="{BB962C8B-B14F-4D97-AF65-F5344CB8AC3E}">
        <p14:creationId xmlns:p14="http://schemas.microsoft.com/office/powerpoint/2010/main" val="3768981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 b="-1"/>
          <a:stretch/>
        </p:blipFill>
        <p:spPr>
          <a:xfrm>
            <a:off x="1597985" y="909320"/>
            <a:ext cx="8996028" cy="50498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B06C76-DA87-7F7E-AF0B-F73C872CF1CC}"/>
              </a:ext>
            </a:extLst>
          </p:cNvPr>
          <p:cNvSpPr txBox="1"/>
          <p:nvPr/>
        </p:nvSpPr>
        <p:spPr>
          <a:xfrm>
            <a:off x="952500" y="68758"/>
            <a:ext cx="8738161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Remplacer le logo « pas de compromis… » par la version typo blanche sans aplat blanc</a:t>
            </a:r>
          </a:p>
          <a:p>
            <a:r>
              <a:rPr lang="fr-FR" dirty="0">
                <a:solidFill>
                  <a:schemeClr val="bg1"/>
                </a:solidFill>
              </a:rPr>
              <a:t>+ à décliner au format vertical</a:t>
            </a:r>
          </a:p>
        </p:txBody>
      </p:sp>
    </p:spTree>
    <p:extLst>
      <p:ext uri="{BB962C8B-B14F-4D97-AF65-F5344CB8AC3E}">
        <p14:creationId xmlns:p14="http://schemas.microsoft.com/office/powerpoint/2010/main" val="3027757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5" y="1728976"/>
            <a:ext cx="8996029" cy="50602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AB4872-D9F6-7EDC-08DC-BCB331744892}"/>
              </a:ext>
            </a:extLst>
          </p:cNvPr>
          <p:cNvSpPr txBox="1"/>
          <p:nvPr/>
        </p:nvSpPr>
        <p:spPr>
          <a:xfrm>
            <a:off x="952500" y="68758"/>
            <a:ext cx="1089860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solidFill>
                  <a:schemeClr val="bg1"/>
                </a:solidFill>
              </a:rPr>
              <a:t>Recadrer dans le visuel du décor pour 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solidFill>
                  <a:schemeClr val="bg1"/>
                </a:solidFill>
              </a:rPr>
              <a:t>Voir moins de plafond,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solidFill>
                  <a:schemeClr val="bg1"/>
                </a:solidFill>
              </a:rPr>
              <a:t>Décentrer l’affiche sécurité -&gt;  lors des </a:t>
            </a:r>
            <a:r>
              <a:rPr lang="fr-FR" dirty="0" err="1">
                <a:solidFill>
                  <a:schemeClr val="bg1"/>
                </a:solidFill>
              </a:rPr>
              <a:t>visios</a:t>
            </a:r>
            <a:r>
              <a:rPr lang="fr-FR" dirty="0">
                <a:solidFill>
                  <a:schemeClr val="bg1"/>
                </a:solidFill>
              </a:rPr>
              <a:t> la personne qui parle devant ce fond d’écran ne cache pas toute l’affiche</a:t>
            </a:r>
          </a:p>
        </p:txBody>
      </p:sp>
    </p:spTree>
    <p:extLst>
      <p:ext uri="{BB962C8B-B14F-4D97-AF65-F5344CB8AC3E}">
        <p14:creationId xmlns:p14="http://schemas.microsoft.com/office/powerpoint/2010/main" val="2273893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70775B8-8BEE-4C14-2D9D-15F5B0610970}"/>
              </a:ext>
            </a:extLst>
          </p:cNvPr>
          <p:cNvSpPr txBox="1"/>
          <p:nvPr/>
        </p:nvSpPr>
        <p:spPr>
          <a:xfrm>
            <a:off x="952500" y="68758"/>
            <a:ext cx="7088479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On réutilise aussi les 3 décors de l’an dernier, du coup</a:t>
            </a:r>
          </a:p>
          <a:p>
            <a:r>
              <a:rPr lang="fr-FR" dirty="0">
                <a:solidFill>
                  <a:schemeClr val="bg1"/>
                </a:solidFill>
              </a:rPr>
              <a:t>-&gt; On se basera sur ces formats pour les </a:t>
            </a:r>
            <a:r>
              <a:rPr lang="fr-FR" dirty="0" err="1">
                <a:solidFill>
                  <a:schemeClr val="bg1"/>
                </a:solidFill>
              </a:rPr>
              <a:t>déclis</a:t>
            </a:r>
            <a:r>
              <a:rPr lang="fr-FR" dirty="0">
                <a:solidFill>
                  <a:schemeClr val="bg1"/>
                </a:solidFill>
              </a:rPr>
              <a:t> des affiches en vertical</a:t>
            </a:r>
          </a:p>
        </p:txBody>
      </p:sp>
      <p:pic>
        <p:nvPicPr>
          <p:cNvPr id="4" name="Image 3" descr="Une image contenant texte, meubles, intérieur, Immeuble de bureaux&#10;&#10;Description générée automatiquement">
            <a:extLst>
              <a:ext uri="{FF2B5EF4-FFF2-40B4-BE49-F238E27FC236}">
                <a16:creationId xmlns:a16="http://schemas.microsoft.com/office/drawing/2014/main" id="{B327997E-A7D4-653A-A6BB-2F9B113BC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6" y="1316474"/>
            <a:ext cx="4771455" cy="2683943"/>
          </a:xfrm>
          <a:prstGeom prst="rect">
            <a:avLst/>
          </a:prstGeom>
        </p:spPr>
      </p:pic>
      <p:pic>
        <p:nvPicPr>
          <p:cNvPr id="5" name="Image 4" descr="Une image contenant texte, bleu, bleu vert, Bleu Majorelle&#10;&#10;Description générée automatiquement">
            <a:extLst>
              <a:ext uri="{FF2B5EF4-FFF2-40B4-BE49-F238E27FC236}">
                <a16:creationId xmlns:a16="http://schemas.microsoft.com/office/drawing/2014/main" id="{3C074BC9-B390-3174-A46B-0F6DD76B4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08" y="1316474"/>
            <a:ext cx="4771455" cy="2683943"/>
          </a:xfrm>
          <a:prstGeom prst="rect">
            <a:avLst/>
          </a:prstGeom>
        </p:spPr>
      </p:pic>
      <p:pic>
        <p:nvPicPr>
          <p:cNvPr id="6" name="Image 5" descr="Une image contenant texte, pot de fleurs, plante d’intérieur, plante&#10;&#10;Description générée automatiquement">
            <a:extLst>
              <a:ext uri="{FF2B5EF4-FFF2-40B4-BE49-F238E27FC236}">
                <a16:creationId xmlns:a16="http://schemas.microsoft.com/office/drawing/2014/main" id="{CC9DABA9-F548-5B26-7CA5-8885A1184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36" y="4000417"/>
            <a:ext cx="4771455" cy="26839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51D381-B002-C347-4BC2-7B9B835483B5}"/>
              </a:ext>
            </a:extLst>
          </p:cNvPr>
          <p:cNvSpPr txBox="1"/>
          <p:nvPr/>
        </p:nvSpPr>
        <p:spPr>
          <a:xfrm>
            <a:off x="565484" y="6196263"/>
            <a:ext cx="9648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Archives/EUROMASTER/04-PROJETS/INTERNE/FONDS_VISIO_OK/FONDS_VISIO_2021</a:t>
            </a:r>
          </a:p>
          <a:p>
            <a:r>
              <a:rPr lang="fr-FR"/>
              <a:t>Archives/EUROMASTER/04-PROJETS/INTERNE/FONDS_VISIO_OK/1920x1080-VUL-table-05.psd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4877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BF5EACA-9BB4-DDB4-E415-D397B4A380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179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DC304-51EE-0A22-726F-E5A55F9C2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672322"/>
            <a:ext cx="5471880" cy="1756678"/>
          </a:xfrm>
        </p:spPr>
        <p:txBody>
          <a:bodyPr/>
          <a:lstStyle/>
          <a:p>
            <a:r>
              <a:rPr lang="fr-FR" dirty="0"/>
              <a:t>FONDS VISIO</a:t>
            </a:r>
            <a:br>
              <a:rPr lang="fr-FR" dirty="0"/>
            </a:br>
            <a:r>
              <a:rPr lang="fr-FR" dirty="0"/>
              <a:t>GÉNÉRIQUES</a:t>
            </a:r>
          </a:p>
        </p:txBody>
      </p:sp>
    </p:spTree>
    <p:extLst>
      <p:ext uri="{BB962C8B-B14F-4D97-AF65-F5344CB8AC3E}">
        <p14:creationId xmlns:p14="http://schemas.microsoft.com/office/powerpoint/2010/main" val="48872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298"/>
          <a:stretch/>
        </p:blipFill>
        <p:spPr>
          <a:xfrm>
            <a:off x="1015068" y="546379"/>
            <a:ext cx="10224432" cy="57652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4685C6-3729-4398-D79B-ABDB1980625F}"/>
              </a:ext>
            </a:extLst>
          </p:cNvPr>
          <p:cNvSpPr txBox="1"/>
          <p:nvPr/>
        </p:nvSpPr>
        <p:spPr>
          <a:xfrm>
            <a:off x="952500" y="68758"/>
            <a:ext cx="1254831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OK VALIDE</a:t>
            </a:r>
          </a:p>
        </p:txBody>
      </p:sp>
    </p:spTree>
    <p:extLst>
      <p:ext uri="{BB962C8B-B14F-4D97-AF65-F5344CB8AC3E}">
        <p14:creationId xmlns:p14="http://schemas.microsoft.com/office/powerpoint/2010/main" val="277120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298"/>
          <a:stretch/>
        </p:blipFill>
        <p:spPr>
          <a:xfrm>
            <a:off x="983784" y="546379"/>
            <a:ext cx="10224432" cy="57652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7E297F-B48A-66A8-DF31-70DC37A43FD2}"/>
              </a:ext>
            </a:extLst>
          </p:cNvPr>
          <p:cNvSpPr txBox="1"/>
          <p:nvPr/>
        </p:nvSpPr>
        <p:spPr>
          <a:xfrm>
            <a:off x="952500" y="68758"/>
            <a:ext cx="946573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 placement du visuel cache trop le camion. -&gt; essayer avec un autre visuel de camion – </a:t>
            </a:r>
            <a:r>
              <a:rPr lang="fr-FR" dirty="0" err="1">
                <a:solidFill>
                  <a:schemeClr val="bg1"/>
                </a:solidFill>
              </a:rPr>
              <a:t>cf</a:t>
            </a:r>
            <a:r>
              <a:rPr lang="fr-FR" dirty="0">
                <a:solidFill>
                  <a:schemeClr val="bg1"/>
                </a:solidFill>
              </a:rPr>
              <a:t> PJ </a:t>
            </a:r>
          </a:p>
        </p:txBody>
      </p:sp>
    </p:spTree>
    <p:extLst>
      <p:ext uri="{BB962C8B-B14F-4D97-AF65-F5344CB8AC3E}">
        <p14:creationId xmlns:p14="http://schemas.microsoft.com/office/powerpoint/2010/main" val="155390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mur, plante d’intérieur, décoration d’intérieur&#10;&#10;Description générée automatiquement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5" y="430323"/>
            <a:ext cx="8996030" cy="599735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E49477-8CE2-EB48-0486-AE4799D1B5C8}"/>
              </a:ext>
            </a:extLst>
          </p:cNvPr>
          <p:cNvSpPr txBox="1"/>
          <p:nvPr/>
        </p:nvSpPr>
        <p:spPr>
          <a:xfrm>
            <a:off x="952500" y="68758"/>
            <a:ext cx="1254831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OK VALIDE</a:t>
            </a:r>
          </a:p>
        </p:txBody>
      </p:sp>
    </p:spTree>
    <p:extLst>
      <p:ext uri="{BB962C8B-B14F-4D97-AF65-F5344CB8AC3E}">
        <p14:creationId xmlns:p14="http://schemas.microsoft.com/office/powerpoint/2010/main" val="2489180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298"/>
          <a:stretch/>
        </p:blipFill>
        <p:spPr>
          <a:xfrm>
            <a:off x="983784" y="546379"/>
            <a:ext cx="10224432" cy="57652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596958-68B6-B786-6B8B-B479C96D53CE}"/>
              </a:ext>
            </a:extLst>
          </p:cNvPr>
          <p:cNvSpPr txBox="1"/>
          <p:nvPr/>
        </p:nvSpPr>
        <p:spPr>
          <a:xfrm>
            <a:off x="952500" y="68758"/>
            <a:ext cx="1254831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OK VALIDE</a:t>
            </a:r>
          </a:p>
        </p:txBody>
      </p:sp>
    </p:spTree>
    <p:extLst>
      <p:ext uri="{BB962C8B-B14F-4D97-AF65-F5344CB8AC3E}">
        <p14:creationId xmlns:p14="http://schemas.microsoft.com/office/powerpoint/2010/main" val="1870052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5" y="430323"/>
            <a:ext cx="8996029" cy="599735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570552-5AF8-7E2A-1FB6-3BA8FA33DC18}"/>
              </a:ext>
            </a:extLst>
          </p:cNvPr>
          <p:cNvSpPr txBox="1"/>
          <p:nvPr/>
        </p:nvSpPr>
        <p:spPr>
          <a:xfrm>
            <a:off x="952500" y="68758"/>
            <a:ext cx="1029749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Remplacer ce visuel (le mécano ne veut plus apparaître sur les supports ERM) -&gt; tester les visuels en PJ</a:t>
            </a:r>
          </a:p>
        </p:txBody>
      </p:sp>
    </p:spTree>
    <p:extLst>
      <p:ext uri="{BB962C8B-B14F-4D97-AF65-F5344CB8AC3E}">
        <p14:creationId xmlns:p14="http://schemas.microsoft.com/office/powerpoint/2010/main" val="79573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C8D58-6290-5218-C2E3-6DCC1954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85" y="430323"/>
            <a:ext cx="8996029" cy="59973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FFBE1A9-EEA1-397B-0A5D-3D04258003BB}"/>
              </a:ext>
            </a:extLst>
          </p:cNvPr>
          <p:cNvSpPr txBox="1"/>
          <p:nvPr/>
        </p:nvSpPr>
        <p:spPr>
          <a:xfrm>
            <a:off x="952500" y="68758"/>
            <a:ext cx="1254831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OK VALIDE</a:t>
            </a:r>
          </a:p>
        </p:txBody>
      </p:sp>
    </p:spTree>
    <p:extLst>
      <p:ext uri="{BB962C8B-B14F-4D97-AF65-F5344CB8AC3E}">
        <p14:creationId xmlns:p14="http://schemas.microsoft.com/office/powerpoint/2010/main" val="18392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489573-5737-82FF-3CE6-4D825DAC6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1" y="546379"/>
            <a:ext cx="10286998" cy="57652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BE8F8A7-1D22-B68B-8D60-02EA94451CB4}"/>
              </a:ext>
            </a:extLst>
          </p:cNvPr>
          <p:cNvSpPr txBox="1"/>
          <p:nvPr/>
        </p:nvSpPr>
        <p:spPr>
          <a:xfrm>
            <a:off x="952500" y="68758"/>
            <a:ext cx="307359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Mettre à jour l’affiche camion</a:t>
            </a:r>
          </a:p>
        </p:txBody>
      </p:sp>
    </p:spTree>
    <p:extLst>
      <p:ext uri="{BB962C8B-B14F-4D97-AF65-F5344CB8AC3E}">
        <p14:creationId xmlns:p14="http://schemas.microsoft.com/office/powerpoint/2010/main" val="28857645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7898</TotalTime>
  <Words>222</Words>
  <Application>Microsoft Office PowerPoint</Application>
  <PresentationFormat>Grand écran</PresentationFormat>
  <Paragraphs>26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Franklin Gothic Book</vt:lpstr>
      <vt:lpstr>Franklin Gothic Demi Cond</vt:lpstr>
      <vt:lpstr>Franklin Gothic Medium Cond</vt:lpstr>
      <vt:lpstr>Wingdings</vt:lpstr>
      <vt:lpstr>Thème Office</vt:lpstr>
      <vt:lpstr>PRÉSENTATION</vt:lpstr>
      <vt:lpstr>FONDS VISIO GÉNÉRIQUES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FONDS VISIO SÉCURITÉ</vt:lpstr>
      <vt:lpstr>PISTE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40</cp:revision>
  <dcterms:created xsi:type="dcterms:W3CDTF">2024-03-12T14:04:54Z</dcterms:created>
  <dcterms:modified xsi:type="dcterms:W3CDTF">2024-05-24T13:18:08Z</dcterms:modified>
</cp:coreProperties>
</file>