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2" r:id="rId3"/>
    <p:sldId id="360" r:id="rId4"/>
    <p:sldId id="361" r:id="rId5"/>
    <p:sldId id="366" r:id="rId6"/>
    <p:sldId id="362" r:id="rId7"/>
    <p:sldId id="363" r:id="rId8"/>
    <p:sldId id="364" r:id="rId9"/>
    <p:sldId id="365" r:id="rId10"/>
    <p:sldId id="367" r:id="rId11"/>
    <p:sldId id="368" r:id="rId12"/>
    <p:sldId id="32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44"/>
    <a:srgbClr val="174195"/>
    <a:srgbClr val="007A77"/>
    <a:srgbClr val="007E70"/>
    <a:srgbClr val="2857A5"/>
    <a:srgbClr val="F37336"/>
    <a:srgbClr val="FFF215"/>
    <a:srgbClr val="00963F"/>
    <a:srgbClr val="EB6408"/>
    <a:srgbClr val="5757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F780B6-4835-4E2F-93E4-D092565D342C}" v="11" dt="2024-12-31T14:39:35.814"/>
  </p1510:revLst>
</p1510:revInfo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25" autoAdjust="0"/>
    <p:restoredTop sz="94580" autoAdjust="0"/>
  </p:normalViewPr>
  <p:slideViewPr>
    <p:cSldViewPr snapToGrid="0">
      <p:cViewPr>
        <p:scale>
          <a:sx n="60" d="100"/>
          <a:sy n="60" d="100"/>
        </p:scale>
        <p:origin x="216" y="302"/>
      </p:cViewPr>
      <p:guideLst>
        <p:guide orient="horz" pos="9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2CF780B6-4835-4E2F-93E4-D092565D342C}"/>
    <pc:docChg chg="custSel addSld delSld modSld">
      <pc:chgData name="Perrine RODIER - Le Nouveau Belier" userId="8d18d86c-7c03-4563-8894-8ee266adb6ca" providerId="ADAL" clId="{2CF780B6-4835-4E2F-93E4-D092565D342C}" dt="2024-12-31T14:40:17.006" v="39" actId="14100"/>
      <pc:docMkLst>
        <pc:docMk/>
      </pc:docMkLst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2093484491" sldId="347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930907697" sldId="348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177008382" sldId="349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1098033859" sldId="350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043883573" sldId="351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1440536412" sldId="353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617352351" sldId="354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652700321" sldId="355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659075539" sldId="356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507501642" sldId="357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3382900399" sldId="358"/>
        </pc:sldMkLst>
      </pc:sldChg>
      <pc:sldChg chg="del">
        <pc:chgData name="Perrine RODIER - Le Nouveau Belier" userId="8d18d86c-7c03-4563-8894-8ee266adb6ca" providerId="ADAL" clId="{2CF780B6-4835-4E2F-93E4-D092565D342C}" dt="2024-12-31T14:36:46.523" v="0" actId="47"/>
        <pc:sldMkLst>
          <pc:docMk/>
          <pc:sldMk cId="2455766983" sldId="359"/>
        </pc:sldMkLst>
      </pc:sldChg>
      <pc:sldChg chg="addSp modSp">
        <pc:chgData name="Perrine RODIER - Le Nouveau Belier" userId="8d18d86c-7c03-4563-8894-8ee266adb6ca" providerId="ADAL" clId="{2CF780B6-4835-4E2F-93E4-D092565D342C}" dt="2024-12-31T14:38:15.499" v="11"/>
        <pc:sldMkLst>
          <pc:docMk/>
          <pc:sldMk cId="2608770926" sldId="367"/>
        </pc:sldMkLst>
        <pc:picChg chg="add mod">
          <ac:chgData name="Perrine RODIER - Le Nouveau Belier" userId="8d18d86c-7c03-4563-8894-8ee266adb6ca" providerId="ADAL" clId="{2CF780B6-4835-4E2F-93E4-D092565D342C}" dt="2024-12-31T14:38:15.499" v="11"/>
          <ac:picMkLst>
            <pc:docMk/>
            <pc:sldMk cId="2608770926" sldId="367"/>
            <ac:picMk id="6" creationId="{840F2604-CE09-16E3-9D9D-F0E40B4A9D6C}"/>
          </ac:picMkLst>
        </pc:picChg>
      </pc:sldChg>
      <pc:sldChg chg="addSp delSp modSp add mod">
        <pc:chgData name="Perrine RODIER - Le Nouveau Belier" userId="8d18d86c-7c03-4563-8894-8ee266adb6ca" providerId="ADAL" clId="{2CF780B6-4835-4E2F-93E4-D092565D342C}" dt="2024-12-31T14:40:17.006" v="39" actId="14100"/>
        <pc:sldMkLst>
          <pc:docMk/>
          <pc:sldMk cId="1449363335" sldId="368"/>
        </pc:sldMkLst>
        <pc:spChg chg="mod">
          <ac:chgData name="Perrine RODIER - Le Nouveau Belier" userId="8d18d86c-7c03-4563-8894-8ee266adb6ca" providerId="ADAL" clId="{2CF780B6-4835-4E2F-93E4-D092565D342C}" dt="2024-12-31T14:37:40.648" v="5" actId="20577"/>
          <ac:spMkLst>
            <pc:docMk/>
            <pc:sldMk cId="1449363335" sldId="368"/>
            <ac:spMk id="3" creationId="{E7A6404F-934C-F2B0-60B6-10D7BE0D0D40}"/>
          </ac:spMkLst>
        </pc:sp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2" creationId="{C08FF0D0-0827-270C-D673-5C3E2B9F89BE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4" creationId="{3DD9ED0E-8E91-3259-9E9A-C1C1C5D917E7}"/>
          </ac:picMkLst>
        </pc:picChg>
        <pc:picChg chg="del">
          <ac:chgData name="Perrine RODIER - Le Nouveau Belier" userId="8d18d86c-7c03-4563-8894-8ee266adb6ca" providerId="ADAL" clId="{2CF780B6-4835-4E2F-93E4-D092565D342C}" dt="2024-12-31T14:36:57.706" v="2" actId="478"/>
          <ac:picMkLst>
            <pc:docMk/>
            <pc:sldMk cId="1449363335" sldId="368"/>
            <ac:picMk id="5" creationId="{E99546A0-F236-C077-43F2-C9974C92DB15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6" creationId="{BD726CCA-A4E3-D66C-C6FF-537358B15336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7" creationId="{EB275784-6409-2358-A697-071FE677A5A8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8" creationId="{C73B9605-C853-A1B3-2F60-04DCD444B595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9" creationId="{8BDAEDF3-CB4D-8868-C957-81E12ECB7D5C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10" creationId="{E27A4906-7C6F-AC39-7836-DA53ABCC5B7E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11" creationId="{DE23BFCD-7FD8-D1CD-DBDA-EF9F1115A283}"/>
          </ac:picMkLst>
        </pc:picChg>
        <pc:picChg chg="add mod">
          <ac:chgData name="Perrine RODIER - Le Nouveau Belier" userId="8d18d86c-7c03-4563-8894-8ee266adb6ca" providerId="ADAL" clId="{2CF780B6-4835-4E2F-93E4-D092565D342C}" dt="2024-12-31T14:40:17.006" v="39" actId="14100"/>
          <ac:picMkLst>
            <pc:docMk/>
            <pc:sldMk cId="1449363335" sldId="368"/>
            <ac:picMk id="12" creationId="{836A5681-E0F6-EC77-546E-3E4B8636AB8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29D14F-1E48-7E4A-9B8D-0784DCEDB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BC2ADBE-E2F9-8B6A-074F-2502331F6D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F2AD88-6810-6947-2B10-A5A6D7F7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4D4586-B81A-717D-2EAD-18FE94C3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D9D8BB-5A70-AC80-B630-69E22F7EB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" b="18749"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1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logo, snowboard&#10;&#10;Description générée automatiquement">
            <a:extLst>
              <a:ext uri="{FF2B5EF4-FFF2-40B4-BE49-F238E27FC236}">
                <a16:creationId xmlns:a16="http://schemas.microsoft.com/office/drawing/2014/main" id="{DE87BEEF-A232-16E9-7AA0-EC8BABB62B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1DF8893A-F0E4-88BC-0871-F096912A0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F871D27F-6C11-6A77-7D90-DE1AAC741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6E68729D-522D-CC20-5129-31C8AE00A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500FD3C-E23F-160C-FF03-B80AEAB0B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1"/>
            <a:ext cx="10515600" cy="4533900"/>
          </a:xfrm>
        </p:spPr>
        <p:txBody>
          <a:bodyPr/>
          <a:lstStyle>
            <a:lvl1pPr marL="0" indent="0">
              <a:buNone/>
              <a:defRPr sz="1800">
                <a:solidFill>
                  <a:srgbClr val="575759"/>
                </a:solidFill>
                <a:latin typeface="Franklin Gothic Book" panose="020B0503020102020204" pitchFamily="34" charset="0"/>
              </a:defRPr>
            </a:lvl1pPr>
            <a:lvl2pPr>
              <a:defRPr sz="1600">
                <a:solidFill>
                  <a:srgbClr val="575759"/>
                </a:solidFill>
                <a:latin typeface="Franklin Gothic Book" panose="020B0503020102020204" pitchFamily="34" charset="0"/>
              </a:defRPr>
            </a:lvl2pPr>
            <a:lvl3pPr>
              <a:defRPr sz="1400">
                <a:solidFill>
                  <a:srgbClr val="575759"/>
                </a:solidFill>
                <a:latin typeface="Franklin Gothic Book" panose="020B0503020102020204" pitchFamily="34" charset="0"/>
              </a:defRPr>
            </a:lvl3pPr>
            <a:lvl4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4pPr>
            <a:lvl5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" name="Image 1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C6255358-0288-00A8-3FFB-BE936BB451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9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snowboard, logo, graphisme, Graphique&#10;&#10;Description générée automatiquement">
            <a:extLst>
              <a:ext uri="{FF2B5EF4-FFF2-40B4-BE49-F238E27FC236}">
                <a16:creationId xmlns:a16="http://schemas.microsoft.com/office/drawing/2014/main" id="{67897653-F721-31AD-0F3F-C7AA1DFC49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C03847BC-C3AB-3FDF-3FE7-B6968731A2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53E1956-54A2-6F65-4821-84F08CCABC7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466851"/>
            <a:ext cx="10515600" cy="4533900"/>
          </a:xfrm>
        </p:spPr>
        <p:txBody>
          <a:bodyPr/>
          <a:lstStyle>
            <a:lvl1pPr marL="0" indent="0">
              <a:buNone/>
              <a:defRPr sz="1800">
                <a:solidFill>
                  <a:srgbClr val="575759"/>
                </a:solidFill>
                <a:latin typeface="Franklin Gothic Book" panose="020B0503020102020204" pitchFamily="34" charset="0"/>
              </a:defRPr>
            </a:lvl1pPr>
            <a:lvl2pPr>
              <a:defRPr sz="1600">
                <a:solidFill>
                  <a:srgbClr val="575759"/>
                </a:solidFill>
                <a:latin typeface="Franklin Gothic Book" panose="020B0503020102020204" pitchFamily="34" charset="0"/>
              </a:defRPr>
            </a:lvl2pPr>
            <a:lvl3pPr>
              <a:defRPr sz="1400">
                <a:solidFill>
                  <a:srgbClr val="575759"/>
                </a:solidFill>
                <a:latin typeface="Franklin Gothic Book" panose="020B0503020102020204" pitchFamily="34" charset="0"/>
              </a:defRPr>
            </a:lvl3pPr>
            <a:lvl4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4pPr>
            <a:lvl5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96395D24-011A-FD56-FB24-15C02C2D8D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pPr/>
              <a:t>31/12/2024</a:t>
            </a:fld>
            <a:endParaRPr lang="fr-FR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62054948-2738-1A41-B977-45AAE4F942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C66D8890-2D4D-6E4A-651B-F55936053E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177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logo, graphisme, Graphique&#10;&#10;Description générée automatiquement">
            <a:extLst>
              <a:ext uri="{FF2B5EF4-FFF2-40B4-BE49-F238E27FC236}">
                <a16:creationId xmlns:a16="http://schemas.microsoft.com/office/drawing/2014/main" id="{D2A7A6D6-C52B-94C5-F913-0DEF3925AD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1DF8893A-F0E4-88BC-0871-F096912A0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F871D27F-6C11-6A77-7D90-DE1AAC741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6E68729D-522D-CC20-5129-31C8AE00A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  <p:pic>
        <p:nvPicPr>
          <p:cNvPr id="2" name="Image 1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2D31609F-9D8A-9A41-3527-792C906A3F3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85A898C-832E-9B0E-5DEB-91A0998866E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466851"/>
            <a:ext cx="10515600" cy="4533900"/>
          </a:xfrm>
        </p:spPr>
        <p:txBody>
          <a:bodyPr/>
          <a:lstStyle>
            <a:lvl1pPr marL="0" indent="0">
              <a:buNone/>
              <a:defRPr sz="1800">
                <a:solidFill>
                  <a:srgbClr val="575759"/>
                </a:solidFill>
                <a:latin typeface="Franklin Gothic Book" panose="020B0503020102020204" pitchFamily="34" charset="0"/>
              </a:defRPr>
            </a:lvl1pPr>
            <a:lvl2pPr>
              <a:defRPr sz="1600">
                <a:solidFill>
                  <a:srgbClr val="575759"/>
                </a:solidFill>
                <a:latin typeface="Franklin Gothic Book" panose="020B0503020102020204" pitchFamily="34" charset="0"/>
              </a:defRPr>
            </a:lvl2pPr>
            <a:lvl3pPr>
              <a:defRPr sz="1400">
                <a:solidFill>
                  <a:srgbClr val="575759"/>
                </a:solidFill>
                <a:latin typeface="Franklin Gothic Book" panose="020B0503020102020204" pitchFamily="34" charset="0"/>
              </a:defRPr>
            </a:lvl3pPr>
            <a:lvl4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4pPr>
            <a:lvl5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0421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AC4D0506-854D-64BC-31C8-F084ECB5E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1DF8893A-F0E4-88BC-0871-F096912A0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F871D27F-6C11-6A77-7D90-DE1AAC741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6E68729D-522D-CC20-5129-31C8AE00A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  <p:pic>
        <p:nvPicPr>
          <p:cNvPr id="2" name="Image 1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AF37228D-BE3C-273A-B2A3-47D1ABEA17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6F9CB550-F199-CCC0-4217-3EB4A5D28FA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466851"/>
            <a:ext cx="10515600" cy="4533900"/>
          </a:xfrm>
        </p:spPr>
        <p:txBody>
          <a:bodyPr/>
          <a:lstStyle>
            <a:lvl1pPr marL="0" indent="0">
              <a:buNone/>
              <a:defRPr sz="1800">
                <a:solidFill>
                  <a:srgbClr val="575759"/>
                </a:solidFill>
                <a:latin typeface="Franklin Gothic Book" panose="020B0503020102020204" pitchFamily="34" charset="0"/>
              </a:defRPr>
            </a:lvl1pPr>
            <a:lvl2pPr>
              <a:defRPr sz="1600">
                <a:solidFill>
                  <a:srgbClr val="575759"/>
                </a:solidFill>
                <a:latin typeface="Franklin Gothic Book" panose="020B0503020102020204" pitchFamily="34" charset="0"/>
              </a:defRPr>
            </a:lvl2pPr>
            <a:lvl3pPr>
              <a:defRPr sz="1400">
                <a:solidFill>
                  <a:srgbClr val="575759"/>
                </a:solidFill>
                <a:latin typeface="Franklin Gothic Book" panose="020B0503020102020204" pitchFamily="34" charset="0"/>
              </a:defRPr>
            </a:lvl3pPr>
            <a:lvl4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4pPr>
            <a:lvl5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96097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apture d’écran, Graphique, conception&#10;&#10;Description générée automatiquement">
            <a:extLst>
              <a:ext uri="{FF2B5EF4-FFF2-40B4-BE49-F238E27FC236}">
                <a16:creationId xmlns:a16="http://schemas.microsoft.com/office/drawing/2014/main" id="{76EC3DD1-9435-60D0-AA51-7D3D90106E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0851" cy="6862979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88461F-B2F1-E953-F506-148DE4B10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2B4FAF-CBF5-BF1E-AB23-80EECAEFC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6C7FF4-3939-065D-D491-678675B16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6FC75F4B-1367-08F0-ED2C-71D68E5DB3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2060367E-9524-4F5E-1189-25303623982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466851"/>
            <a:ext cx="10515600" cy="4533900"/>
          </a:xfrm>
        </p:spPr>
        <p:txBody>
          <a:bodyPr/>
          <a:lstStyle>
            <a:lvl1pPr marL="0" indent="0">
              <a:buNone/>
              <a:defRPr sz="1800">
                <a:solidFill>
                  <a:srgbClr val="575759"/>
                </a:solidFill>
                <a:latin typeface="Franklin Gothic Book" panose="020B0503020102020204" pitchFamily="34" charset="0"/>
              </a:defRPr>
            </a:lvl1pPr>
            <a:lvl2pPr>
              <a:defRPr sz="1600">
                <a:solidFill>
                  <a:srgbClr val="575759"/>
                </a:solidFill>
                <a:latin typeface="Franklin Gothic Book" panose="020B0503020102020204" pitchFamily="34" charset="0"/>
              </a:defRPr>
            </a:lvl2pPr>
            <a:lvl3pPr>
              <a:defRPr sz="1400">
                <a:solidFill>
                  <a:srgbClr val="575759"/>
                </a:solidFill>
                <a:latin typeface="Franklin Gothic Book" panose="020B0503020102020204" pitchFamily="34" charset="0"/>
              </a:defRPr>
            </a:lvl3pPr>
            <a:lvl4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4pPr>
            <a:lvl5pPr>
              <a:defRPr sz="1200">
                <a:solidFill>
                  <a:srgbClr val="575759"/>
                </a:solidFill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74050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dessin humoristique, véhicule&#10;&#10;Description générée automatiquement">
            <a:extLst>
              <a:ext uri="{FF2B5EF4-FFF2-40B4-BE49-F238E27FC236}">
                <a16:creationId xmlns:a16="http://schemas.microsoft.com/office/drawing/2014/main" id="{0BDF455B-282E-E03A-CE6F-060647A35D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6770573A-586A-2515-00C8-DFDC419A1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5080" y="2111279"/>
            <a:ext cx="4606925" cy="1117600"/>
          </a:xfrm>
        </p:spPr>
        <p:txBody>
          <a:bodyPr/>
          <a:lstStyle>
            <a:lvl1pPr marL="0" indent="0">
              <a:buNone/>
              <a:defRPr sz="7400" spc="-100" baseline="0">
                <a:solidFill>
                  <a:srgbClr val="FFF215"/>
                </a:solidFill>
                <a:latin typeface="Franklin Gothic Demi Cond" panose="020B07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MERCI</a:t>
            </a:r>
          </a:p>
        </p:txBody>
      </p:sp>
      <p:pic>
        <p:nvPicPr>
          <p:cNvPr id="7" name="Image 6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BB215D43-1146-19A6-8333-E2B53B72E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3425993"/>
            <a:ext cx="3853543" cy="16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4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dessin humoristique&#10;&#10;Description générée automatiquement">
            <a:extLst>
              <a:ext uri="{FF2B5EF4-FFF2-40B4-BE49-F238E27FC236}">
                <a16:creationId xmlns:a16="http://schemas.microsoft.com/office/drawing/2014/main" id="{F7D38A78-4BEA-312F-99C2-05448736CA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6770573A-586A-2515-00C8-DFDC419A1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5080" y="2111279"/>
            <a:ext cx="4606925" cy="1117600"/>
          </a:xfrm>
        </p:spPr>
        <p:txBody>
          <a:bodyPr/>
          <a:lstStyle>
            <a:lvl1pPr marL="0" indent="0">
              <a:buNone/>
              <a:defRPr sz="7400" spc="-100" baseline="0">
                <a:solidFill>
                  <a:srgbClr val="FFF215"/>
                </a:solidFill>
                <a:latin typeface="Franklin Gothic Demi Cond" panose="020B07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MERCI</a:t>
            </a:r>
          </a:p>
        </p:txBody>
      </p:sp>
      <p:pic>
        <p:nvPicPr>
          <p:cNvPr id="7" name="Image 6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BB215D43-1146-19A6-8333-E2B53B72E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3425993"/>
            <a:ext cx="3853543" cy="16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72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Visage humain, lunettes, personne, homme&#10;&#10;Description générée automatiquement">
            <a:extLst>
              <a:ext uri="{FF2B5EF4-FFF2-40B4-BE49-F238E27FC236}">
                <a16:creationId xmlns:a16="http://schemas.microsoft.com/office/drawing/2014/main" id="{957BEEFB-1801-08C6-B864-FD1610D1F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 4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D8C115E6-06C6-4489-8341-0C4FDFC7C4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39" y="4790420"/>
            <a:ext cx="3306690" cy="1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34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Visage humain, lunettes, personne, habits&#10;&#10;Description générée automatiquement">
            <a:extLst>
              <a:ext uri="{FF2B5EF4-FFF2-40B4-BE49-F238E27FC236}">
                <a16:creationId xmlns:a16="http://schemas.microsoft.com/office/drawing/2014/main" id="{E38BE011-DCDD-5275-436D-5B598B7ED2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 4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9BFA7F2D-9B80-E3AF-D568-D0EF1A8B92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39" y="4790420"/>
            <a:ext cx="3306690" cy="1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263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9BAC64-C16B-D739-88B0-C08ED7416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9276B1-75DC-89FB-9B74-A08413BBC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9AB6E15-4ADC-7A6F-982A-05C39845D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C69B4B-888F-AF3B-E9E4-31297C0F8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C3EBB93-5AE8-62C9-784F-4D5D8F5C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E00286-11D2-8F6D-E521-33A2E79A3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3800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" y="0"/>
            <a:ext cx="12190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73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458743-F163-B391-72BB-7C20C40E8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A7EDB8-0DAE-B99A-0EE9-635ACE33E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88F3C3E-D2FC-D7B8-6DE3-626A29D36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C571B55-5604-E7A5-71C6-F9AFA37063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D608F9B-7731-DE53-C2A8-0F6F0DB8FB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BE5D98D-CD26-EE6D-B8CF-37A831D03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BE8B773-3597-87C4-59D7-EFDB6B583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BDEDC2F-9F3E-E508-BBA9-6F1F97AC9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289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6D9C6-F87F-3CA7-7CAD-75B19A9F4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0CEE63-35E4-6D7F-09E7-D5C47700A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854423F-8272-338A-3489-F59D4E866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C11F21-57DE-B4C1-2FC4-F58DCAFF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6B2DC9-2669-1F90-46D2-8F006F798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E99B2F1-956E-D774-665C-66AB950F9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BA813D-A0C8-69BC-6EE0-4790C6563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0595EA7-77C3-1922-91F3-EDE9CFC4C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C6A621-33A9-7E45-7850-416AFB000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EA729D5-5A9A-94FA-6017-43FFC92D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38BD11D-8278-B00E-3DF8-59D5DBEB9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E2A6B61-6B85-2B19-4BFB-BC638062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1213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0A00B6-E5FA-AC71-211C-29A440F24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B3F8E8-19D4-2873-D2FB-08C2D3673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5E3533-8D3A-E648-222D-6FFAE99B7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7D956A-386A-BA79-C202-108AF3942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E071C4-9EE2-D260-83AF-764F770D9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995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0E89D48-FFE0-E2C0-AE7B-C68C39A737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5F968E5-0CC6-69DE-2D9B-C313FE009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1517A3-1426-FDDF-D1BD-064282A47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33E9D-6077-4C12-869B-8788954057D4}" type="datetimeFigureOut">
              <a:rPr lang="fr-FR" smtClean="0"/>
              <a:t>31/12/2024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39E788-F2FC-5D83-D757-969522662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6940E0-D790-759D-527D-790635C1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3E01D-D3FF-461C-93FC-E0E8AAA807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4464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 descr="Une image contenant Visage humain, personne, homme, lunettes&#10;&#10;Description générée automatiquement">
            <a:extLst>
              <a:ext uri="{FF2B5EF4-FFF2-40B4-BE49-F238E27FC236}">
                <a16:creationId xmlns:a16="http://schemas.microsoft.com/office/drawing/2014/main" id="{CB3663DE-433E-4A7E-5897-4CA4DEBF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capture d’écran, Graphique, Caractère coloré&#10;&#10;Description générée automatiquement">
            <a:extLst>
              <a:ext uri="{FF2B5EF4-FFF2-40B4-BE49-F238E27FC236}">
                <a16:creationId xmlns:a16="http://schemas.microsoft.com/office/drawing/2014/main" id="{F57A2325-4C71-5DBD-FB82-6FEB7C6AA2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8059" y="-1878293"/>
            <a:ext cx="8532000" cy="748191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529D14F-1E48-7E4A-9B8D-0784DCEDB7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59" y="2154368"/>
            <a:ext cx="5833626" cy="984738"/>
          </a:xfrm>
        </p:spPr>
        <p:txBody>
          <a:bodyPr anchor="b"/>
          <a:lstStyle>
            <a:lvl1pPr algn="ctr">
              <a:defRPr sz="5400" b="0" kern="700" spc="-100" baseline="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fr-FR" dirty="0"/>
              <a:t>TITRE DE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7E6BA7-F699-9158-AE28-2A09093F18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137" y="2952128"/>
            <a:ext cx="5490871" cy="673291"/>
          </a:xfrm>
        </p:spPr>
        <p:txBody>
          <a:bodyPr/>
          <a:lstStyle>
            <a:lvl1pPr marL="0" indent="0" algn="ctr">
              <a:buNone/>
              <a:defRPr sz="6800" spc="-100" baseline="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PRÉSENTATION</a:t>
            </a:r>
          </a:p>
        </p:txBody>
      </p:sp>
      <p:pic>
        <p:nvPicPr>
          <p:cNvPr id="5" name="Image 4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2EFF0125-2CA8-87A1-7C12-53021507D71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74" y="549725"/>
            <a:ext cx="3306690" cy="1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67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Visage humain, personne, lunettes, accessoire&#10;&#10;Description générée automatiquement">
            <a:extLst>
              <a:ext uri="{FF2B5EF4-FFF2-40B4-BE49-F238E27FC236}">
                <a16:creationId xmlns:a16="http://schemas.microsoft.com/office/drawing/2014/main" id="{59BA7F87-47FA-3C69-434A-8394B8735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9" descr="Une image contenant capture d’écran, Graphique, Caractère coloré, créativité&#10;&#10;Description générée automatiquement">
            <a:extLst>
              <a:ext uri="{FF2B5EF4-FFF2-40B4-BE49-F238E27FC236}">
                <a16:creationId xmlns:a16="http://schemas.microsoft.com/office/drawing/2014/main" id="{EC618125-1838-676E-AA45-F31FA2CA3AA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8059" y="-1878293"/>
            <a:ext cx="8532000" cy="748190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A25B0F9-214A-4796-9066-204F7BAB0E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59" y="2154368"/>
            <a:ext cx="5833626" cy="984738"/>
          </a:xfrm>
        </p:spPr>
        <p:txBody>
          <a:bodyPr anchor="b"/>
          <a:lstStyle>
            <a:lvl1pPr algn="ctr">
              <a:defRPr sz="5400" b="0" kern="700" spc="-100" baseline="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</a:lstStyle>
          <a:p>
            <a:r>
              <a:rPr lang="fr-FR" dirty="0"/>
              <a:t>TITRE DE</a:t>
            </a:r>
          </a:p>
        </p:txBody>
      </p:sp>
      <p:sp>
        <p:nvSpPr>
          <p:cNvPr id="3" name="Espace réservé du texte 8">
            <a:extLst>
              <a:ext uri="{FF2B5EF4-FFF2-40B4-BE49-F238E27FC236}">
                <a16:creationId xmlns:a16="http://schemas.microsoft.com/office/drawing/2014/main" id="{F4D271FA-0320-1394-9555-D41DF841FF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6137" y="2952128"/>
            <a:ext cx="5490871" cy="673291"/>
          </a:xfrm>
        </p:spPr>
        <p:txBody>
          <a:bodyPr/>
          <a:lstStyle>
            <a:lvl1pPr marL="0" indent="0" algn="ctr">
              <a:buNone/>
              <a:defRPr sz="6800" spc="-100" baseline="0">
                <a:solidFill>
                  <a:schemeClr val="bg1"/>
                </a:solidFill>
                <a:latin typeface="Franklin Gothic Demi Cond" panose="020B070603040202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PRÉSENTATION</a:t>
            </a:r>
          </a:p>
        </p:txBody>
      </p:sp>
      <p:pic>
        <p:nvPicPr>
          <p:cNvPr id="4" name="Image 3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F44A8BF6-6E41-60DE-1969-06EF3BEF070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74" y="549725"/>
            <a:ext cx="3306690" cy="1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74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vert, Caractère coloré, bleu, bleu vert&#10;&#10;Description générée automatiquement">
            <a:extLst>
              <a:ext uri="{FF2B5EF4-FFF2-40B4-BE49-F238E27FC236}">
                <a16:creationId xmlns:a16="http://schemas.microsoft.com/office/drawing/2014/main" id="{788FCE0A-F6D3-995A-4C98-9060E3495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4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ractère coloré, vert, capture d’écran, bleu&#10;&#10;Description générée automatiquement">
            <a:extLst>
              <a:ext uri="{FF2B5EF4-FFF2-40B4-BE49-F238E27FC236}">
                <a16:creationId xmlns:a16="http://schemas.microsoft.com/office/drawing/2014/main" id="{D611BE95-3A2D-BE69-C656-51706DF35C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82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ractère coloré, vert, capture d’écran, bleu&#10;&#10;Description générée automatiquement">
            <a:extLst>
              <a:ext uri="{FF2B5EF4-FFF2-40B4-BE49-F238E27FC236}">
                <a16:creationId xmlns:a16="http://schemas.microsoft.com/office/drawing/2014/main" id="{4933E154-7285-26F5-6724-0C89BF89C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 descr="Une image contenant véhicule, Véhicule terrestre, roue, plein air&#10;&#10;Description générée automatiquement">
            <a:extLst>
              <a:ext uri="{FF2B5EF4-FFF2-40B4-BE49-F238E27FC236}">
                <a16:creationId xmlns:a16="http://schemas.microsoft.com/office/drawing/2014/main" id="{1DDAE1F4-9A79-DC66-306C-B5E7200FC1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3263900"/>
            <a:ext cx="44958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99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skier, snowboard, capture d’écran&#10;&#10;Description générée automatiquement">
            <a:extLst>
              <a:ext uri="{FF2B5EF4-FFF2-40B4-BE49-F238E27FC236}">
                <a16:creationId xmlns:a16="http://schemas.microsoft.com/office/drawing/2014/main" id="{388F785E-D00B-6757-5985-9EE35F587E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 5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816C998D-D8AA-5F3C-E215-224E25769D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1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snowboard, skier, équipement sportif, skateboard&#10;&#10;Description générée automatiquement">
            <a:extLst>
              <a:ext uri="{FF2B5EF4-FFF2-40B4-BE49-F238E27FC236}">
                <a16:creationId xmlns:a16="http://schemas.microsoft.com/office/drawing/2014/main" id="{DAC38F7E-445C-C6A1-CEA9-7F5C52922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 descr="Une image contenant texte, Graphique, logo, Police&#10;&#10;Description générée automatiquement">
            <a:extLst>
              <a:ext uri="{FF2B5EF4-FFF2-40B4-BE49-F238E27FC236}">
                <a16:creationId xmlns:a16="http://schemas.microsoft.com/office/drawing/2014/main" id="{EC60CD4A-4AF2-9D91-DCCB-92FB0C10AB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19" y="6148663"/>
            <a:ext cx="1377766" cy="57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09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1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498AE76-16CE-A5D0-232A-F5011C3DF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D5B77CC-AD41-CBE3-A853-8254973FF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E00A1A-A439-4D0E-7D9A-156A37AD5F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E933E9D-6077-4C12-869B-8788954057D4}" type="datetimeFigureOut">
              <a:rPr lang="fr-FR" smtClean="0"/>
              <a:pPr/>
              <a:t>31/12/2024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3B5019F-8229-194C-69E6-8B5A66442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01294-BB2B-8A21-3C6A-97F2E2C33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743E01D-D3FF-461C-93FC-E0E8AAA8079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33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73" r:id="rId3"/>
    <p:sldLayoutId id="2147483674" r:id="rId4"/>
    <p:sldLayoutId id="2147483740" r:id="rId5"/>
    <p:sldLayoutId id="2147483677" r:id="rId6"/>
    <p:sldLayoutId id="2147483678" r:id="rId7"/>
    <p:sldLayoutId id="2147483733" r:id="rId8"/>
    <p:sldLayoutId id="2147483699" r:id="rId9"/>
    <p:sldLayoutId id="2147483721" r:id="rId10"/>
    <p:sldLayoutId id="2147483734" r:id="rId11"/>
    <p:sldLayoutId id="2147483735" r:id="rId12"/>
    <p:sldLayoutId id="2147483736" r:id="rId13"/>
    <p:sldLayoutId id="2147483723" r:id="rId14"/>
    <p:sldLayoutId id="2147483732" r:id="rId15"/>
    <p:sldLayoutId id="2147483737" r:id="rId16"/>
    <p:sldLayoutId id="2147483738" r:id="rId17"/>
    <p:sldLayoutId id="2147483739" r:id="rId18"/>
    <p:sldLayoutId id="2147483652" r:id="rId19"/>
    <p:sldLayoutId id="2147483653" r:id="rId20"/>
    <p:sldLayoutId id="2147483656" r:id="rId21"/>
    <p:sldLayoutId id="2147483657" r:id="rId22"/>
    <p:sldLayoutId id="2147483658" r:id="rId23"/>
    <p:sldLayoutId id="214748365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00206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32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jpg"/><Relationship Id="rId5" Type="http://schemas.openxmlformats.org/officeDocument/2006/relationships/image" Target="../media/image28.jpeg"/><Relationship Id="rId10" Type="http://schemas.openxmlformats.org/officeDocument/2006/relationships/image" Target="../media/image38.jpeg"/><Relationship Id="rId4" Type="http://schemas.openxmlformats.org/officeDocument/2006/relationships/image" Target="../media/image26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F5712B-0E44-A10D-A17F-712806F1A3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31" y="2931608"/>
            <a:ext cx="5833626" cy="984738"/>
          </a:xfrm>
        </p:spPr>
        <p:txBody>
          <a:bodyPr/>
          <a:lstStyle/>
          <a:p>
            <a:r>
              <a:rPr lang="fr-FR" sz="6800" dirty="0"/>
              <a:t>Franchise Expo 2025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371107-98E3-6642-09B5-13D29AE914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5009" y="3729368"/>
            <a:ext cx="5490871" cy="673291"/>
          </a:xfrm>
        </p:spPr>
        <p:txBody>
          <a:bodyPr/>
          <a:lstStyle/>
          <a:p>
            <a:r>
              <a:rPr lang="fr-FR" sz="5800" dirty="0"/>
              <a:t>15 au 17 Mars</a:t>
            </a:r>
          </a:p>
        </p:txBody>
      </p:sp>
    </p:spTree>
    <p:extLst>
      <p:ext uri="{BB962C8B-B14F-4D97-AF65-F5344CB8AC3E}">
        <p14:creationId xmlns:p14="http://schemas.microsoft.com/office/powerpoint/2010/main" val="470535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7DC5C-68D4-2113-3486-775F3ED9E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810C2786-CDCF-4A6D-5870-4AD1C922CA7E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M</a:t>
            </a:r>
          </a:p>
        </p:txBody>
      </p:sp>
      <p:pic>
        <p:nvPicPr>
          <p:cNvPr id="5" name="Image 4" descr="Une image contenant texte, Police, capture d’écran, conception&#10;&#10;Description générée automatiquement">
            <a:extLst>
              <a:ext uri="{FF2B5EF4-FFF2-40B4-BE49-F238E27FC236}">
                <a16:creationId xmlns:a16="http://schemas.microsoft.com/office/drawing/2014/main" id="{96DDB11B-F5D5-BF01-C4FA-99182C07E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42" y="1546225"/>
            <a:ext cx="3695716" cy="50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08770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DE63-6553-6596-1E75-FF3200911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E7A6404F-934C-F2B0-60B6-10D7BE0D0D40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Habillages</a:t>
            </a:r>
          </a:p>
        </p:txBody>
      </p:sp>
      <p:pic>
        <p:nvPicPr>
          <p:cNvPr id="2" name="Image 1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C08FF0D0-0827-270C-D673-5C3E2B9F8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536" y="1533525"/>
            <a:ext cx="2417934" cy="2340000"/>
          </a:xfrm>
          <a:prstGeom prst="rect">
            <a:avLst/>
          </a:prstGeom>
        </p:spPr>
      </p:pic>
      <p:pic>
        <p:nvPicPr>
          <p:cNvPr id="4" name="Image 3" descr="Une image contenant texte, habits, homme, Visage humain&#10;&#10;Description générée automatiquement">
            <a:extLst>
              <a:ext uri="{FF2B5EF4-FFF2-40B4-BE49-F238E27FC236}">
                <a16:creationId xmlns:a16="http://schemas.microsoft.com/office/drawing/2014/main" id="{3DD9ED0E-8E91-3259-9E9A-C1C1C5D91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0" y="1533526"/>
            <a:ext cx="1715868" cy="2340000"/>
          </a:xfrm>
          <a:prstGeom prst="rect">
            <a:avLst/>
          </a:prstGeom>
        </p:spPr>
      </p:pic>
      <p:pic>
        <p:nvPicPr>
          <p:cNvPr id="6" name="Image 5" descr="Une image contenant texte, affiche, dessin humoristique, clipart&#10;&#10;Description générée automatiquement">
            <a:extLst>
              <a:ext uri="{FF2B5EF4-FFF2-40B4-BE49-F238E27FC236}">
                <a16:creationId xmlns:a16="http://schemas.microsoft.com/office/drawing/2014/main" id="{BD726CCA-A4E3-D66C-C6FF-537358B15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67" y="1533525"/>
            <a:ext cx="818563" cy="2340000"/>
          </a:xfrm>
          <a:prstGeom prst="rect">
            <a:avLst/>
          </a:prstGeom>
        </p:spPr>
      </p:pic>
      <p:pic>
        <p:nvPicPr>
          <p:cNvPr id="7" name="Image 6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EB275784-6409-2358-A697-071FE677A5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504" y="1533525"/>
            <a:ext cx="1613747" cy="23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Image 7" descr="Une image contenant texte, capture d’écran, Police, affiche&#10;&#10;Description générée automatiquement">
            <a:extLst>
              <a:ext uri="{FF2B5EF4-FFF2-40B4-BE49-F238E27FC236}">
                <a16:creationId xmlns:a16="http://schemas.microsoft.com/office/drawing/2014/main" id="{C73B9605-C853-A1B3-2F60-04DCD444B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7" y="4244474"/>
            <a:ext cx="1783304" cy="234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BDAEDF3-CB4D-8868-C957-81E12ECB7D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7536" y="4244474"/>
            <a:ext cx="1783304" cy="2340000"/>
          </a:xfrm>
          <a:prstGeom prst="rect">
            <a:avLst/>
          </a:prstGeom>
        </p:spPr>
      </p:pic>
      <p:pic>
        <p:nvPicPr>
          <p:cNvPr id="10" name="Image 9" descr="Une image contenant texte, carte, affiche, livre&#10;&#10;Description générée automatiquement">
            <a:extLst>
              <a:ext uri="{FF2B5EF4-FFF2-40B4-BE49-F238E27FC236}">
                <a16:creationId xmlns:a16="http://schemas.microsoft.com/office/drawing/2014/main" id="{E27A4906-7C6F-AC39-7836-DA53ABCC5B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508" y="4249758"/>
            <a:ext cx="823293" cy="234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E23BFCD-7FD8-D1CD-DBDA-EF9F1115A2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308" y="4251077"/>
            <a:ext cx="823726" cy="2340000"/>
          </a:xfrm>
          <a:prstGeom prst="rect">
            <a:avLst/>
          </a:prstGeom>
        </p:spPr>
      </p:pic>
      <p:pic>
        <p:nvPicPr>
          <p:cNvPr id="12" name="Image 11" descr="Une image contenant texte, Police, capture d’écran, conception&#10;&#10;Description générée automatiquement">
            <a:extLst>
              <a:ext uri="{FF2B5EF4-FFF2-40B4-BE49-F238E27FC236}">
                <a16:creationId xmlns:a16="http://schemas.microsoft.com/office/drawing/2014/main" id="{836A5681-E0F6-EC77-546E-3E4B8636AB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114" y="4263791"/>
            <a:ext cx="1715868" cy="23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49363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1FB173-94CD-EE25-6CDF-933F114A0188}"/>
              </a:ext>
            </a:extLst>
          </p:cNvPr>
          <p:cNvSpPr txBox="1">
            <a:spLocks/>
          </p:cNvSpPr>
          <p:nvPr/>
        </p:nvSpPr>
        <p:spPr>
          <a:xfrm>
            <a:off x="1015080" y="2111279"/>
            <a:ext cx="4606925" cy="11176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400" b="0" kern="1200" spc="-100" baseline="0">
                <a:solidFill>
                  <a:srgbClr val="FFF215"/>
                </a:solidFill>
                <a:latin typeface="Franklin Gothic Demi Cond" panose="020B07060304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406179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B7F026F0-BEB4-2417-BD22-CA9052C087C5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Habillages A et B</a:t>
            </a:r>
          </a:p>
        </p:txBody>
      </p:sp>
      <p:pic>
        <p:nvPicPr>
          <p:cNvPr id="6" name="Image 5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086A0E0C-09C5-C82C-3A81-784A8D2A9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745" y="1527957"/>
            <a:ext cx="5207858" cy="5040000"/>
          </a:xfrm>
          <a:prstGeom prst="rect">
            <a:avLst/>
          </a:prstGeom>
        </p:spPr>
      </p:pic>
      <p:pic>
        <p:nvPicPr>
          <p:cNvPr id="13" name="Image 12" descr="Une image contenant texte, habits, homme, Visage humain&#10;&#10;Description générée automatiquement">
            <a:extLst>
              <a:ext uri="{FF2B5EF4-FFF2-40B4-BE49-F238E27FC236}">
                <a16:creationId xmlns:a16="http://schemas.microsoft.com/office/drawing/2014/main" id="{62EA7549-5854-D380-9380-50B2D641E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75" y="1527958"/>
            <a:ext cx="3695715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10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62E62-6D48-6E3F-D5AA-8BE980BE7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004EB67D-4C7E-D146-307D-4E7C063AF981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Habillages A et B</a:t>
            </a:r>
          </a:p>
        </p:txBody>
      </p:sp>
      <p:pic>
        <p:nvPicPr>
          <p:cNvPr id="4" name="Image 3" descr="Une image contenant texte, Visage humain, homme, verres&#10;&#10;Description générée automatiquement">
            <a:extLst>
              <a:ext uri="{FF2B5EF4-FFF2-40B4-BE49-F238E27FC236}">
                <a16:creationId xmlns:a16="http://schemas.microsoft.com/office/drawing/2014/main" id="{60E80683-D9AC-82E7-6A21-04ED1FD71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23077" r="4395" b="14558"/>
          <a:stretch/>
        </p:blipFill>
        <p:spPr>
          <a:xfrm>
            <a:off x="3191219" y="1532857"/>
            <a:ext cx="5833626" cy="51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33A09-D544-F91E-1D68-790589EC0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8788A785-1489-96AC-BC62-E05586FBD94F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E</a:t>
            </a:r>
          </a:p>
        </p:txBody>
      </p:sp>
      <p:pic>
        <p:nvPicPr>
          <p:cNvPr id="9" name="Image 8" descr="Une image contenant texte, affiche, dessin humoristique, clipart&#10;&#10;Description générée automatiquement">
            <a:extLst>
              <a:ext uri="{FF2B5EF4-FFF2-40B4-BE49-F238E27FC236}">
                <a16:creationId xmlns:a16="http://schemas.microsoft.com/office/drawing/2014/main" id="{94B54260-0846-861A-5A04-41268FF31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29" y="1533525"/>
            <a:ext cx="1763062" cy="5040000"/>
          </a:xfrm>
          <a:prstGeom prst="rect">
            <a:avLst/>
          </a:prstGeom>
        </p:spPr>
      </p:pic>
      <p:pic>
        <p:nvPicPr>
          <p:cNvPr id="11" name="Image 10" descr="Une image contenant texte, dessin humoristique, conception&#10;&#10;Description générée automatiquement">
            <a:extLst>
              <a:ext uri="{FF2B5EF4-FFF2-40B4-BE49-F238E27FC236}">
                <a16:creationId xmlns:a16="http://schemas.microsoft.com/office/drawing/2014/main" id="{3829DE8E-6878-DE3F-2FAA-6992A04D0A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7" t="9063" r="24879" b="12457"/>
          <a:stretch/>
        </p:blipFill>
        <p:spPr>
          <a:xfrm>
            <a:off x="6108700" y="1533525"/>
            <a:ext cx="259135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2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9D35E-3FB4-BBD2-72CA-B96660D69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15F92C30-4ADA-317D-81FE-23B8D6BA2102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F</a:t>
            </a:r>
          </a:p>
        </p:txBody>
      </p:sp>
      <p:pic>
        <p:nvPicPr>
          <p:cNvPr id="4" name="Image 3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2FBE1454-A5BD-65AB-306C-358C9FDEF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06" y="1532857"/>
            <a:ext cx="3475761" cy="50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Image 6" descr="Une image contenant texte, conception, mur, intérieur&#10;&#10;Description générée automatiquement">
            <a:extLst>
              <a:ext uri="{FF2B5EF4-FFF2-40B4-BE49-F238E27FC236}">
                <a16:creationId xmlns:a16="http://schemas.microsoft.com/office/drawing/2014/main" id="{58FB014C-9AFE-7224-5158-C7B7005E1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5" t="12807" r="10567" b="13702"/>
          <a:stretch/>
        </p:blipFill>
        <p:spPr>
          <a:xfrm>
            <a:off x="6096000" y="1532857"/>
            <a:ext cx="406572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082C5-4DA7-F9FC-1969-760229EF1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C7D23B14-FE88-61C8-3EF6-080D7E2E95E2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G</a:t>
            </a:r>
          </a:p>
        </p:txBody>
      </p:sp>
      <p:pic>
        <p:nvPicPr>
          <p:cNvPr id="4" name="Image 3" descr="Une image contenant texte, capture d’écran, Police, affiche&#10;&#10;Description générée automatiquement">
            <a:extLst>
              <a:ext uri="{FF2B5EF4-FFF2-40B4-BE49-F238E27FC236}">
                <a16:creationId xmlns:a16="http://schemas.microsoft.com/office/drawing/2014/main" id="{9BF471D3-0699-EBA6-AB14-DF1C50E4C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389" y="1526908"/>
            <a:ext cx="3840968" cy="5040000"/>
          </a:xfrm>
          <a:prstGeom prst="rect">
            <a:avLst/>
          </a:prstGeom>
        </p:spPr>
      </p:pic>
      <p:pic>
        <p:nvPicPr>
          <p:cNvPr id="7" name="Image 6" descr="Une image contenant texte, meubles, conception, tabouret&#10;&#10;Description générée automatiquement">
            <a:extLst>
              <a:ext uri="{FF2B5EF4-FFF2-40B4-BE49-F238E27FC236}">
                <a16:creationId xmlns:a16="http://schemas.microsoft.com/office/drawing/2014/main" id="{AD552FF8-D69B-210B-8493-AA2AAE9C0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4" t="8246" r="28010" b="8536"/>
          <a:stretch/>
        </p:blipFill>
        <p:spPr>
          <a:xfrm>
            <a:off x="7371347" y="1526908"/>
            <a:ext cx="24111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0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2E0F9-4BAC-04EA-5C91-535F82693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BD9B3B11-721A-3605-FC85-9279F9EA8299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H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E375799-01C6-160F-25E2-83AE6F816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9389" y="1526908"/>
            <a:ext cx="3840967" cy="50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B71152F-5257-2A8D-AC11-CAA7985EF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9" t="7808" r="27715" b="7808"/>
          <a:stretch/>
        </p:blipFill>
        <p:spPr>
          <a:xfrm>
            <a:off x="7371347" y="1526908"/>
            <a:ext cx="24111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1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9570C-722A-9C95-3775-72E3E7DAF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D94D4929-2792-E8E3-3B63-5C4AA0BD2C52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I</a:t>
            </a:r>
          </a:p>
        </p:txBody>
      </p:sp>
      <p:pic>
        <p:nvPicPr>
          <p:cNvPr id="5" name="Image 4" descr="Une image contenant texte, carte, affiche, livre&#10;&#10;Description générée automatiquement">
            <a:extLst>
              <a:ext uri="{FF2B5EF4-FFF2-40B4-BE49-F238E27FC236}">
                <a16:creationId xmlns:a16="http://schemas.microsoft.com/office/drawing/2014/main" id="{00B50485-CF77-161E-5756-99654BA97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081" y="1532192"/>
            <a:ext cx="1773246" cy="5040000"/>
          </a:xfrm>
          <a:prstGeom prst="rect">
            <a:avLst/>
          </a:prstGeom>
        </p:spPr>
      </p:pic>
      <p:pic>
        <p:nvPicPr>
          <p:cNvPr id="8" name="Image 7" descr="Une image contenant texte, conception&#10;&#10;Description générée automatiquement">
            <a:extLst>
              <a:ext uri="{FF2B5EF4-FFF2-40B4-BE49-F238E27FC236}">
                <a16:creationId xmlns:a16="http://schemas.microsoft.com/office/drawing/2014/main" id="{EC7F5AC9-0F3A-8F43-9E16-FB8890486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6" t="7193" r="30470" b="7018"/>
          <a:stretch/>
        </p:blipFill>
        <p:spPr>
          <a:xfrm>
            <a:off x="7135674" y="1532857"/>
            <a:ext cx="1936857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99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44C1C-3B07-353D-D892-0DD646015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3A826BC2-AB4C-C426-7898-35A13A7A231C}"/>
              </a:ext>
            </a:extLst>
          </p:cNvPr>
          <p:cNvSpPr txBox="1">
            <a:spLocks/>
          </p:cNvSpPr>
          <p:nvPr/>
        </p:nvSpPr>
        <p:spPr>
          <a:xfrm>
            <a:off x="262374" y="164345"/>
            <a:ext cx="5833626" cy="9847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5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Habillage J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344AD2-B654-F972-3F01-99C77C8C5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3081" y="1533511"/>
            <a:ext cx="1773246" cy="5037361"/>
          </a:xfrm>
          <a:prstGeom prst="rect">
            <a:avLst/>
          </a:prstGeom>
        </p:spPr>
      </p:pic>
      <p:pic>
        <p:nvPicPr>
          <p:cNvPr id="8" name="Image 7" descr="Une image contenant texte, conception&#10;&#10;Description générée automatiquement">
            <a:extLst>
              <a:ext uri="{FF2B5EF4-FFF2-40B4-BE49-F238E27FC236}">
                <a16:creationId xmlns:a16="http://schemas.microsoft.com/office/drawing/2014/main" id="{8C230EAD-7694-346E-AD96-0B96B777C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6" t="7193" r="30470" b="7018"/>
          <a:stretch/>
        </p:blipFill>
        <p:spPr>
          <a:xfrm>
            <a:off x="7135674" y="1532857"/>
            <a:ext cx="1936857" cy="5040000"/>
          </a:xfrm>
          <a:prstGeom prst="rect">
            <a:avLst/>
          </a:prstGeom>
        </p:spPr>
      </p:pic>
      <p:pic>
        <p:nvPicPr>
          <p:cNvPr id="4" name="Image 3" descr="Une image contenant texte, conception&#10;&#10;Description générée automatiquement">
            <a:extLst>
              <a:ext uri="{FF2B5EF4-FFF2-40B4-BE49-F238E27FC236}">
                <a16:creationId xmlns:a16="http://schemas.microsoft.com/office/drawing/2014/main" id="{D9459E4D-8FE4-34CA-51D3-E661FC425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1" t="7347" r="30461" b="7483"/>
          <a:stretch/>
        </p:blipFill>
        <p:spPr>
          <a:xfrm>
            <a:off x="7135674" y="1546211"/>
            <a:ext cx="195623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1228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7612</TotalTime>
  <Words>31</Words>
  <Application>Microsoft Office PowerPoint</Application>
  <PresentationFormat>Grand écran</PresentationFormat>
  <Paragraphs>13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Franklin Gothic Book</vt:lpstr>
      <vt:lpstr>Franklin Gothic Demi Cond</vt:lpstr>
      <vt:lpstr>Thème Office</vt:lpstr>
      <vt:lpstr>Franchise Expo 2025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MÉMOIRE TECHNIQUE Consultation location  et entretien pneumatiques Génie Civil</dc:title>
  <dc:creator>Antoine Jubert</dc:creator>
  <cp:lastModifiedBy>Perrine RODIER - Le Nouveau Belier</cp:lastModifiedBy>
  <cp:revision>153</cp:revision>
  <cp:lastPrinted>2024-09-19T14:04:30Z</cp:lastPrinted>
  <dcterms:created xsi:type="dcterms:W3CDTF">2024-03-12T14:04:54Z</dcterms:created>
  <dcterms:modified xsi:type="dcterms:W3CDTF">2024-12-31T14:40:21Z</dcterms:modified>
</cp:coreProperties>
</file>