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0E8287-CCDF-41A1-A3DA-3D93A00F91FB}" v="8" dt="2025-11-19T13:58:17.1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15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36F8484C-CE0B-45F2-98B7-0442D9389B2D}"/>
    <pc:docChg chg="custSel addSld modSld">
      <pc:chgData name="Perrine RODIER - Le Nouveau Belier" userId="8d18d86c-7c03-4563-8894-8ee266adb6ca" providerId="ADAL" clId="{36F8484C-CE0B-45F2-98B7-0442D9389B2D}" dt="2025-11-19T13:58:53.964" v="453" actId="20577"/>
      <pc:docMkLst>
        <pc:docMk/>
      </pc:docMkLst>
      <pc:sldChg chg="modSp mod">
        <pc:chgData name="Perrine RODIER - Le Nouveau Belier" userId="8d18d86c-7c03-4563-8894-8ee266adb6ca" providerId="ADAL" clId="{36F8484C-CE0B-45F2-98B7-0442D9389B2D}" dt="2025-11-19T13:46:10.986" v="21" actId="20577"/>
        <pc:sldMkLst>
          <pc:docMk/>
          <pc:sldMk cId="1089163146" sldId="258"/>
        </pc:sldMkLst>
        <pc:spChg chg="mod">
          <ac:chgData name="Perrine RODIER - Le Nouveau Belier" userId="8d18d86c-7c03-4563-8894-8ee266adb6ca" providerId="ADAL" clId="{36F8484C-CE0B-45F2-98B7-0442D9389B2D}" dt="2025-11-19T13:46:08.750" v="19" actId="20577"/>
          <ac:spMkLst>
            <pc:docMk/>
            <pc:sldMk cId="1089163146" sldId="258"/>
            <ac:spMk id="6" creationId="{65EF39BE-4A97-93BA-84F9-B3DE5E6F7084}"/>
          </ac:spMkLst>
        </pc:spChg>
        <pc:spChg chg="mod">
          <ac:chgData name="Perrine RODIER - Le Nouveau Belier" userId="8d18d86c-7c03-4563-8894-8ee266adb6ca" providerId="ADAL" clId="{36F8484C-CE0B-45F2-98B7-0442D9389B2D}" dt="2025-11-19T13:46:10.986" v="21" actId="20577"/>
          <ac:spMkLst>
            <pc:docMk/>
            <pc:sldMk cId="1089163146" sldId="258"/>
            <ac:spMk id="9" creationId="{7B6C475A-5EF7-3F5A-D03C-F2D4D2825E82}"/>
          </ac:spMkLst>
        </pc:spChg>
      </pc:sldChg>
      <pc:sldChg chg="addSp modSp new mod">
        <pc:chgData name="Perrine RODIER - Le Nouveau Belier" userId="8d18d86c-7c03-4563-8894-8ee266adb6ca" providerId="ADAL" clId="{36F8484C-CE0B-45F2-98B7-0442D9389B2D}" dt="2025-11-19T13:49:04.125" v="180"/>
        <pc:sldMkLst>
          <pc:docMk/>
          <pc:sldMk cId="346662772" sldId="259"/>
        </pc:sldMkLst>
        <pc:spChg chg="add mod">
          <ac:chgData name="Perrine RODIER - Le Nouveau Belier" userId="8d18d86c-7c03-4563-8894-8ee266adb6ca" providerId="ADAL" clId="{36F8484C-CE0B-45F2-98B7-0442D9389B2D}" dt="2025-11-19T13:48:45.667" v="173" actId="1076"/>
          <ac:spMkLst>
            <pc:docMk/>
            <pc:sldMk cId="346662772" sldId="259"/>
            <ac:spMk id="4" creationId="{D49592A1-9948-35B1-20D0-B76A9FF241C9}"/>
          </ac:spMkLst>
        </pc:spChg>
        <pc:spChg chg="add mod">
          <ac:chgData name="Perrine RODIER - Le Nouveau Belier" userId="8d18d86c-7c03-4563-8894-8ee266adb6ca" providerId="ADAL" clId="{36F8484C-CE0B-45F2-98B7-0442D9389B2D}" dt="2025-11-19T13:49:04.125" v="180"/>
          <ac:spMkLst>
            <pc:docMk/>
            <pc:sldMk cId="346662772" sldId="259"/>
            <ac:spMk id="7" creationId="{EA06F61C-B05F-3050-CA16-F8D21BB42D4A}"/>
          </ac:spMkLst>
        </pc:spChg>
        <pc:picChg chg="add mod">
          <ac:chgData name="Perrine RODIER - Le Nouveau Belier" userId="8d18d86c-7c03-4563-8894-8ee266adb6ca" providerId="ADAL" clId="{36F8484C-CE0B-45F2-98B7-0442D9389B2D}" dt="2025-11-19T13:45:38.627" v="3" actId="1076"/>
          <ac:picMkLst>
            <pc:docMk/>
            <pc:sldMk cId="346662772" sldId="259"/>
            <ac:picMk id="3" creationId="{F489ECFB-01AB-84E9-B8A2-58A48FE7CBA8}"/>
          </ac:picMkLst>
        </pc:picChg>
        <pc:picChg chg="add mod">
          <ac:chgData name="Perrine RODIER - Le Nouveau Belier" userId="8d18d86c-7c03-4563-8894-8ee266adb6ca" providerId="ADAL" clId="{36F8484C-CE0B-45F2-98B7-0442D9389B2D}" dt="2025-11-19T13:48:43.209" v="172" actId="1076"/>
          <ac:picMkLst>
            <pc:docMk/>
            <pc:sldMk cId="346662772" sldId="259"/>
            <ac:picMk id="6" creationId="{2D6E5376-528F-0FD7-312B-1B0694486924}"/>
          </ac:picMkLst>
        </pc:picChg>
      </pc:sldChg>
      <pc:sldChg chg="addSp delSp modSp new mod">
        <pc:chgData name="Perrine RODIER - Le Nouveau Belier" userId="8d18d86c-7c03-4563-8894-8ee266adb6ca" providerId="ADAL" clId="{36F8484C-CE0B-45F2-98B7-0442D9389B2D}" dt="2025-11-19T13:58:53.964" v="453" actId="20577"/>
        <pc:sldMkLst>
          <pc:docMk/>
          <pc:sldMk cId="885484264" sldId="260"/>
        </pc:sldMkLst>
        <pc:spChg chg="add mod">
          <ac:chgData name="Perrine RODIER - Le Nouveau Belier" userId="8d18d86c-7c03-4563-8894-8ee266adb6ca" providerId="ADAL" clId="{36F8484C-CE0B-45F2-98B7-0442D9389B2D}" dt="2025-11-19T13:50:34.618" v="328" actId="14100"/>
          <ac:spMkLst>
            <pc:docMk/>
            <pc:sldMk cId="885484264" sldId="260"/>
            <ac:spMk id="3" creationId="{C5445D92-FB40-E27B-43FE-B37B9EA515EE}"/>
          </ac:spMkLst>
        </pc:spChg>
        <pc:spChg chg="add mod">
          <ac:chgData name="Perrine RODIER - Le Nouveau Belier" userId="8d18d86c-7c03-4563-8894-8ee266adb6ca" providerId="ADAL" clId="{36F8484C-CE0B-45F2-98B7-0442D9389B2D}" dt="2025-11-19T13:58:13.705" v="336"/>
          <ac:spMkLst>
            <pc:docMk/>
            <pc:sldMk cId="885484264" sldId="260"/>
            <ac:spMk id="7" creationId="{A3D5C87C-2AA9-48AE-4F48-0786443DE359}"/>
          </ac:spMkLst>
        </pc:spChg>
        <pc:spChg chg="add mod">
          <ac:chgData name="Perrine RODIER - Le Nouveau Belier" userId="8d18d86c-7c03-4563-8894-8ee266adb6ca" providerId="ADAL" clId="{36F8484C-CE0B-45F2-98B7-0442D9389B2D}" dt="2025-11-19T13:58:53.964" v="453" actId="20577"/>
          <ac:spMkLst>
            <pc:docMk/>
            <pc:sldMk cId="885484264" sldId="260"/>
            <ac:spMk id="9" creationId="{57A9F5DB-4F90-AE8B-73BE-EB6AFE05F8FB}"/>
          </ac:spMkLst>
        </pc:spChg>
        <pc:picChg chg="add del mod">
          <ac:chgData name="Perrine RODIER - Le Nouveau Belier" userId="8d18d86c-7c03-4563-8894-8ee266adb6ca" providerId="ADAL" clId="{36F8484C-CE0B-45F2-98B7-0442D9389B2D}" dt="2025-11-19T13:58:02.225" v="331" actId="478"/>
          <ac:picMkLst>
            <pc:docMk/>
            <pc:sldMk cId="885484264" sldId="260"/>
            <ac:picMk id="2" creationId="{3D0B0F51-33AA-5E31-B3AC-F755A4E0391A}"/>
          </ac:picMkLst>
        </pc:picChg>
        <pc:picChg chg="add mod">
          <ac:chgData name="Perrine RODIER - Le Nouveau Belier" userId="8d18d86c-7c03-4563-8894-8ee266adb6ca" providerId="ADAL" clId="{36F8484C-CE0B-45F2-98B7-0442D9389B2D}" dt="2025-11-19T13:50:15.505" v="317" actId="1076"/>
          <ac:picMkLst>
            <pc:docMk/>
            <pc:sldMk cId="885484264" sldId="260"/>
            <ac:picMk id="5" creationId="{9FA7E9AD-02D7-D0D9-F55F-39B9184DFB0E}"/>
          </ac:picMkLst>
        </pc:picChg>
        <pc:picChg chg="add mod">
          <ac:chgData name="Perrine RODIER - Le Nouveau Belier" userId="8d18d86c-7c03-4563-8894-8ee266adb6ca" providerId="ADAL" clId="{36F8484C-CE0B-45F2-98B7-0442D9389B2D}" dt="2025-11-19T13:58:07.824" v="335" actId="1076"/>
          <ac:picMkLst>
            <pc:docMk/>
            <pc:sldMk cId="885484264" sldId="260"/>
            <ac:picMk id="6" creationId="{2603D874-FEB1-6ED3-27E3-10286EC33C1D}"/>
          </ac:picMkLst>
        </pc:picChg>
        <pc:picChg chg="add mod">
          <ac:chgData name="Perrine RODIER - Le Nouveau Belier" userId="8d18d86c-7c03-4563-8894-8ee266adb6ca" providerId="ADAL" clId="{36F8484C-CE0B-45F2-98B7-0442D9389B2D}" dt="2025-11-19T13:58:13.705" v="336"/>
          <ac:picMkLst>
            <pc:docMk/>
            <pc:sldMk cId="885484264" sldId="260"/>
            <ac:picMk id="8" creationId="{592103EF-F3EB-094A-67A2-DF3997720128}"/>
          </ac:picMkLst>
        </pc:picChg>
        <pc:picChg chg="add mod">
          <ac:chgData name="Perrine RODIER - Le Nouveau Belier" userId="8d18d86c-7c03-4563-8894-8ee266adb6ca" providerId="ADAL" clId="{36F8484C-CE0B-45F2-98B7-0442D9389B2D}" dt="2025-11-19T13:58:19.159" v="338" actId="1076"/>
          <ac:picMkLst>
            <pc:docMk/>
            <pc:sldMk cId="885484264" sldId="260"/>
            <ac:picMk id="10" creationId="{4F349373-10E4-9E32-8257-1D5D90E6C97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19E357-492F-D2A6-ADCF-B118AD55B8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B96B8C4-B6AC-C942-98E9-E0FD5A8F2C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A785A86-83D0-5BDE-E213-A728663C0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7E69B71-3605-F823-6BF6-23C166C5C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6C4DE6-E553-9EA7-B636-97686A88B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8504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740AAD-691E-9DA8-A2AA-B28180662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B1B813A-D2AA-BEA0-A32B-F2F77732AB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6A6934-63C6-4982-4719-B4D8D8AF2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79AA9A-AABF-561B-8DF4-F449A11D4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B708DC-A27C-6852-53B9-42DEC42FE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2985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290A0A4-C519-69DC-BF01-F01EA9FCDD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CB16113-D89C-303A-1933-E235BE00D2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F219CE1-684E-659C-A7E8-971279D00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4821BB-C408-3EF9-BE3E-FA266FCCB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B9E51EF-DC4C-2392-4A1B-A25877903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8193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55FDBB-7500-D6BA-19F2-07DA9B3E2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5EB597C-43EA-C09C-AB3D-5440C298D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0016E4C-E797-0891-9267-6BEB955EC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2D21E7C-7A2D-A3E6-DAE4-74DA79574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D326C8-2B94-A973-E87E-5A73E3166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019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78440-C683-7EA4-A8D0-0BC7A4BF4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B549B6C-DE06-6A1A-6468-298C41CED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FB477DD-3003-70E6-54EF-3D654E4FB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D46916-2F1A-4807-4B37-4B37346C1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B7CED9A-AA8D-F0C9-270E-3C7C14E3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5352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882808-2D6F-7ED2-C3A4-078E96AD9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E096A0-AC3F-1078-A15B-0F27199F30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B7FD109-2CEC-5142-38CF-20EBA4DF3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7ECA6A7-4716-E1B6-EDF6-F8B28E1BF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17B019F-22AA-B1F6-F85B-DE4F5BACB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74A929-AAED-1330-346B-3EEC5891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8916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FEDAF5-C320-D9E1-BFBB-431EE13BF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8EB0D8-90BD-BDEF-27CB-B04F742B0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08F6A88-FD8A-7B0D-6C9D-83194C5E7E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98006B7-AAE2-7246-2BC4-E3DA20B738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8054082-8ACB-A24A-15E2-72A7F20DD1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D23FDA9-9B8B-95C3-FAB4-7546F700C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91C43F-508C-2DDA-81C3-A1ACCF88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BB79C34-120A-C067-1C97-9D4D0E39D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1821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29EA10-2C68-D857-A5BA-6F5D60921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BAF2D5E-E6B3-5ECE-694E-087D78B1D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E6AF5AA-C16D-7BB4-989D-1753543D7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1BBEF87-D48F-D116-F861-8219353EA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4650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964EB6F-8AB6-DF34-09A0-463502D65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F2EA15-E722-6CD8-0719-9B32C1DA6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9945ADD-E419-ABD3-8266-FD7A94CC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264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03F7E2-E4F7-4EB2-1E4C-E61B79B73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348AFC-3311-0584-167C-DB728E800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CF0D7B2-2DF6-D13A-E294-7499941F2B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8ADE95E-F10D-1EFF-AE7C-1BB440344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54D780C-3C9A-DEC6-4381-0A5E3D15C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2C74DB1-0E67-376C-0723-CECF6D8C1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073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B55801-D3E0-AD10-B991-0115068EE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774EAF4-CF06-B7A9-F759-6C0CE339AE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D195DFB-8D6B-A7B5-FC0E-B10A522F4E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6EC12E3-A513-A414-87A4-76E5DAB5F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DD0B9CC-E199-0C35-BFE0-4F28830F9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035F0AD-3F82-E093-65D4-C1E1A9E7E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0124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36E324D-02D0-FC51-21DE-8F968C54C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B24834-63A4-8B3B-150B-599FB7CAA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70C33E-6F68-39E9-5C7C-91F59C3C9A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8F28B7-EFD6-4625-85E6-AF18EDE0B7CC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62F36C-E871-6B7B-E935-7C94AFDF61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9D8408-BD8E-90A4-D06E-7F10E7EE6D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AD00FE-B026-4803-99F2-A43A4A2F5BA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365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9E0FD3E-FE0E-E9D8-428E-163835274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31" y="345029"/>
            <a:ext cx="4982270" cy="281503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2726CBA-2889-F165-B9C1-D8D9BB27B541}"/>
              </a:ext>
            </a:extLst>
          </p:cNvPr>
          <p:cNvSpPr txBox="1"/>
          <p:nvPr/>
        </p:nvSpPr>
        <p:spPr>
          <a:xfrm>
            <a:off x="5943601" y="182883"/>
            <a:ext cx="552674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cliente n’est pas très à l’aise avec cette mise en forme du logo </a:t>
            </a:r>
            <a:r>
              <a:rPr lang="fr-FR" dirty="0" err="1"/>
              <a:t>etde</a:t>
            </a:r>
            <a:r>
              <a:rPr lang="fr-FR" dirty="0"/>
              <a:t> la </a:t>
            </a:r>
            <a:r>
              <a:rPr lang="fr-FR" dirty="0" err="1"/>
              <a:t>signat</a:t>
            </a:r>
            <a:r>
              <a:rPr lang="fr-FR" dirty="0"/>
              <a:t>.</a:t>
            </a:r>
          </a:p>
          <a:p>
            <a:r>
              <a:rPr lang="fr-FR" dirty="0"/>
              <a:t>D’habitude, elles se positionnent comme ça… 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A voire si on peut faire apparaitre le logo ERM centré dans l’écran, puis on le slide vers la droite</a:t>
            </a:r>
          </a:p>
          <a:p>
            <a:r>
              <a:rPr lang="fr-FR" dirty="0"/>
              <a:t>Et on fait apparaitre la signature centrée dans la hauteur de l’écran, à gauche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756D32D-1ADD-B26A-4C14-B8120AE0F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1" y="1156446"/>
            <a:ext cx="4183227" cy="9108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4AB7425-6966-81A4-485F-6D237A080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731" y="3725733"/>
            <a:ext cx="4982270" cy="283268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6B066B9-42E0-171D-7D85-734DA7CF49E4}"/>
              </a:ext>
            </a:extLst>
          </p:cNvPr>
          <p:cNvSpPr txBox="1"/>
          <p:nvPr/>
        </p:nvSpPr>
        <p:spPr>
          <a:xfrm>
            <a:off x="5943600" y="4680408"/>
            <a:ext cx="5526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 8s </a:t>
            </a:r>
          </a:p>
          <a:p>
            <a:r>
              <a:rPr lang="fr-FR" dirty="0"/>
              <a:t>Rajouter sous le claim « C’est en valorisant… » :</a:t>
            </a:r>
          </a:p>
          <a:p>
            <a:endParaRPr lang="fr-FR" dirty="0"/>
          </a:p>
          <a:p>
            <a:r>
              <a:rPr lang="fr-FR" dirty="0"/>
              <a:t>Marc </a:t>
            </a:r>
            <a:r>
              <a:rPr lang="fr-FR" dirty="0" err="1"/>
              <a:t>Frustié</a:t>
            </a:r>
            <a:r>
              <a:rPr lang="fr-FR" dirty="0"/>
              <a:t>, Directeur Général Euromaster France</a:t>
            </a:r>
          </a:p>
        </p:txBody>
      </p:sp>
    </p:spTree>
    <p:extLst>
      <p:ext uri="{BB962C8B-B14F-4D97-AF65-F5344CB8AC3E}">
        <p14:creationId xmlns:p14="http://schemas.microsoft.com/office/powerpoint/2010/main" val="1057473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C57DB23-E26E-8436-9931-641D4278A759}"/>
              </a:ext>
            </a:extLst>
          </p:cNvPr>
          <p:cNvSpPr txBox="1"/>
          <p:nvPr/>
        </p:nvSpPr>
        <p:spPr>
          <a:xfrm>
            <a:off x="6096000" y="199846"/>
            <a:ext cx="5836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De 12 à 15" :</a:t>
            </a:r>
          </a:p>
          <a:p>
            <a:r>
              <a:rPr lang="fr-FR" dirty="0"/>
              <a:t> - supprimer la vidéo où l'on voit la femme au comptoir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r>
              <a:rPr lang="fr-FR" dirty="0"/>
              <a:t> et la remplacer par le plan de la vidéo « télématique » jointe -&gt; de 10 à 11s. On peut la mettre au ralenti pour tenir les 3 s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8310E10-AFB9-11B6-3316-8B0D632D7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12" y="332795"/>
            <a:ext cx="4961966" cy="2804176"/>
          </a:xfrm>
          <a:prstGeom prst="rect">
            <a:avLst/>
          </a:prstGeom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B8531901-E4C2-0E6A-6042-888EB69A2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189" y="1667648"/>
            <a:ext cx="3724835" cy="201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2048E9A-2AB1-9F6C-3F97-9888CE560B91}"/>
              </a:ext>
            </a:extLst>
          </p:cNvPr>
          <p:cNvSpPr txBox="1"/>
          <p:nvPr/>
        </p:nvSpPr>
        <p:spPr>
          <a:xfrm>
            <a:off x="6096000" y="3824762"/>
            <a:ext cx="609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 20"</a:t>
            </a:r>
          </a:p>
          <a:p>
            <a:r>
              <a:rPr lang="fr-FR" dirty="0"/>
              <a:t>remplacer les 2 secondes ou l'on voit le technicien </a:t>
            </a:r>
            <a:br>
              <a:rPr lang="fr-FR" dirty="0"/>
            </a:br>
            <a:r>
              <a:rPr lang="fr-FR" dirty="0"/>
              <a:t>avec une combi grise (ressemblant aux tenues d'atelier Renault) par un plan de la vidéo </a:t>
            </a:r>
            <a:r>
              <a:rPr lang="fr-FR" b="1" dirty="0"/>
              <a:t>Sécurité</a:t>
            </a:r>
            <a:r>
              <a:rPr lang="fr-FR" dirty="0"/>
              <a:t> jointe (situé à 32-33s)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B8AEAF05-F4B0-59E1-69E3-02BD3DC9A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4718" y="4982882"/>
            <a:ext cx="3304895" cy="187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1AFD24E-E2E7-FD99-9563-8842618671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212" y="3542656"/>
            <a:ext cx="4961966" cy="2799423"/>
          </a:xfrm>
          <a:prstGeom prst="rect">
            <a:avLst/>
          </a:prstGeom>
        </p:spPr>
      </p:pic>
      <p:sp>
        <p:nvSpPr>
          <p:cNvPr id="15" name="Ellipse 14">
            <a:extLst>
              <a:ext uri="{FF2B5EF4-FFF2-40B4-BE49-F238E27FC236}">
                <a16:creationId xmlns:a16="http://schemas.microsoft.com/office/drawing/2014/main" id="{BCDEC770-3E97-C09E-24BF-CCAEF0D61E22}"/>
              </a:ext>
            </a:extLst>
          </p:cNvPr>
          <p:cNvSpPr/>
          <p:nvPr/>
        </p:nvSpPr>
        <p:spPr>
          <a:xfrm rot="921418">
            <a:off x="1729234" y="44905"/>
            <a:ext cx="4616824" cy="19498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457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581891B-12CA-894F-E3B6-F955D75CC8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187" y="440042"/>
            <a:ext cx="4529272" cy="254419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5EF39BE-4A97-93BA-84F9-B3DE5E6F7084}"/>
              </a:ext>
            </a:extLst>
          </p:cNvPr>
          <p:cNvSpPr txBox="1"/>
          <p:nvPr/>
        </p:nvSpPr>
        <p:spPr>
          <a:xfrm>
            <a:off x="6243918" y="440042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 35s</a:t>
            </a:r>
          </a:p>
          <a:p>
            <a:r>
              <a:rPr lang="fr-FR" dirty="0"/>
              <a:t>Rajouter après « chacun » : </a:t>
            </a:r>
            <a:r>
              <a:rPr lang="fr-FR" b="1" dirty="0"/>
              <a:t>, chacune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E5EC0A8-87F7-5D3B-6A21-86FC91723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7" y="3860761"/>
            <a:ext cx="4529272" cy="2557197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6C475A-5EF7-3F5A-D03C-F2D4D2825E82}"/>
              </a:ext>
            </a:extLst>
          </p:cNvPr>
          <p:cNvSpPr txBox="1"/>
          <p:nvPr/>
        </p:nvSpPr>
        <p:spPr>
          <a:xfrm>
            <a:off x="6243918" y="3860761"/>
            <a:ext cx="6096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 45s</a:t>
            </a:r>
          </a:p>
          <a:p>
            <a:r>
              <a:rPr lang="fr-FR" dirty="0"/>
              <a:t>Remplacer tout le texte par </a:t>
            </a:r>
          </a:p>
          <a:p>
            <a:endParaRPr lang="fr-FR" b="1" dirty="0"/>
          </a:p>
          <a:p>
            <a:r>
              <a:rPr lang="fr-FR" sz="2400" b="1" dirty="0"/>
              <a:t>VOTRE PORTAIL RH UNIQUE</a:t>
            </a:r>
            <a:endParaRPr lang="fr-FR" b="1" dirty="0"/>
          </a:p>
          <a:p>
            <a:pPr fontAlgn="base"/>
            <a:r>
              <a:rPr lang="fr-FR" dirty="0"/>
              <a:t>ACCÉDER SIMPLEMENT </a:t>
            </a:r>
          </a:p>
          <a:p>
            <a:pPr fontAlgn="base"/>
            <a:r>
              <a:rPr lang="fr-FR" dirty="0"/>
              <a:t>EN UN CLIC À TOUS VOS OUTILS,</a:t>
            </a:r>
          </a:p>
          <a:p>
            <a:pPr fontAlgn="base"/>
            <a:r>
              <a:rPr lang="fr-FR" dirty="0"/>
              <a:t>APPLICATIONS ET AVANTAGES</a:t>
            </a:r>
          </a:p>
          <a:p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089163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489ECFB-01AB-84E9-B8A2-58A48FE7C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94" y="351981"/>
            <a:ext cx="4845553" cy="275888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49592A1-9948-35B1-20D0-B76A9FF241C9}"/>
              </a:ext>
            </a:extLst>
          </p:cNvPr>
          <p:cNvSpPr txBox="1"/>
          <p:nvPr/>
        </p:nvSpPr>
        <p:spPr>
          <a:xfrm>
            <a:off x="6096000" y="438761"/>
            <a:ext cx="6096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 53s</a:t>
            </a:r>
          </a:p>
          <a:p>
            <a:r>
              <a:rPr lang="fr-FR" dirty="0"/>
              <a:t>Après cet écran, on réduit le logo </a:t>
            </a:r>
            <a:r>
              <a:rPr lang="fr-FR" dirty="0" err="1"/>
              <a:t>Intouch</a:t>
            </a:r>
            <a:r>
              <a:rPr lang="fr-FR" dirty="0"/>
              <a:t> et les 3 </a:t>
            </a:r>
            <a:r>
              <a:rPr lang="fr-FR" dirty="0" err="1"/>
              <a:t>wording</a:t>
            </a:r>
            <a:r>
              <a:rPr lang="fr-FR" dirty="0"/>
              <a:t> en « signature »</a:t>
            </a:r>
          </a:p>
          <a:p>
            <a:endParaRPr lang="fr-FR" dirty="0"/>
          </a:p>
          <a:p>
            <a:r>
              <a:rPr lang="fr-FR" dirty="0"/>
              <a:t>Et en dessous, on vient rajouter :</a:t>
            </a:r>
          </a:p>
          <a:p>
            <a:r>
              <a:rPr lang="fr-FR" dirty="0"/>
              <a:t>ACCÉDER AUX OFFRES D'EMPLOI DU GROUPE,</a:t>
            </a:r>
          </a:p>
          <a:p>
            <a:r>
              <a:rPr lang="fr-FR" dirty="0"/>
              <a:t>VALORISER VOS COMPÉTENCES,</a:t>
            </a:r>
          </a:p>
          <a:p>
            <a:r>
              <a:rPr lang="fr-FR" dirty="0"/>
              <a:t>MANAGER VOS ÉQUIPES, </a:t>
            </a:r>
          </a:p>
          <a:p>
            <a:r>
              <a:rPr lang="fr-FR" dirty="0"/>
              <a:t>GÉRER VOTRE CARRIÈRE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D6E5376-528F-0FD7-312B-1B0694486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4" y="3917342"/>
            <a:ext cx="4845553" cy="272533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A06F61C-B05F-3050-CA16-F8D21BB42D4A}"/>
              </a:ext>
            </a:extLst>
          </p:cNvPr>
          <p:cNvSpPr txBox="1"/>
          <p:nvPr/>
        </p:nvSpPr>
        <p:spPr>
          <a:xfrm>
            <a:off x="6096000" y="3854701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 1m11</a:t>
            </a:r>
          </a:p>
          <a:p>
            <a:r>
              <a:rPr lang="fr-FR" dirty="0"/>
              <a:t>Rajouter après « chacun » : </a:t>
            </a:r>
            <a:r>
              <a:rPr lang="fr-FR" b="1" dirty="0"/>
              <a:t>, chacune</a:t>
            </a:r>
          </a:p>
        </p:txBody>
      </p:sp>
    </p:spTree>
    <p:extLst>
      <p:ext uri="{BB962C8B-B14F-4D97-AF65-F5344CB8AC3E}">
        <p14:creationId xmlns:p14="http://schemas.microsoft.com/office/powerpoint/2010/main" val="346662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C5445D92-FB40-E27B-43FE-B37B9EA515EE}"/>
              </a:ext>
            </a:extLst>
          </p:cNvPr>
          <p:cNvSpPr txBox="1"/>
          <p:nvPr/>
        </p:nvSpPr>
        <p:spPr>
          <a:xfrm>
            <a:off x="6491568" y="874983"/>
            <a:ext cx="54359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>
              <a:buNone/>
            </a:pPr>
            <a:r>
              <a:rPr lang="fr-FR" b="1" dirty="0">
                <a:solidFill>
                  <a:srgbClr val="242424"/>
                </a:solidFill>
                <a:latin typeface="Segoe UI" panose="020B0502040204020203" pitchFamily="34" charset="0"/>
              </a:rPr>
              <a:t>A 1m14</a:t>
            </a:r>
          </a:p>
          <a:p>
            <a:pPr algn="l" fontAlgn="base">
              <a:buNone/>
            </a:pPr>
            <a:r>
              <a:rPr lang="fr-FR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Préférer dans cette vidéo « </a:t>
            </a:r>
            <a:r>
              <a:rPr lang="fr-FR" b="0" i="0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drône</a:t>
            </a:r>
            <a:r>
              <a:rPr lang="fr-FR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fr-FR" b="0" i="0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venissieux</a:t>
            </a:r>
            <a:r>
              <a:rPr lang="fr-FR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 » le plan avec le mouvement inverser, le </a:t>
            </a:r>
            <a:r>
              <a:rPr lang="fr-FR" b="0" i="0" dirty="0" err="1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drône</a:t>
            </a:r>
            <a:r>
              <a:rPr lang="fr-FR" b="0" i="0" dirty="0">
                <a:solidFill>
                  <a:srgbClr val="242424"/>
                </a:solidFill>
                <a:effectLst/>
                <a:latin typeface="Segoe UI" panose="020B0502040204020203" pitchFamily="34" charset="0"/>
              </a:rPr>
              <a:t> se rapproche de l’équipe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FA7E9AD-02D7-D0D9-F55F-39B9184DF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15" y="268940"/>
            <a:ext cx="4963218" cy="27673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603D874-FEB1-6ED3-27E3-10286EC33C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215" y="3789786"/>
            <a:ext cx="4963218" cy="279927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7A9F5DB-4F90-AE8B-73BE-EB6AFE05F8FB}"/>
              </a:ext>
            </a:extLst>
          </p:cNvPr>
          <p:cNvSpPr txBox="1"/>
          <p:nvPr/>
        </p:nvSpPr>
        <p:spPr>
          <a:xfrm>
            <a:off x="6199095" y="3718679"/>
            <a:ext cx="5526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Même chose que pour l’Intro -&gt; même mise en forme différente du logo et de la signature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F349373-10E4-9E32-8257-1D5D90E6C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095" y="4692242"/>
            <a:ext cx="4183227" cy="91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842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297</Words>
  <Application>Microsoft Office PowerPoint</Application>
  <PresentationFormat>Grand écran</PresentationFormat>
  <Paragraphs>40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Segoe UI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Perrine RODIER - Le Nouveau Belier</dc:creator>
  <cp:lastModifiedBy>Perrine RODIER - Le Nouveau Belier</cp:lastModifiedBy>
  <cp:revision>1</cp:revision>
  <dcterms:created xsi:type="dcterms:W3CDTF">2025-11-19T13:15:59Z</dcterms:created>
  <dcterms:modified xsi:type="dcterms:W3CDTF">2025-11-19T13:58:56Z</dcterms:modified>
</cp:coreProperties>
</file>