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embeddedFontLst>
    <p:embeddedFont>
      <p:font typeface="Bebas Neue Pro" panose="020B0506020202050201" pitchFamily="34" charset="77"/>
      <p:regular r:id="rId8"/>
      <p:bold r:id="rId9"/>
    </p:embeddedFont>
    <p:embeddedFont>
      <p:font typeface="Franklin Gothic Medium" panose="020B0603020102020204" pitchFamily="34" charset="0"/>
      <p:regular r:id="rId10"/>
      <p:italic r:id="rId11"/>
    </p:embeddedFont>
    <p:embeddedFont>
      <p:font typeface="Roboto" panose="02000000000000000000" pitchFamily="2" charset="0"/>
      <p:regular r:id="rId12"/>
    </p:embeddedFont>
    <p:embeddedFont>
      <p:font typeface="Roboto Condensed" panose="02000000000000000000" pitchFamily="2" charset="0"/>
      <p:regular r:id="rId1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00"/>
    <a:srgbClr val="0D3F94"/>
    <a:srgbClr val="495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6"/>
    <p:restoredTop sz="94486"/>
  </p:normalViewPr>
  <p:slideViewPr>
    <p:cSldViewPr snapToGrid="0">
      <p:cViewPr varScale="1">
        <p:scale>
          <a:sx n="78" d="100"/>
          <a:sy n="78" d="100"/>
        </p:scale>
        <p:origin x="192" y="1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6297E6-9A33-C9CF-4C9F-34FAA7B25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E5C525-FC66-18DA-EE55-61FD30236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A02563-E153-0F1D-BE2A-83ED67779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AF09-FBBA-6143-B393-AF1EBEF68DC1}" type="datetimeFigureOut">
              <a:rPr lang="fr-FR" smtClean="0"/>
              <a:t>09/12/2024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4D9D76-2145-4D5A-4EBE-192618EA5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713725-0EE2-10EF-F12F-70E02A28F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A2A-953A-6349-9E56-942210C1B5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417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9B550-ADFE-79D2-C461-3A81467BF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E18BF5F-B56E-C10E-1785-9122661DE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BCFACC-5234-776F-5057-120DE92CF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AF09-FBBA-6143-B393-AF1EBEF68DC1}" type="datetimeFigureOut">
              <a:rPr lang="fr-FR" smtClean="0"/>
              <a:t>09/12/2024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28AB33-28DE-5692-C613-2D22867D7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ACF8C8-1FDE-7A30-FF32-F73DEFEB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A2A-953A-6349-9E56-942210C1B5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990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E5CE7C8-BFC1-F173-166A-44137B3546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56BB8E2-347E-B052-481A-9E6E2AE96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28F28E-0F83-F610-F287-056F88E9B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AF09-FBBA-6143-B393-AF1EBEF68DC1}" type="datetimeFigureOut">
              <a:rPr lang="fr-FR" smtClean="0"/>
              <a:t>09/12/2024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E753D6-E1B0-F399-AB26-D4B62D38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21A17A-C3DB-BBE3-5716-018F2362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A2A-953A-6349-9E56-942210C1B5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064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B6C24E-F9B8-282B-0933-752C4C8EE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73D0DB-52D6-425F-91F1-1E6EDCE58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"/>
              </a:defRPr>
            </a:lvl1pPr>
            <a:lvl2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EF2D78-475A-C27A-3C7A-86D713E68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AF09-FBBA-6143-B393-AF1EBEF68DC1}" type="datetimeFigureOut">
              <a:rPr lang="fr-FR" smtClean="0"/>
              <a:t>09/12/2024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2C8AD6-400A-F5A5-9CD6-26DC982C8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240B1B-2ACF-2690-ACB3-F8002E6D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A2A-953A-6349-9E56-942210C1B5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4456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A19506-4457-9DB5-1367-487247E97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3E9AC7-FD00-CF80-A0D1-DC39AA70E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BCE9EE-974B-4EF6-0A01-C6425E818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AF09-FBBA-6143-B393-AF1EBEF68DC1}" type="datetimeFigureOut">
              <a:rPr lang="fr-FR" smtClean="0"/>
              <a:t>09/12/2024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52C043-EA27-3F0B-DFF1-71DA5CE4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AA70DB-F97F-BF61-0293-9E1B1B99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A2A-953A-6349-9E56-942210C1B5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76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C09CC4-13D4-D816-7E4B-946A0BD3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A67488-1119-43E4-B68C-4196D1591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7A0B2C-54F6-F8E2-2354-842D520E2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00D8DA-5078-5512-DA0C-BD5C10E52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AF09-FBBA-6143-B393-AF1EBEF68DC1}" type="datetimeFigureOut">
              <a:rPr lang="fr-FR" smtClean="0"/>
              <a:t>09/12/2024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7653D7-ED63-1166-319A-A31C6A69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8E51C3-9639-A461-4857-63FC9DDF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A2A-953A-6349-9E56-942210C1B5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03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B8466C-9522-5B40-551C-09B3327D8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25DD2B-A875-BD4E-3928-6F5C98FE5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2FCCEB-019B-6CA5-B748-B5848884C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709901-EE8E-E4CE-E939-2C3B9017B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C66DE83-1FB8-3CB8-BBF2-D49CBAF1D7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B07CA18-8D14-1B69-3CB8-44A1AF02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AF09-FBBA-6143-B393-AF1EBEF68DC1}" type="datetimeFigureOut">
              <a:rPr lang="fr-FR" smtClean="0"/>
              <a:t>09/12/2024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2760D0-E80C-B925-348C-670E1097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5C30180-C7A5-DA43-4C74-7EA8FCD3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A2A-953A-6349-9E56-942210C1B5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504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F2318B-A0B2-B29F-97D6-AF7D004F7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5B0DCA-30CD-03CC-8242-0F71B246C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AF09-FBBA-6143-B393-AF1EBEF68DC1}" type="datetimeFigureOut">
              <a:rPr lang="fr-FR" smtClean="0"/>
              <a:t>09/12/2024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F8342A-FE5C-4467-035B-C24E6EEFE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A81259-3762-E10B-85C3-F669C4A6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A2A-953A-6349-9E56-942210C1B5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675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11BA6CF-6F50-1D39-FB20-F31E90986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AF09-FBBA-6143-B393-AF1EBEF68DC1}" type="datetimeFigureOut">
              <a:rPr lang="fr-FR" smtClean="0"/>
              <a:t>09/12/2024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0A43CB-3E75-31BA-581D-4AFF1FBE8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4C5CCE-67CF-0F0D-8C85-F7891D4CA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A2A-953A-6349-9E56-942210C1B5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78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25A3CD-C954-3C78-38AC-43AE7DD5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7133AB-751E-0048-355F-8049CE8F9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4B83C3-7D06-0C50-324A-E5142BDE7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84030F-25CA-C965-2FB3-8429EF92B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AF09-FBBA-6143-B393-AF1EBEF68DC1}" type="datetimeFigureOut">
              <a:rPr lang="fr-FR" smtClean="0"/>
              <a:t>09/12/2024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D9DF85-C409-1851-0873-FEB3C4C5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C68B9A-4135-B3D3-07C7-512439E6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A2A-953A-6349-9E56-942210C1B5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443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E5B34-68B2-C909-7172-E4B5F5CCC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6EC5885-3B05-B5E1-4959-4ADCB9331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CE4A01-63A2-4A5C-C303-C1A8857B2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968986-9178-712A-24EB-4472C95B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AF09-FBBA-6143-B393-AF1EBEF68DC1}" type="datetimeFigureOut">
              <a:rPr lang="fr-FR" smtClean="0"/>
              <a:t>09/12/2024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3F7159-66E1-6549-7F5B-E7DD72D3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060265-4433-2E8B-FDD4-415EE562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A2A-953A-6349-9E56-942210C1B5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157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52E409E-1A8C-FAAF-FA8A-4244E6FA1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60A3B2-74FA-EAFB-87E6-14B53C96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E19AA-FA68-B502-FBAF-EED65AD3B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ECAF09-FBBA-6143-B393-AF1EBEF68DC1}" type="datetimeFigureOut">
              <a:rPr lang="fr-FR" smtClean="0"/>
              <a:t>09/12/2024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546C4D-CD6F-03F9-0A38-B1CA8B27E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6B0CB9-30E4-07AF-8B93-D90F918BB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8E9A2A-953A-6349-9E56-942210C1B5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87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F07CE-1DA7-9B89-5E48-8FEFE3733C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9F503E8-96FD-2255-5363-04B8E24E6C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neige, plein air, Relief glaciaire, montagne&#10;&#10;Description générée automatiquement">
            <a:extLst>
              <a:ext uri="{FF2B5EF4-FFF2-40B4-BE49-F238E27FC236}">
                <a16:creationId xmlns:a16="http://schemas.microsoft.com/office/drawing/2014/main" id="{514C7794-813C-2BD1-F4BA-74BAD274C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331" r="17874" b="183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Espace réservé du contenu 6" descr="Une image contenant capture d’écran, Bleu électrique, bleu, Graphique&#10;&#10;Description générée automatiquement">
            <a:extLst>
              <a:ext uri="{FF2B5EF4-FFF2-40B4-BE49-F238E27FC236}">
                <a16:creationId xmlns:a16="http://schemas.microsoft.com/office/drawing/2014/main" id="{7BB2F4F5-F1CE-50D1-B860-E5F224F87C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 l="16668" t="138"/>
          <a:stretch/>
        </p:blipFill>
        <p:spPr>
          <a:xfrm>
            <a:off x="0" y="0"/>
            <a:ext cx="5253317" cy="552057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61B79FE9-1496-B695-0EA8-625AD3A8EE8B}"/>
              </a:ext>
            </a:extLst>
          </p:cNvPr>
          <p:cNvGrpSpPr/>
          <p:nvPr/>
        </p:nvGrpSpPr>
        <p:grpSpPr>
          <a:xfrm>
            <a:off x="818366" y="620600"/>
            <a:ext cx="4096534" cy="4024907"/>
            <a:chOff x="818366" y="605360"/>
            <a:chExt cx="4096534" cy="4024907"/>
          </a:xfrm>
        </p:grpSpPr>
        <p:pic>
          <p:nvPicPr>
            <p:cNvPr id="9" name="Image 8" descr="Une image contenant logo, Police, Graphique, symbole&#10;&#10;Description générée automatiquement">
              <a:extLst>
                <a:ext uri="{FF2B5EF4-FFF2-40B4-BE49-F238E27FC236}">
                  <a16:creationId xmlns:a16="http://schemas.microsoft.com/office/drawing/2014/main" id="{205A0C00-C841-20EC-3B29-EC102C21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606" y="605360"/>
              <a:ext cx="3797819" cy="877718"/>
            </a:xfrm>
            <a:prstGeom prst="rect">
              <a:avLst/>
            </a:prstGeom>
          </p:spPr>
        </p:pic>
        <p:pic>
          <p:nvPicPr>
            <p:cNvPr id="8" name="Image 7" descr="Une image contenant texte, Police, Graphique, graphisme&#10;&#10;Description générée automatiquement">
              <a:extLst>
                <a:ext uri="{FF2B5EF4-FFF2-40B4-BE49-F238E27FC236}">
                  <a16:creationId xmlns:a16="http://schemas.microsoft.com/office/drawing/2014/main" id="{04B63EF3-6EFC-F150-0984-287F41B3E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366" y="1535186"/>
              <a:ext cx="4096534" cy="3095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3637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ature, Relief glaciaire, montagne, neige&#10;&#10;Description générée automatiquement">
            <a:extLst>
              <a:ext uri="{FF2B5EF4-FFF2-40B4-BE49-F238E27FC236}">
                <a16:creationId xmlns:a16="http://schemas.microsoft.com/office/drawing/2014/main" id="{CC470084-AE03-32B4-4974-274F59D328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77" t="145" r="2263" b="13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Espace réservé du contenu 6" descr="Une image contenant capture d’écran, Bleu électrique, bleu, Graphique&#10;&#10;Description générée automatiquement">
            <a:extLst>
              <a:ext uri="{FF2B5EF4-FFF2-40B4-BE49-F238E27FC236}">
                <a16:creationId xmlns:a16="http://schemas.microsoft.com/office/drawing/2014/main" id="{AF9ACAB9-952C-8433-52AB-68346B9A91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 l="11775" t="17689"/>
          <a:stretch/>
        </p:blipFill>
        <p:spPr>
          <a:xfrm rot="10800000">
            <a:off x="4876698" y="873017"/>
            <a:ext cx="7315302" cy="5984983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C3F9DB3B-2C0B-EFEC-B85F-829368F4C37B}"/>
              </a:ext>
            </a:extLst>
          </p:cNvPr>
          <p:cNvSpPr txBox="1"/>
          <p:nvPr/>
        </p:nvSpPr>
        <p:spPr>
          <a:xfrm>
            <a:off x="6096000" y="2027430"/>
            <a:ext cx="5678170" cy="2803140"/>
          </a:xfrm>
          <a:prstGeom prst="rect">
            <a:avLst/>
          </a:prstGeom>
          <a:effectLst>
            <a:outerShdw blurRad="577975" dir="7860000" algn="tl" rotWithShape="0">
              <a:srgbClr val="000038"/>
            </a:outerShdw>
          </a:effectLst>
        </p:spPr>
        <p:txBody>
          <a:bodyPr vert="horz" wrap="square" lIns="0" tIns="400685" rIns="0" bIns="0" rtlCol="0">
            <a:spAutoFit/>
          </a:bodyPr>
          <a:lstStyle/>
          <a:p>
            <a:pPr marL="12700" marR="17145">
              <a:lnSpc>
                <a:spcPct val="74000"/>
              </a:lnSpc>
              <a:spcBef>
                <a:spcPts val="3155"/>
              </a:spcBef>
            </a:pPr>
            <a:r>
              <a:rPr lang="fr-FR" sz="7000" spc="-160" dirty="0">
                <a:solidFill>
                  <a:srgbClr val="FFFFFF"/>
                </a:solidFill>
                <a:latin typeface="Franklin Gothic Medium" panose="020B0603020102020204" pitchFamily="34" charset="0"/>
                <a:cs typeface="Bebas Neue Pro"/>
              </a:rPr>
              <a:t>TITRE</a:t>
            </a:r>
            <a:r>
              <a:rPr lang="fr-FR" sz="7000" spc="-395" dirty="0">
                <a:solidFill>
                  <a:srgbClr val="FFFFFF"/>
                </a:solidFill>
                <a:latin typeface="Franklin Gothic Medium" panose="020B0603020102020204" pitchFamily="34" charset="0"/>
                <a:cs typeface="Bebas Neue Pro"/>
              </a:rPr>
              <a:t> </a:t>
            </a:r>
            <a:r>
              <a:rPr lang="fr-FR" sz="7000" spc="-100" dirty="0">
                <a:solidFill>
                  <a:srgbClr val="FFFFFF"/>
                </a:solidFill>
                <a:latin typeface="Franklin Gothic Medium" panose="020B0603020102020204" pitchFamily="34" charset="0"/>
                <a:cs typeface="Bebas Neue Pro"/>
              </a:rPr>
              <a:t>DE</a:t>
            </a:r>
            <a:r>
              <a:rPr lang="fr-FR" sz="7000" spc="-395" dirty="0">
                <a:solidFill>
                  <a:srgbClr val="FFFFFF"/>
                </a:solidFill>
                <a:latin typeface="Franklin Gothic Medium" panose="020B0603020102020204" pitchFamily="34" charset="0"/>
                <a:cs typeface="Bebas Neue Pro"/>
              </a:rPr>
              <a:t> </a:t>
            </a:r>
            <a:r>
              <a:rPr lang="fr-FR" sz="7000" spc="-270" dirty="0">
                <a:solidFill>
                  <a:srgbClr val="FFFFFF"/>
                </a:solidFill>
                <a:latin typeface="Franklin Gothic Medium" panose="020B0603020102020204" pitchFamily="34" charset="0"/>
                <a:cs typeface="Bebas Neue Pro"/>
              </a:rPr>
              <a:t>PARTIE </a:t>
            </a:r>
            <a:r>
              <a:rPr lang="fr-FR" sz="7000" spc="-160" dirty="0">
                <a:solidFill>
                  <a:srgbClr val="FFFFFF"/>
                </a:solidFill>
                <a:latin typeface="Franklin Gothic Medium" panose="020B0603020102020204" pitchFamily="34" charset="0"/>
                <a:cs typeface="Bebas Neue Pro"/>
              </a:rPr>
              <a:t>TITRE</a:t>
            </a:r>
            <a:r>
              <a:rPr lang="fr-FR" sz="7000" spc="-395" dirty="0">
                <a:solidFill>
                  <a:srgbClr val="FFFFFF"/>
                </a:solidFill>
                <a:latin typeface="Franklin Gothic Medium" panose="020B0603020102020204" pitchFamily="34" charset="0"/>
                <a:cs typeface="Bebas Neue Pro"/>
              </a:rPr>
              <a:t> </a:t>
            </a:r>
            <a:r>
              <a:rPr lang="fr-FR" sz="7000" spc="-100" dirty="0">
                <a:solidFill>
                  <a:srgbClr val="FFFFFF"/>
                </a:solidFill>
                <a:latin typeface="Franklin Gothic Medium" panose="020B0603020102020204" pitchFamily="34" charset="0"/>
                <a:cs typeface="Bebas Neue Pro"/>
              </a:rPr>
              <a:t>DE</a:t>
            </a:r>
            <a:r>
              <a:rPr lang="fr-FR" sz="7000" spc="-395" dirty="0">
                <a:solidFill>
                  <a:srgbClr val="FFFFFF"/>
                </a:solidFill>
                <a:latin typeface="Franklin Gothic Medium" panose="020B0603020102020204" pitchFamily="34" charset="0"/>
                <a:cs typeface="Bebas Neue Pro"/>
              </a:rPr>
              <a:t> </a:t>
            </a:r>
            <a:r>
              <a:rPr lang="fr-FR" sz="7000" spc="-270" dirty="0">
                <a:solidFill>
                  <a:srgbClr val="FFFFFF"/>
                </a:solidFill>
                <a:latin typeface="Franklin Gothic Medium" panose="020B0603020102020204" pitchFamily="34" charset="0"/>
                <a:cs typeface="Bebas Neue Pro"/>
              </a:rPr>
              <a:t>PARTIE</a:t>
            </a:r>
            <a:endParaRPr lang="fr-FR" sz="7000" dirty="0">
              <a:latin typeface="Franklin Gothic Medium" panose="020B0603020102020204" pitchFamily="34" charset="0"/>
              <a:cs typeface="Bebas Neue Pro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7789235-48A9-494E-C4A6-71BFBCE78F6E}"/>
              </a:ext>
            </a:extLst>
          </p:cNvPr>
          <p:cNvGrpSpPr/>
          <p:nvPr/>
        </p:nvGrpSpPr>
        <p:grpSpPr>
          <a:xfrm>
            <a:off x="0" y="0"/>
            <a:ext cx="2608290" cy="2795705"/>
            <a:chOff x="-1" y="0"/>
            <a:chExt cx="2743201" cy="2940310"/>
          </a:xfrm>
        </p:grpSpPr>
        <p:pic>
          <p:nvPicPr>
            <p:cNvPr id="7" name="Espace réservé du contenu 6" descr="Une image contenant capture d’écran, Bleu électrique, bleu, Graphique&#10;&#10;Description générée automatiquement">
              <a:extLst>
                <a:ext uri="{FF2B5EF4-FFF2-40B4-BE49-F238E27FC236}">
                  <a16:creationId xmlns:a16="http://schemas.microsoft.com/office/drawing/2014/main" id="{842D5104-F2B9-9B69-76F5-570F6CF48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5000"/>
            </a:blip>
            <a:srcRect l="18186"/>
            <a:stretch/>
          </p:blipFill>
          <p:spPr>
            <a:xfrm>
              <a:off x="-1" y="0"/>
              <a:ext cx="2743201" cy="2940310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87ECCBFF-2F2A-7C85-078A-38E440E3480B}"/>
                </a:ext>
              </a:extLst>
            </p:cNvPr>
            <p:cNvGrpSpPr/>
            <p:nvPr/>
          </p:nvGrpSpPr>
          <p:grpSpPr>
            <a:xfrm>
              <a:off x="460226" y="392881"/>
              <a:ext cx="2115334" cy="2078348"/>
              <a:chOff x="818366" y="605360"/>
              <a:chExt cx="4096534" cy="4024907"/>
            </a:xfrm>
          </p:grpSpPr>
          <p:pic>
            <p:nvPicPr>
              <p:cNvPr id="3" name="Image 2" descr="Une image contenant logo, Police, Graphique, symbole&#10;&#10;Description générée automatiquement">
                <a:extLst>
                  <a:ext uri="{FF2B5EF4-FFF2-40B4-BE49-F238E27FC236}">
                    <a16:creationId xmlns:a16="http://schemas.microsoft.com/office/drawing/2014/main" id="{6490E6A4-4204-527F-A1A1-3F585FAF7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3606" y="605360"/>
                <a:ext cx="3797819" cy="877718"/>
              </a:xfrm>
              <a:prstGeom prst="rect">
                <a:avLst/>
              </a:prstGeom>
            </p:spPr>
          </p:pic>
          <p:pic>
            <p:nvPicPr>
              <p:cNvPr id="6" name="Image 5" descr="Une image contenant texte, Police, Graphique, graphisme&#10;&#10;Description générée automatiquement">
                <a:extLst>
                  <a:ext uri="{FF2B5EF4-FFF2-40B4-BE49-F238E27FC236}">
                    <a16:creationId xmlns:a16="http://schemas.microsoft.com/office/drawing/2014/main" id="{7C0F9892-79F7-5BDF-CC94-0959FBD18C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8366" y="1535186"/>
                <a:ext cx="4096534" cy="309508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4695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symbole, Graphique, cercle, logo&#10;&#10;Description générée automatiquement">
            <a:extLst>
              <a:ext uri="{FF2B5EF4-FFF2-40B4-BE49-F238E27FC236}">
                <a16:creationId xmlns:a16="http://schemas.microsoft.com/office/drawing/2014/main" id="{48CAC52D-8F29-8CC7-C0AD-18F2CEA7DE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</a:blip>
          <a:srcRect l="46915" b="22672"/>
          <a:stretch/>
        </p:blipFill>
        <p:spPr>
          <a:xfrm>
            <a:off x="-3" y="1554872"/>
            <a:ext cx="3652741" cy="5303128"/>
          </a:xfrm>
          <a:prstGeom prst="rect">
            <a:avLst/>
          </a:prstGeom>
        </p:spPr>
      </p:pic>
      <p:pic>
        <p:nvPicPr>
          <p:cNvPr id="9" name="Image 8" descr="Une image contenant neige, plein air, Relief glaciaire, montagne&#10;&#10;Description générée automatiquement">
            <a:extLst>
              <a:ext uri="{FF2B5EF4-FFF2-40B4-BE49-F238E27FC236}">
                <a16:creationId xmlns:a16="http://schemas.microsoft.com/office/drawing/2014/main" id="{A465EAF5-5D7D-304F-1098-144AC3592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897" r="17874" b="46843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125E01-2940-C755-1AB4-97667C989277}"/>
              </a:ext>
            </a:extLst>
          </p:cNvPr>
          <p:cNvSpPr/>
          <p:nvPr/>
        </p:nvSpPr>
        <p:spPr>
          <a:xfrm>
            <a:off x="-2" y="-4193"/>
            <a:ext cx="12191999" cy="1230822"/>
          </a:xfrm>
          <a:prstGeom prst="rect">
            <a:avLst/>
          </a:prstGeom>
          <a:gradFill>
            <a:gsLst>
              <a:gs pos="78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49596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AB8AE10-987F-AA30-811A-700DEE09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8" y="209270"/>
            <a:ext cx="10515600" cy="1090612"/>
          </a:xfrm>
        </p:spPr>
        <p:txBody>
          <a:bodyPr anchor="b">
            <a:normAutofit/>
          </a:bodyPr>
          <a:lstStyle/>
          <a:p>
            <a:pPr>
              <a:lnSpc>
                <a:spcPct val="80000"/>
              </a:lnSpc>
            </a:pPr>
            <a:r>
              <a:rPr lang="fr-FR" sz="6000" dirty="0">
                <a:solidFill>
                  <a:schemeClr val="bg1"/>
                </a:solidFill>
              </a:rPr>
              <a:t>TITRES</a:t>
            </a:r>
          </a:p>
        </p:txBody>
      </p:sp>
      <p:sp>
        <p:nvSpPr>
          <p:cNvPr id="7" name="Espace réservé du contenu 52">
            <a:extLst>
              <a:ext uri="{FF2B5EF4-FFF2-40B4-BE49-F238E27FC236}">
                <a16:creationId xmlns:a16="http://schemas.microsoft.com/office/drawing/2014/main" id="{037FEBC6-ABE2-A350-92FA-2E14FFECA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2" y="1939924"/>
            <a:ext cx="111918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500" dirty="0">
                <a:solidFill>
                  <a:srgbClr val="4141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F789EAC-656B-7BAB-55D1-B78A62AAB74D}"/>
              </a:ext>
            </a:extLst>
          </p:cNvPr>
          <p:cNvSpPr txBox="1">
            <a:spLocks/>
          </p:cNvSpPr>
          <p:nvPr/>
        </p:nvSpPr>
        <p:spPr>
          <a:xfrm>
            <a:off x="404818" y="1289051"/>
            <a:ext cx="8381995" cy="41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2500" dirty="0">
                <a:solidFill>
                  <a:srgbClr val="0D3F94"/>
                </a:solidFill>
                <a:latin typeface=""/>
              </a:rPr>
              <a:t>SOUS-TITRE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D8E4AAE-0116-44B7-D8B7-5E6EF636F7AB}"/>
              </a:ext>
            </a:extLst>
          </p:cNvPr>
          <p:cNvGrpSpPr/>
          <p:nvPr/>
        </p:nvGrpSpPr>
        <p:grpSpPr>
          <a:xfrm>
            <a:off x="-7620" y="-7697"/>
            <a:ext cx="2338020" cy="1702437"/>
            <a:chOff x="0" y="-2222"/>
            <a:chExt cx="2338020" cy="17024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41B77B-82D9-F4CA-96B1-B4E734BD654F}"/>
                </a:ext>
              </a:extLst>
            </p:cNvPr>
            <p:cNvSpPr/>
            <p:nvPr/>
          </p:nvSpPr>
          <p:spPr>
            <a:xfrm>
              <a:off x="0" y="1"/>
              <a:ext cx="212271" cy="1700214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664C38-7581-A609-D4E8-A1AAE756FD92}"/>
                </a:ext>
              </a:extLst>
            </p:cNvPr>
            <p:cNvSpPr/>
            <p:nvPr/>
          </p:nvSpPr>
          <p:spPr>
            <a:xfrm rot="5400000">
              <a:off x="1062875" y="-1065095"/>
              <a:ext cx="212271" cy="2338018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2" name="object 14">
            <a:extLst>
              <a:ext uri="{FF2B5EF4-FFF2-40B4-BE49-F238E27FC236}">
                <a16:creationId xmlns:a16="http://schemas.microsoft.com/office/drawing/2014/main" id="{744F1993-30B6-FC2D-E214-6D79BFB35599}"/>
              </a:ext>
            </a:extLst>
          </p:cNvPr>
          <p:cNvSpPr txBox="1"/>
          <p:nvPr/>
        </p:nvSpPr>
        <p:spPr>
          <a:xfrm>
            <a:off x="423862" y="6592073"/>
            <a:ext cx="515855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l"/>
            <a:r>
              <a:rPr lang="fr-FR" sz="1200" b="1" dirty="0">
                <a:solidFill>
                  <a:srgbClr val="164194"/>
                </a:solidFill>
                <a:latin typeface="Bebas Neue Pro"/>
                <a:cs typeface="Bebas Neue Pro"/>
              </a:rPr>
              <a:t>[ENSEMBLE, PLUS HAUT] </a:t>
            </a:r>
            <a:r>
              <a:rPr lang="fr-FR" sz="800" dirty="0">
                <a:solidFill>
                  <a:srgbClr val="164194"/>
                </a:solidFill>
                <a:latin typeface=""/>
                <a:cs typeface="Bebas Neue Pro"/>
              </a:rPr>
              <a:t>Agir, grandir, réussir   </a:t>
            </a:r>
            <a:r>
              <a:rPr lang="fr-FR" sz="1200" dirty="0">
                <a:solidFill>
                  <a:srgbClr val="FFED00"/>
                </a:solidFill>
                <a:latin typeface="Bebas Neue Pro"/>
                <a:cs typeface="Bebas Neue Pro"/>
              </a:rPr>
              <a:t>|</a:t>
            </a:r>
            <a:r>
              <a:rPr lang="fr-FR" sz="1200" dirty="0">
                <a:solidFill>
                  <a:srgbClr val="164194"/>
                </a:solidFill>
                <a:latin typeface="Bebas Neue Pro"/>
                <a:cs typeface="Bebas Neue Pro"/>
              </a:rPr>
              <a:t>   </a:t>
            </a:r>
            <a:r>
              <a:rPr lang="fr-FR" sz="1200" b="1" dirty="0">
                <a:solidFill>
                  <a:srgbClr val="164194"/>
                </a:solidFill>
                <a:latin typeface="Bebas Neue Pro"/>
                <a:cs typeface="Bebas Neue Pro"/>
              </a:rPr>
              <a:t>CONVENTIONS 2025</a:t>
            </a:r>
            <a:endParaRPr lang="fr-FR" sz="1200" b="1" dirty="0">
              <a:solidFill>
                <a:srgbClr val="009641"/>
              </a:solidFill>
              <a:effectLst/>
              <a:latin typeface="Bebas Neue Pro" panose="020B0506020202050201" pitchFamily="34" charset="77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520F5C0-6E88-DE15-96AB-D2880D0E405C}"/>
              </a:ext>
            </a:extLst>
          </p:cNvPr>
          <p:cNvGrpSpPr/>
          <p:nvPr/>
        </p:nvGrpSpPr>
        <p:grpSpPr>
          <a:xfrm rot="10800000">
            <a:off x="3712467" y="4975860"/>
            <a:ext cx="8479530" cy="1895392"/>
            <a:chOff x="0" y="-2222"/>
            <a:chExt cx="8479530" cy="18953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830CC30-49D7-BD9D-B5AB-2669488F58D9}"/>
                </a:ext>
              </a:extLst>
            </p:cNvPr>
            <p:cNvSpPr/>
            <p:nvPr/>
          </p:nvSpPr>
          <p:spPr>
            <a:xfrm>
              <a:off x="1" y="1"/>
              <a:ext cx="212271" cy="1893169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F846A5-2AF2-3848-3794-C997E1D7AAF3}"/>
                </a:ext>
              </a:extLst>
            </p:cNvPr>
            <p:cNvSpPr/>
            <p:nvPr/>
          </p:nvSpPr>
          <p:spPr>
            <a:xfrm rot="5400000">
              <a:off x="4128504" y="-4130726"/>
              <a:ext cx="222522" cy="8479530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904B956-D851-2498-9021-010142A6991E}"/>
              </a:ext>
            </a:extLst>
          </p:cNvPr>
          <p:cNvGrpSpPr/>
          <p:nvPr/>
        </p:nvGrpSpPr>
        <p:grpSpPr>
          <a:xfrm>
            <a:off x="11064240" y="877791"/>
            <a:ext cx="1139188" cy="520159"/>
            <a:chOff x="10401777" y="566738"/>
            <a:chExt cx="1797838" cy="975553"/>
          </a:xfrm>
        </p:grpSpPr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BA6EB779-E93E-CEE8-67CB-5E6E893E62F3}"/>
                </a:ext>
              </a:extLst>
            </p:cNvPr>
            <p:cNvSpPr/>
            <p:nvPr/>
          </p:nvSpPr>
          <p:spPr>
            <a:xfrm>
              <a:off x="10401777" y="815775"/>
              <a:ext cx="769620" cy="6203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6" name="Triangle 35">
              <a:extLst>
                <a:ext uri="{FF2B5EF4-FFF2-40B4-BE49-F238E27FC236}">
                  <a16:creationId xmlns:a16="http://schemas.microsoft.com/office/drawing/2014/main" id="{8BFAA4BE-89D0-AEAF-B620-3B19853CCA3A}"/>
                </a:ext>
              </a:extLst>
            </p:cNvPr>
            <p:cNvSpPr/>
            <p:nvPr/>
          </p:nvSpPr>
          <p:spPr>
            <a:xfrm>
              <a:off x="10827870" y="921971"/>
              <a:ext cx="769620" cy="6203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CBBB385A-0A13-78AE-C8DE-80C2F8E41616}"/>
                </a:ext>
              </a:extLst>
            </p:cNvPr>
            <p:cNvSpPr/>
            <p:nvPr/>
          </p:nvSpPr>
          <p:spPr>
            <a:xfrm>
              <a:off x="11250125" y="566738"/>
              <a:ext cx="949490" cy="65989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94446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symbole, Graphique, cercle, logo&#10;&#10;Description générée automatiquement">
            <a:extLst>
              <a:ext uri="{FF2B5EF4-FFF2-40B4-BE49-F238E27FC236}">
                <a16:creationId xmlns:a16="http://schemas.microsoft.com/office/drawing/2014/main" id="{9D4B9FB9-FD2F-A494-B7EE-ED5B828641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</a:blip>
          <a:srcRect l="46915" r="48544" b="22672"/>
          <a:stretch/>
        </p:blipFill>
        <p:spPr>
          <a:xfrm>
            <a:off x="-3" y="1554872"/>
            <a:ext cx="312423" cy="5303128"/>
          </a:xfrm>
          <a:prstGeom prst="rect">
            <a:avLst/>
          </a:prstGeom>
        </p:spPr>
      </p:pic>
      <p:pic>
        <p:nvPicPr>
          <p:cNvPr id="21" name="Image 20" descr="Une image contenant symbole, Graphique, cercle, logo&#10;&#10;Description générée automatiquement">
            <a:extLst>
              <a:ext uri="{FF2B5EF4-FFF2-40B4-BE49-F238E27FC236}">
                <a16:creationId xmlns:a16="http://schemas.microsoft.com/office/drawing/2014/main" id="{81E16089-7A33-7FE2-23E2-2C4FBA8E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</a:blip>
          <a:srcRect r="46973" b="22061"/>
          <a:stretch/>
        </p:blipFill>
        <p:spPr>
          <a:xfrm>
            <a:off x="8539258" y="1554872"/>
            <a:ext cx="3648789" cy="5345030"/>
          </a:xfrm>
          <a:prstGeom prst="rect">
            <a:avLst/>
          </a:prstGeom>
        </p:spPr>
      </p:pic>
      <p:pic>
        <p:nvPicPr>
          <p:cNvPr id="9" name="Image 8" descr="Une image contenant neige, plein air, Relief glaciaire, montagne&#10;&#10;Description générée automatiquement">
            <a:extLst>
              <a:ext uri="{FF2B5EF4-FFF2-40B4-BE49-F238E27FC236}">
                <a16:creationId xmlns:a16="http://schemas.microsoft.com/office/drawing/2014/main" id="{A465EAF5-5D7D-304F-1098-144AC3592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560" r="17874" b="40180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125E01-2940-C755-1AB4-97667C989277}"/>
              </a:ext>
            </a:extLst>
          </p:cNvPr>
          <p:cNvSpPr/>
          <p:nvPr/>
        </p:nvSpPr>
        <p:spPr>
          <a:xfrm>
            <a:off x="-3952" y="-6591"/>
            <a:ext cx="12191999" cy="1230822"/>
          </a:xfrm>
          <a:prstGeom prst="rect">
            <a:avLst/>
          </a:prstGeom>
          <a:gradFill>
            <a:gsLst>
              <a:gs pos="78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49596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AB8AE10-987F-AA30-811A-700DEE09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8" y="209270"/>
            <a:ext cx="10515600" cy="1090612"/>
          </a:xfrm>
        </p:spPr>
        <p:txBody>
          <a:bodyPr anchor="b">
            <a:normAutofit/>
          </a:bodyPr>
          <a:lstStyle/>
          <a:p>
            <a:pPr>
              <a:lnSpc>
                <a:spcPct val="80000"/>
              </a:lnSpc>
            </a:pPr>
            <a:r>
              <a:rPr lang="fr-FR" sz="6000" dirty="0">
                <a:solidFill>
                  <a:schemeClr val="bg1"/>
                </a:solidFill>
              </a:rPr>
              <a:t>TITRES</a:t>
            </a:r>
          </a:p>
        </p:txBody>
      </p:sp>
      <p:sp>
        <p:nvSpPr>
          <p:cNvPr id="7" name="Espace réservé du contenu 52">
            <a:extLst>
              <a:ext uri="{FF2B5EF4-FFF2-40B4-BE49-F238E27FC236}">
                <a16:creationId xmlns:a16="http://schemas.microsoft.com/office/drawing/2014/main" id="{037FEBC6-ABE2-A350-92FA-2E14FFECA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2" y="1694740"/>
            <a:ext cx="11191875" cy="4596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500" dirty="0">
                <a:solidFill>
                  <a:srgbClr val="4141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D8E4AAE-0116-44B7-D8B7-5E6EF636F7AB}"/>
              </a:ext>
            </a:extLst>
          </p:cNvPr>
          <p:cNvGrpSpPr/>
          <p:nvPr/>
        </p:nvGrpSpPr>
        <p:grpSpPr>
          <a:xfrm>
            <a:off x="-7620" y="-7697"/>
            <a:ext cx="2338020" cy="1702437"/>
            <a:chOff x="0" y="-2222"/>
            <a:chExt cx="2338020" cy="17024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41B77B-82D9-F4CA-96B1-B4E734BD654F}"/>
                </a:ext>
              </a:extLst>
            </p:cNvPr>
            <p:cNvSpPr/>
            <p:nvPr/>
          </p:nvSpPr>
          <p:spPr>
            <a:xfrm>
              <a:off x="0" y="1"/>
              <a:ext cx="212271" cy="1700214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664C38-7581-A609-D4E8-A1AAE756FD92}"/>
                </a:ext>
              </a:extLst>
            </p:cNvPr>
            <p:cNvSpPr/>
            <p:nvPr/>
          </p:nvSpPr>
          <p:spPr>
            <a:xfrm rot="5400000">
              <a:off x="1062875" y="-1065095"/>
              <a:ext cx="212271" cy="2338018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09CF0FEA-FCD1-AA51-C7E7-C7C67ED34D99}"/>
              </a:ext>
            </a:extLst>
          </p:cNvPr>
          <p:cNvGrpSpPr/>
          <p:nvPr/>
        </p:nvGrpSpPr>
        <p:grpSpPr>
          <a:xfrm>
            <a:off x="11064240" y="877791"/>
            <a:ext cx="1139188" cy="520159"/>
            <a:chOff x="10401777" y="566738"/>
            <a:chExt cx="1797838" cy="975553"/>
          </a:xfrm>
        </p:grpSpPr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9D7F8A66-B527-349F-A524-54A5F2B08B5C}"/>
                </a:ext>
              </a:extLst>
            </p:cNvPr>
            <p:cNvSpPr/>
            <p:nvPr/>
          </p:nvSpPr>
          <p:spPr>
            <a:xfrm>
              <a:off x="10401777" y="815775"/>
              <a:ext cx="769620" cy="6203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330B6E01-EDC2-2660-1937-A90580E6D289}"/>
                </a:ext>
              </a:extLst>
            </p:cNvPr>
            <p:cNvSpPr/>
            <p:nvPr/>
          </p:nvSpPr>
          <p:spPr>
            <a:xfrm>
              <a:off x="10827870" y="921971"/>
              <a:ext cx="769620" cy="6203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56CEC7E2-028D-9F86-39CC-F4438092FAAC}"/>
                </a:ext>
              </a:extLst>
            </p:cNvPr>
            <p:cNvSpPr/>
            <p:nvPr/>
          </p:nvSpPr>
          <p:spPr>
            <a:xfrm>
              <a:off x="11250125" y="566738"/>
              <a:ext cx="949490" cy="65989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object 14">
            <a:extLst>
              <a:ext uri="{FF2B5EF4-FFF2-40B4-BE49-F238E27FC236}">
                <a16:creationId xmlns:a16="http://schemas.microsoft.com/office/drawing/2014/main" id="{A289AA74-9F46-E4B0-2910-0EFB0D1F4207}"/>
              </a:ext>
            </a:extLst>
          </p:cNvPr>
          <p:cNvSpPr txBox="1"/>
          <p:nvPr/>
        </p:nvSpPr>
        <p:spPr>
          <a:xfrm>
            <a:off x="423862" y="6592073"/>
            <a:ext cx="515855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l"/>
            <a:r>
              <a:rPr lang="fr-FR" sz="1200" b="1" dirty="0">
                <a:solidFill>
                  <a:srgbClr val="164194"/>
                </a:solidFill>
                <a:latin typeface="Bebas Neue Pro"/>
                <a:cs typeface="Bebas Neue Pro"/>
              </a:rPr>
              <a:t>[ENSEMBLE, PLUS HAUT] </a:t>
            </a:r>
            <a:r>
              <a:rPr lang="fr-FR" sz="800" dirty="0">
                <a:solidFill>
                  <a:srgbClr val="164194"/>
                </a:solidFill>
                <a:latin typeface=""/>
                <a:cs typeface="Bebas Neue Pro"/>
              </a:rPr>
              <a:t>Agir, grandir, réussir   </a:t>
            </a:r>
            <a:r>
              <a:rPr lang="fr-FR" sz="1200" dirty="0">
                <a:solidFill>
                  <a:srgbClr val="FFED00"/>
                </a:solidFill>
                <a:latin typeface="Bebas Neue Pro"/>
                <a:cs typeface="Bebas Neue Pro"/>
              </a:rPr>
              <a:t>|</a:t>
            </a:r>
            <a:r>
              <a:rPr lang="fr-FR" sz="1200" dirty="0">
                <a:solidFill>
                  <a:srgbClr val="164194"/>
                </a:solidFill>
                <a:latin typeface="Bebas Neue Pro"/>
                <a:cs typeface="Bebas Neue Pro"/>
              </a:rPr>
              <a:t>   </a:t>
            </a:r>
            <a:r>
              <a:rPr lang="fr-FR" sz="1200" b="1" dirty="0">
                <a:solidFill>
                  <a:srgbClr val="164194"/>
                </a:solidFill>
                <a:latin typeface="Bebas Neue Pro"/>
                <a:cs typeface="Bebas Neue Pro"/>
              </a:rPr>
              <a:t>CONVENTIONS 2025</a:t>
            </a:r>
            <a:endParaRPr lang="fr-FR" sz="1200" b="1" dirty="0">
              <a:solidFill>
                <a:srgbClr val="009641"/>
              </a:solidFill>
              <a:effectLst/>
              <a:latin typeface="Bebas Neue Pro" panose="020B0506020202050201" pitchFamily="34" charset="77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0A3CFB5-B9F4-84E6-7630-181DC9DAD8DE}"/>
              </a:ext>
            </a:extLst>
          </p:cNvPr>
          <p:cNvGrpSpPr/>
          <p:nvPr/>
        </p:nvGrpSpPr>
        <p:grpSpPr>
          <a:xfrm rot="10800000">
            <a:off x="3712467" y="4975860"/>
            <a:ext cx="8479530" cy="1895392"/>
            <a:chOff x="0" y="-2222"/>
            <a:chExt cx="8479530" cy="189539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C2F28D-8556-7BC0-9DF0-D726EE0BEAFF}"/>
                </a:ext>
              </a:extLst>
            </p:cNvPr>
            <p:cNvSpPr/>
            <p:nvPr/>
          </p:nvSpPr>
          <p:spPr>
            <a:xfrm>
              <a:off x="1" y="1"/>
              <a:ext cx="212271" cy="1893169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6DC9D1-2FE8-01F4-7F53-55D8B2117995}"/>
                </a:ext>
              </a:extLst>
            </p:cNvPr>
            <p:cNvSpPr/>
            <p:nvPr/>
          </p:nvSpPr>
          <p:spPr>
            <a:xfrm rot="5400000">
              <a:off x="4128504" y="-4130726"/>
              <a:ext cx="222522" cy="8479530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726828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symbole, Graphique, cercle, logo&#10;&#10;Description générée automatiquement">
            <a:extLst>
              <a:ext uri="{FF2B5EF4-FFF2-40B4-BE49-F238E27FC236}">
                <a16:creationId xmlns:a16="http://schemas.microsoft.com/office/drawing/2014/main" id="{48CAC52D-8F29-8CC7-C0AD-18F2CEA7DE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</a:blip>
          <a:srcRect l="46915" b="22672"/>
          <a:stretch/>
        </p:blipFill>
        <p:spPr>
          <a:xfrm>
            <a:off x="-3" y="1554872"/>
            <a:ext cx="3652741" cy="5303128"/>
          </a:xfrm>
          <a:prstGeom prst="rect">
            <a:avLst/>
          </a:prstGeom>
        </p:spPr>
      </p:pic>
      <p:pic>
        <p:nvPicPr>
          <p:cNvPr id="9" name="Image 8" descr="Une image contenant neige, plein air, Relief glaciaire, montagne&#10;&#10;Description générée automatiquement">
            <a:extLst>
              <a:ext uri="{FF2B5EF4-FFF2-40B4-BE49-F238E27FC236}">
                <a16:creationId xmlns:a16="http://schemas.microsoft.com/office/drawing/2014/main" id="{A465EAF5-5D7D-304F-1098-144AC3592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598" r="17874" b="25142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125E01-2940-C755-1AB4-97667C989277}"/>
              </a:ext>
            </a:extLst>
          </p:cNvPr>
          <p:cNvSpPr/>
          <p:nvPr/>
        </p:nvSpPr>
        <p:spPr>
          <a:xfrm>
            <a:off x="-3" y="-3925"/>
            <a:ext cx="12191999" cy="1230822"/>
          </a:xfrm>
          <a:prstGeom prst="rect">
            <a:avLst/>
          </a:prstGeom>
          <a:gradFill>
            <a:gsLst>
              <a:gs pos="78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49596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AB8AE10-987F-AA30-811A-700DEE09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8" y="209270"/>
            <a:ext cx="10515600" cy="1090612"/>
          </a:xfrm>
        </p:spPr>
        <p:txBody>
          <a:bodyPr anchor="b">
            <a:normAutofit/>
          </a:bodyPr>
          <a:lstStyle/>
          <a:p>
            <a:pPr>
              <a:lnSpc>
                <a:spcPct val="80000"/>
              </a:lnSpc>
            </a:pPr>
            <a:r>
              <a:rPr lang="fr-FR" sz="6000" dirty="0">
                <a:solidFill>
                  <a:schemeClr val="bg1"/>
                </a:solidFill>
              </a:rPr>
              <a:t>TITRES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D8E4AAE-0116-44B7-D8B7-5E6EF636F7AB}"/>
              </a:ext>
            </a:extLst>
          </p:cNvPr>
          <p:cNvGrpSpPr/>
          <p:nvPr/>
        </p:nvGrpSpPr>
        <p:grpSpPr>
          <a:xfrm>
            <a:off x="-7620" y="-7697"/>
            <a:ext cx="2338020" cy="1702437"/>
            <a:chOff x="0" y="-2222"/>
            <a:chExt cx="2338020" cy="17024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41B77B-82D9-F4CA-96B1-B4E734BD654F}"/>
                </a:ext>
              </a:extLst>
            </p:cNvPr>
            <p:cNvSpPr/>
            <p:nvPr/>
          </p:nvSpPr>
          <p:spPr>
            <a:xfrm>
              <a:off x="0" y="1"/>
              <a:ext cx="212271" cy="1700214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664C38-7581-A609-D4E8-A1AAE756FD92}"/>
                </a:ext>
              </a:extLst>
            </p:cNvPr>
            <p:cNvSpPr/>
            <p:nvPr/>
          </p:nvSpPr>
          <p:spPr>
            <a:xfrm rot="5400000">
              <a:off x="1062875" y="-1065095"/>
              <a:ext cx="212271" cy="2338018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9" name="Espace réservé du contenu 52">
            <a:extLst>
              <a:ext uri="{FF2B5EF4-FFF2-40B4-BE49-F238E27FC236}">
                <a16:creationId xmlns:a16="http://schemas.microsoft.com/office/drawing/2014/main" id="{4C65810B-C776-D3AD-FA92-D6DD78E76D80}"/>
              </a:ext>
            </a:extLst>
          </p:cNvPr>
          <p:cNvSpPr txBox="1">
            <a:spLocks/>
          </p:cNvSpPr>
          <p:nvPr/>
        </p:nvSpPr>
        <p:spPr>
          <a:xfrm>
            <a:off x="423862" y="1694740"/>
            <a:ext cx="11191875" cy="4596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500">
                <a:solidFill>
                  <a:srgbClr val="4141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Texte</a:t>
            </a:r>
            <a:endParaRPr lang="fr-FR" sz="1500" dirty="0">
              <a:solidFill>
                <a:srgbClr val="41414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E7A17DA-A34F-106F-CE94-2FC7718A291A}"/>
              </a:ext>
            </a:extLst>
          </p:cNvPr>
          <p:cNvGrpSpPr/>
          <p:nvPr/>
        </p:nvGrpSpPr>
        <p:grpSpPr>
          <a:xfrm>
            <a:off x="11064240" y="877791"/>
            <a:ext cx="1139188" cy="520159"/>
            <a:chOff x="10401777" y="566738"/>
            <a:chExt cx="1797838" cy="975553"/>
          </a:xfrm>
        </p:grpSpPr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40A3931F-7E76-0C7D-8653-284A2B46FF2E}"/>
                </a:ext>
              </a:extLst>
            </p:cNvPr>
            <p:cNvSpPr/>
            <p:nvPr/>
          </p:nvSpPr>
          <p:spPr>
            <a:xfrm>
              <a:off x="10401777" y="815775"/>
              <a:ext cx="769620" cy="6203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9FBE146B-FDB0-C598-8B5D-39530DE85B22}"/>
                </a:ext>
              </a:extLst>
            </p:cNvPr>
            <p:cNvSpPr/>
            <p:nvPr/>
          </p:nvSpPr>
          <p:spPr>
            <a:xfrm>
              <a:off x="10827870" y="921971"/>
              <a:ext cx="769620" cy="6203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3" name="Triangle 32">
              <a:extLst>
                <a:ext uri="{FF2B5EF4-FFF2-40B4-BE49-F238E27FC236}">
                  <a16:creationId xmlns:a16="http://schemas.microsoft.com/office/drawing/2014/main" id="{244EB3BA-578B-5339-F61B-E7A5FC0A4382}"/>
                </a:ext>
              </a:extLst>
            </p:cNvPr>
            <p:cNvSpPr/>
            <p:nvPr/>
          </p:nvSpPr>
          <p:spPr>
            <a:xfrm>
              <a:off x="11250125" y="566738"/>
              <a:ext cx="949490" cy="65989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object 14">
            <a:extLst>
              <a:ext uri="{FF2B5EF4-FFF2-40B4-BE49-F238E27FC236}">
                <a16:creationId xmlns:a16="http://schemas.microsoft.com/office/drawing/2014/main" id="{E673D436-E8D3-B79E-2C32-2D9FFEF5E5FB}"/>
              </a:ext>
            </a:extLst>
          </p:cNvPr>
          <p:cNvSpPr txBox="1"/>
          <p:nvPr/>
        </p:nvSpPr>
        <p:spPr>
          <a:xfrm>
            <a:off x="423862" y="6592073"/>
            <a:ext cx="515855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l"/>
            <a:r>
              <a:rPr lang="fr-FR" sz="1200" b="1" dirty="0">
                <a:solidFill>
                  <a:srgbClr val="164194"/>
                </a:solidFill>
                <a:latin typeface="Bebas Neue Pro"/>
                <a:cs typeface="Bebas Neue Pro"/>
              </a:rPr>
              <a:t>[ENSEMBLE, PLUS HAUT] </a:t>
            </a:r>
            <a:r>
              <a:rPr lang="fr-FR" sz="800" dirty="0">
                <a:solidFill>
                  <a:srgbClr val="164194"/>
                </a:solidFill>
                <a:latin typeface=""/>
                <a:cs typeface="Bebas Neue Pro"/>
              </a:rPr>
              <a:t>Agir, grandir, réussir   </a:t>
            </a:r>
            <a:r>
              <a:rPr lang="fr-FR" sz="1200" dirty="0">
                <a:solidFill>
                  <a:srgbClr val="FFED00"/>
                </a:solidFill>
                <a:latin typeface="Bebas Neue Pro"/>
                <a:cs typeface="Bebas Neue Pro"/>
              </a:rPr>
              <a:t>|</a:t>
            </a:r>
            <a:r>
              <a:rPr lang="fr-FR" sz="1200" dirty="0">
                <a:solidFill>
                  <a:srgbClr val="164194"/>
                </a:solidFill>
                <a:latin typeface="Bebas Neue Pro"/>
                <a:cs typeface="Bebas Neue Pro"/>
              </a:rPr>
              <a:t>   </a:t>
            </a:r>
            <a:r>
              <a:rPr lang="fr-FR" sz="1200" b="1" dirty="0">
                <a:solidFill>
                  <a:srgbClr val="164194"/>
                </a:solidFill>
                <a:latin typeface="Bebas Neue Pro"/>
                <a:cs typeface="Bebas Neue Pro"/>
              </a:rPr>
              <a:t>CONVENTIONS 2025</a:t>
            </a:r>
            <a:endParaRPr lang="fr-FR" sz="1200" b="1" dirty="0">
              <a:solidFill>
                <a:srgbClr val="009641"/>
              </a:solidFill>
              <a:effectLst/>
              <a:latin typeface="Bebas Neue Pro" panose="020B0506020202050201" pitchFamily="34" charset="77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0EB2260-B04E-9950-8EC5-223C29FBC142}"/>
              </a:ext>
            </a:extLst>
          </p:cNvPr>
          <p:cNvGrpSpPr/>
          <p:nvPr/>
        </p:nvGrpSpPr>
        <p:grpSpPr>
          <a:xfrm rot="10800000">
            <a:off x="3712467" y="4975860"/>
            <a:ext cx="8479530" cy="1895392"/>
            <a:chOff x="0" y="-2222"/>
            <a:chExt cx="8479530" cy="189539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366921-092F-F55D-4000-1EBDBC305E83}"/>
                </a:ext>
              </a:extLst>
            </p:cNvPr>
            <p:cNvSpPr/>
            <p:nvPr/>
          </p:nvSpPr>
          <p:spPr>
            <a:xfrm>
              <a:off x="1" y="1"/>
              <a:ext cx="212271" cy="1893169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D356DC-5868-EFB3-2D07-3BF98E51BEFF}"/>
                </a:ext>
              </a:extLst>
            </p:cNvPr>
            <p:cNvSpPr/>
            <p:nvPr/>
          </p:nvSpPr>
          <p:spPr>
            <a:xfrm rot="5400000">
              <a:off x="4128504" y="-4130726"/>
              <a:ext cx="222522" cy="8479530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434533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Une image contenant neige, plein air, Relief glaciaire, montagne&#10;&#10;Description générée automatiquement">
            <a:extLst>
              <a:ext uri="{FF2B5EF4-FFF2-40B4-BE49-F238E27FC236}">
                <a16:creationId xmlns:a16="http://schemas.microsoft.com/office/drawing/2014/main" id="{CA810A9E-FAF1-573F-A942-FFF024963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857" t="33820" r="17090" b="198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Espace réservé du contenu 6" descr="Une image contenant capture d’écran, Bleu électrique, bleu, Graphique&#10;&#10;Description générée automatiquement">
            <a:extLst>
              <a:ext uri="{FF2B5EF4-FFF2-40B4-BE49-F238E27FC236}">
                <a16:creationId xmlns:a16="http://schemas.microsoft.com/office/drawing/2014/main" id="{7BB2F4F5-F1CE-50D1-B860-E5F224F87C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 l="-97"/>
          <a:stretch/>
        </p:blipFill>
        <p:spPr>
          <a:xfrm>
            <a:off x="-14781" y="0"/>
            <a:ext cx="6219968" cy="544915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CEB6515C-B0CF-9BFF-5FF4-D8D535974AE6}"/>
              </a:ext>
            </a:extLst>
          </p:cNvPr>
          <p:cNvGrpSpPr/>
          <p:nvPr/>
        </p:nvGrpSpPr>
        <p:grpSpPr>
          <a:xfrm>
            <a:off x="2906011" y="2216048"/>
            <a:ext cx="6379978" cy="2265908"/>
            <a:chOff x="2626658" y="2251039"/>
            <a:chExt cx="6379978" cy="2265908"/>
          </a:xfrm>
        </p:grpSpPr>
        <p:pic>
          <p:nvPicPr>
            <p:cNvPr id="9" name="Image 8" descr="Une image contenant logo, Police, Graphique, symbole&#10;&#10;Description générée automatiquement">
              <a:extLst>
                <a:ext uri="{FF2B5EF4-FFF2-40B4-BE49-F238E27FC236}">
                  <a16:creationId xmlns:a16="http://schemas.microsoft.com/office/drawing/2014/main" id="{205A0C00-C841-20EC-3B29-EC102C21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5204" y="2697590"/>
              <a:ext cx="5408802" cy="1250034"/>
            </a:xfrm>
            <a:prstGeom prst="rect">
              <a:avLst/>
            </a:prstGeom>
          </p:spPr>
        </p:pic>
        <p:sp>
          <p:nvSpPr>
            <p:cNvPr id="6" name="object 14">
              <a:extLst>
                <a:ext uri="{FF2B5EF4-FFF2-40B4-BE49-F238E27FC236}">
                  <a16:creationId xmlns:a16="http://schemas.microsoft.com/office/drawing/2014/main" id="{E26ADE37-C12B-1E2B-9FDA-EF3AC0C99732}"/>
                </a:ext>
              </a:extLst>
            </p:cNvPr>
            <p:cNvSpPr txBox="1"/>
            <p:nvPr/>
          </p:nvSpPr>
          <p:spPr>
            <a:xfrm>
              <a:off x="2626658" y="4148898"/>
              <a:ext cx="4895211" cy="368049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algn="l"/>
              <a:r>
                <a:rPr lang="fr-FR" sz="2300" b="1" dirty="0">
                  <a:solidFill>
                    <a:srgbClr val="FFED00"/>
                  </a:solidFill>
                  <a:latin typeface="Bebas Neue Pro"/>
                  <a:cs typeface="Bebas Neue Pro"/>
                </a:rPr>
                <a:t>C O N V E N </a:t>
              </a:r>
              <a:r>
                <a:rPr lang="fr-FR" sz="2300" b="1" dirty="0" err="1">
                  <a:solidFill>
                    <a:srgbClr val="FFED00"/>
                  </a:solidFill>
                  <a:latin typeface="Bebas Neue Pro"/>
                  <a:cs typeface="Bebas Neue Pro"/>
                </a:rPr>
                <a:t>T</a:t>
              </a:r>
              <a:r>
                <a:rPr lang="fr-FR" sz="2300" b="1" dirty="0">
                  <a:solidFill>
                    <a:srgbClr val="FFED00"/>
                  </a:solidFill>
                  <a:latin typeface="Bebas Neue Pro"/>
                  <a:cs typeface="Bebas Neue Pro"/>
                </a:rPr>
                <a:t> I O N S   2 0 2 5</a:t>
              </a:r>
              <a:endParaRPr lang="fr-FR" sz="2300" b="1" dirty="0">
                <a:solidFill>
                  <a:srgbClr val="FFED00"/>
                </a:solidFill>
                <a:effectLst/>
                <a:latin typeface="Bebas Neue Pro" panose="020B0506020202050201" pitchFamily="34" charset="77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99A2AB4D-A442-F495-EC9A-FE4127631AD5}"/>
                </a:ext>
              </a:extLst>
            </p:cNvPr>
            <p:cNvGrpSpPr/>
            <p:nvPr/>
          </p:nvGrpSpPr>
          <p:grpSpPr>
            <a:xfrm>
              <a:off x="2626658" y="2251039"/>
              <a:ext cx="1593654" cy="1144065"/>
              <a:chOff x="0" y="-2221"/>
              <a:chExt cx="1669753" cy="119869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3D2F93A-4316-E8A9-DB73-A31F764267BA}"/>
                  </a:ext>
                </a:extLst>
              </p:cNvPr>
              <p:cNvSpPr/>
              <p:nvPr/>
            </p:nvSpPr>
            <p:spPr>
              <a:xfrm>
                <a:off x="0" y="1"/>
                <a:ext cx="212271" cy="1196474"/>
              </a:xfrm>
              <a:prstGeom prst="rect">
                <a:avLst/>
              </a:prstGeom>
              <a:solidFill>
                <a:srgbClr val="FFE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C53CEB7-FFB9-14A3-B3CD-D76EAFFA0316}"/>
                  </a:ext>
                </a:extLst>
              </p:cNvPr>
              <p:cNvSpPr/>
              <p:nvPr/>
            </p:nvSpPr>
            <p:spPr>
              <a:xfrm rot="5400000">
                <a:off x="728742" y="-730961"/>
                <a:ext cx="212271" cy="1669751"/>
              </a:xfrm>
              <a:prstGeom prst="rect">
                <a:avLst/>
              </a:prstGeom>
              <a:solidFill>
                <a:srgbClr val="FFE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664518AE-9C45-EFD9-EE6B-0A0C287A8236}"/>
                </a:ext>
              </a:extLst>
            </p:cNvPr>
            <p:cNvGrpSpPr/>
            <p:nvPr/>
          </p:nvGrpSpPr>
          <p:grpSpPr>
            <a:xfrm rot="10800000">
              <a:off x="5231174" y="3309544"/>
              <a:ext cx="3775462" cy="1144064"/>
              <a:chOff x="0" y="-2220"/>
              <a:chExt cx="3955743" cy="119869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F817460-F8E9-A201-E33C-3EC8E6A6E01F}"/>
                  </a:ext>
                </a:extLst>
              </p:cNvPr>
              <p:cNvSpPr/>
              <p:nvPr/>
            </p:nvSpPr>
            <p:spPr>
              <a:xfrm>
                <a:off x="0" y="1"/>
                <a:ext cx="212271" cy="1196474"/>
              </a:xfrm>
              <a:prstGeom prst="rect">
                <a:avLst/>
              </a:prstGeom>
              <a:solidFill>
                <a:srgbClr val="FFE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8818DE8-F223-B47F-A05A-218E2D6B9DF3}"/>
                  </a:ext>
                </a:extLst>
              </p:cNvPr>
              <p:cNvSpPr/>
              <p:nvPr/>
            </p:nvSpPr>
            <p:spPr>
              <a:xfrm rot="5400000">
                <a:off x="1871737" y="-1873955"/>
                <a:ext cx="212271" cy="3955741"/>
              </a:xfrm>
              <a:prstGeom prst="rect">
                <a:avLst/>
              </a:prstGeom>
              <a:solidFill>
                <a:srgbClr val="FFE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71503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70</Words>
  <Application>Microsoft Macintosh PowerPoint</Application>
  <PresentationFormat>Grand écran</PresentationFormat>
  <Paragraphs>12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4" baseType="lpstr">
      <vt:lpstr>Bebas Neue Pro</vt:lpstr>
      <vt:lpstr>Roboto</vt:lpstr>
      <vt:lpstr>Roboto Condensed</vt:lpstr>
      <vt:lpstr>Franklin Gothic Medium</vt:lpstr>
      <vt:lpstr>Aptos Display</vt:lpstr>
      <vt:lpstr>Aptos</vt:lpstr>
      <vt:lpstr>Arial</vt:lpstr>
      <vt:lpstr>Thème Office</vt:lpstr>
      <vt:lpstr>Présentation PowerPoint</vt:lpstr>
      <vt:lpstr>Présentation PowerPoint</vt:lpstr>
      <vt:lpstr>TITRES</vt:lpstr>
      <vt:lpstr>TITRES</vt:lpstr>
      <vt:lpstr>TITRES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Thierry RAHARINOSY</dc:creator>
  <cp:lastModifiedBy>Thierry RAHARINOSY</cp:lastModifiedBy>
  <cp:revision>50</cp:revision>
  <dcterms:created xsi:type="dcterms:W3CDTF">2024-12-06T10:54:21Z</dcterms:created>
  <dcterms:modified xsi:type="dcterms:W3CDTF">2024-12-09T09:41:55Z</dcterms:modified>
</cp:coreProperties>
</file>