
<file path=[Content_Types].xml><?xml version="1.0" encoding="utf-8"?>
<Types xmlns="http://schemas.openxmlformats.org/package/2006/content-types">
  <Default Extension="jpg" ContentType="image/jp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432" userDrawn="1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14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5464D6-57CD-4033-9BB3-56F955621E74}" v="31" dt="2025-04-10T15:11:20.841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34" y="197"/>
      </p:cViewPr>
      <p:guideLst>
        <p:guide orient="horz" pos="432"/>
        <p:guide pos="2160"/>
        <p:guide orient="horz" pos="14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rine RODIER - Le Nouveau Belier" userId="8d18d86c-7c03-4563-8894-8ee266adb6ca" providerId="ADAL" clId="{B65464D6-57CD-4033-9BB3-56F955621E74}"/>
    <pc:docChg chg="undo custSel delSld modSld modMainMaster">
      <pc:chgData name="Perrine RODIER - Le Nouveau Belier" userId="8d18d86c-7c03-4563-8894-8ee266adb6ca" providerId="ADAL" clId="{B65464D6-57CD-4033-9BB3-56F955621E74}" dt="2025-04-10T15:12:54.052" v="379" actId="1076"/>
      <pc:docMkLst>
        <pc:docMk/>
      </pc:docMkLst>
      <pc:sldChg chg="addSp delSp modSp mod">
        <pc:chgData name="Perrine RODIER - Le Nouveau Belier" userId="8d18d86c-7c03-4563-8894-8ee266adb6ca" providerId="ADAL" clId="{B65464D6-57CD-4033-9BB3-56F955621E74}" dt="2025-04-10T14:52:20.729" v="163" actId="1036"/>
        <pc:sldMkLst>
          <pc:docMk/>
          <pc:sldMk cId="0" sldId="256"/>
        </pc:sldMkLst>
        <pc:spChg chg="mod">
          <ac:chgData name="Perrine RODIER - Le Nouveau Belier" userId="8d18d86c-7c03-4563-8894-8ee266adb6ca" providerId="ADAL" clId="{B65464D6-57CD-4033-9BB3-56F955621E74}" dt="2025-04-10T14:20:19.072" v="26" actId="6559"/>
          <ac:spMkLst>
            <pc:docMk/>
            <pc:sldMk cId="0" sldId="256"/>
            <ac:spMk id="5" creationId="{00000000-0000-0000-0000-000000000000}"/>
          </ac:spMkLst>
        </pc:spChg>
        <pc:spChg chg="mod topLvl">
          <ac:chgData name="Perrine RODIER - Le Nouveau Belier" userId="8d18d86c-7c03-4563-8894-8ee266adb6ca" providerId="ADAL" clId="{B65464D6-57CD-4033-9BB3-56F955621E74}" dt="2025-04-10T14:19:41.399" v="22" actId="1076"/>
          <ac:spMkLst>
            <pc:docMk/>
            <pc:sldMk cId="0" sldId="256"/>
            <ac:spMk id="7" creationId="{00000000-0000-0000-0000-000000000000}"/>
          </ac:spMkLst>
        </pc:spChg>
        <pc:spChg chg="mod">
          <ac:chgData name="Perrine RODIER - Le Nouveau Belier" userId="8d18d86c-7c03-4563-8894-8ee266adb6ca" providerId="ADAL" clId="{B65464D6-57CD-4033-9BB3-56F955621E74}" dt="2025-04-10T14:30:42.839" v="36" actId="14100"/>
          <ac:spMkLst>
            <pc:docMk/>
            <pc:sldMk cId="0" sldId="256"/>
            <ac:spMk id="10" creationId="{00000000-0000-0000-0000-000000000000}"/>
          </ac:spMkLst>
        </pc:spChg>
        <pc:grpChg chg="del">
          <ac:chgData name="Perrine RODIER - Le Nouveau Belier" userId="8d18d86c-7c03-4563-8894-8ee266adb6ca" providerId="ADAL" clId="{B65464D6-57CD-4033-9BB3-56F955621E74}" dt="2025-04-10T14:29:54.050" v="29" actId="478"/>
          <ac:grpSpMkLst>
            <pc:docMk/>
            <pc:sldMk cId="0" sldId="256"/>
            <ac:grpSpMk id="2" creationId="{00000000-0000-0000-0000-000000000000}"/>
          </ac:grpSpMkLst>
        </pc:grpChg>
        <pc:grpChg chg="add del mod">
          <ac:chgData name="Perrine RODIER - Le Nouveau Belier" userId="8d18d86c-7c03-4563-8894-8ee266adb6ca" providerId="ADAL" clId="{B65464D6-57CD-4033-9BB3-56F955621E74}" dt="2025-04-10T14:19:22.230" v="21" actId="165"/>
          <ac:grpSpMkLst>
            <pc:docMk/>
            <pc:sldMk cId="0" sldId="256"/>
            <ac:grpSpMk id="6" creationId="{00000000-0000-0000-0000-000000000000}"/>
          </ac:grpSpMkLst>
        </pc:grpChg>
        <pc:picChg chg="mod topLvl">
          <ac:chgData name="Perrine RODIER - Le Nouveau Belier" userId="8d18d86c-7c03-4563-8894-8ee266adb6ca" providerId="ADAL" clId="{B65464D6-57CD-4033-9BB3-56F955621E74}" dt="2025-04-10T14:19:41.399" v="22" actId="1076"/>
          <ac:picMkLst>
            <pc:docMk/>
            <pc:sldMk cId="0" sldId="256"/>
            <ac:picMk id="8" creationId="{00000000-0000-0000-0000-000000000000}"/>
          </ac:picMkLst>
        </pc:picChg>
        <pc:picChg chg="del mod topLvl">
          <ac:chgData name="Perrine RODIER - Le Nouveau Belier" userId="8d18d86c-7c03-4563-8894-8ee266adb6ca" providerId="ADAL" clId="{B65464D6-57CD-4033-9BB3-56F955621E74}" dt="2025-04-10T14:29:54.050" v="29" actId="478"/>
          <ac:picMkLst>
            <pc:docMk/>
            <pc:sldMk cId="0" sldId="256"/>
            <ac:picMk id="9" creationId="{00000000-0000-0000-0000-000000000000}"/>
          </ac:picMkLst>
        </pc:picChg>
        <pc:picChg chg="add mod">
          <ac:chgData name="Perrine RODIER - Le Nouveau Belier" userId="8d18d86c-7c03-4563-8894-8ee266adb6ca" providerId="ADAL" clId="{B65464D6-57CD-4033-9BB3-56F955621E74}" dt="2025-04-10T14:29:46.999" v="28"/>
          <ac:picMkLst>
            <pc:docMk/>
            <pc:sldMk cId="0" sldId="256"/>
            <ac:picMk id="12" creationId="{DF1ACFFF-6629-509D-EA43-BA543C69BBB5}"/>
          </ac:picMkLst>
        </pc:picChg>
        <pc:picChg chg="add mod ord">
          <ac:chgData name="Perrine RODIER - Le Nouveau Belier" userId="8d18d86c-7c03-4563-8894-8ee266adb6ca" providerId="ADAL" clId="{B65464D6-57CD-4033-9BB3-56F955621E74}" dt="2025-04-10T14:52:20.729" v="163" actId="1036"/>
          <ac:picMkLst>
            <pc:docMk/>
            <pc:sldMk cId="0" sldId="256"/>
            <ac:picMk id="14" creationId="{49C569F0-6B6C-BC2D-040E-F211EFDD3BF5}"/>
          </ac:picMkLst>
        </pc:picChg>
      </pc:sldChg>
      <pc:sldChg chg="del">
        <pc:chgData name="Perrine RODIER - Le Nouveau Belier" userId="8d18d86c-7c03-4563-8894-8ee266adb6ca" providerId="ADAL" clId="{B65464D6-57CD-4033-9BB3-56F955621E74}" dt="2025-04-10T14:33:42.908" v="37" actId="2696"/>
        <pc:sldMkLst>
          <pc:docMk/>
          <pc:sldMk cId="0" sldId="257"/>
        </pc:sldMkLst>
      </pc:sldChg>
      <pc:sldChg chg="addSp delSp modSp mod">
        <pc:chgData name="Perrine RODIER - Le Nouveau Belier" userId="8d18d86c-7c03-4563-8894-8ee266adb6ca" providerId="ADAL" clId="{B65464D6-57CD-4033-9BB3-56F955621E74}" dt="2025-04-10T14:53:38.669" v="179" actId="167"/>
        <pc:sldMkLst>
          <pc:docMk/>
          <pc:sldMk cId="0" sldId="258"/>
        </pc:sldMkLst>
        <pc:spChg chg="mod">
          <ac:chgData name="Perrine RODIER - Le Nouveau Belier" userId="8d18d86c-7c03-4563-8894-8ee266adb6ca" providerId="ADAL" clId="{B65464D6-57CD-4033-9BB3-56F955621E74}" dt="2025-04-10T14:45:33.004" v="68" actId="2711"/>
          <ac:spMkLst>
            <pc:docMk/>
            <pc:sldMk cId="0" sldId="258"/>
            <ac:spMk id="6" creationId="{00000000-0000-0000-0000-000000000000}"/>
          </ac:spMkLst>
        </pc:spChg>
        <pc:spChg chg="add del mod">
          <ac:chgData name="Perrine RODIER - Le Nouveau Belier" userId="8d18d86c-7c03-4563-8894-8ee266adb6ca" providerId="ADAL" clId="{B65464D6-57CD-4033-9BB3-56F955621E74}" dt="2025-04-10T14:38:48.249" v="64" actId="6559"/>
          <ac:spMkLst>
            <pc:docMk/>
            <pc:sldMk cId="0" sldId="258"/>
            <ac:spMk id="11" creationId="{00000000-0000-0000-0000-000000000000}"/>
          </ac:spMkLst>
        </pc:spChg>
        <pc:grpChg chg="del">
          <ac:chgData name="Perrine RODIER - Le Nouveau Belier" userId="8d18d86c-7c03-4563-8894-8ee266adb6ca" providerId="ADAL" clId="{B65464D6-57CD-4033-9BB3-56F955621E74}" dt="2025-04-10T14:34:20.705" v="39" actId="478"/>
          <ac:grpSpMkLst>
            <pc:docMk/>
            <pc:sldMk cId="0" sldId="258"/>
            <ac:grpSpMk id="2" creationId="{00000000-0000-0000-0000-000000000000}"/>
          </ac:grpSpMkLst>
        </pc:grpChg>
        <pc:grpChg chg="del">
          <ac:chgData name="Perrine RODIER - Le Nouveau Belier" userId="8d18d86c-7c03-4563-8894-8ee266adb6ca" providerId="ADAL" clId="{B65464D6-57CD-4033-9BB3-56F955621E74}" dt="2025-04-10T14:34:22.714" v="40" actId="478"/>
          <ac:grpSpMkLst>
            <pc:docMk/>
            <pc:sldMk cId="0" sldId="258"/>
            <ac:grpSpMk id="7" creationId="{00000000-0000-0000-0000-000000000000}"/>
          </ac:grpSpMkLst>
        </pc:grpChg>
        <pc:picChg chg="del">
          <ac:chgData name="Perrine RODIER - Le Nouveau Belier" userId="8d18d86c-7c03-4563-8894-8ee266adb6ca" providerId="ADAL" clId="{B65464D6-57CD-4033-9BB3-56F955621E74}" dt="2025-04-10T14:34:16.635" v="38" actId="478"/>
          <ac:picMkLst>
            <pc:docMk/>
            <pc:sldMk cId="0" sldId="258"/>
            <ac:picMk id="22" creationId="{00000000-0000-0000-0000-000000000000}"/>
          </ac:picMkLst>
        </pc:picChg>
        <pc:picChg chg="del">
          <ac:chgData name="Perrine RODIER - Le Nouveau Belier" userId="8d18d86c-7c03-4563-8894-8ee266adb6ca" providerId="ADAL" clId="{B65464D6-57CD-4033-9BB3-56F955621E74}" dt="2025-04-10T14:53:33.814" v="175" actId="478"/>
          <ac:picMkLst>
            <pc:docMk/>
            <pc:sldMk cId="0" sldId="258"/>
            <ac:picMk id="23" creationId="{00000000-0000-0000-0000-000000000000}"/>
          </ac:picMkLst>
        </pc:picChg>
        <pc:picChg chg="add del mod ord">
          <ac:chgData name="Perrine RODIER - Le Nouveau Belier" userId="8d18d86c-7c03-4563-8894-8ee266adb6ca" providerId="ADAL" clId="{B65464D6-57CD-4033-9BB3-56F955621E74}" dt="2025-04-10T14:53:27.882" v="174" actId="478"/>
          <ac:picMkLst>
            <pc:docMk/>
            <pc:sldMk cId="0" sldId="258"/>
            <ac:picMk id="25" creationId="{B2906008-AC07-2CFB-CC59-2FB35FC3FB87}"/>
          </ac:picMkLst>
        </pc:picChg>
        <pc:picChg chg="add mod">
          <ac:chgData name="Perrine RODIER - Le Nouveau Belier" userId="8d18d86c-7c03-4563-8894-8ee266adb6ca" providerId="ADAL" clId="{B65464D6-57CD-4033-9BB3-56F955621E74}" dt="2025-04-10T14:34:52.141" v="57" actId="1076"/>
          <ac:picMkLst>
            <pc:docMk/>
            <pc:sldMk cId="0" sldId="258"/>
            <ac:picMk id="27" creationId="{86290413-85F5-8339-1796-7D3FB42089D3}"/>
          </ac:picMkLst>
        </pc:picChg>
        <pc:picChg chg="add mod">
          <ac:chgData name="Perrine RODIER - Le Nouveau Belier" userId="8d18d86c-7c03-4563-8894-8ee266adb6ca" providerId="ADAL" clId="{B65464D6-57CD-4033-9BB3-56F955621E74}" dt="2025-04-10T14:34:59.666" v="62"/>
          <ac:picMkLst>
            <pc:docMk/>
            <pc:sldMk cId="0" sldId="258"/>
            <ac:picMk id="29" creationId="{03B5EAE0-6F15-5C04-2DA5-4169BDA03B73}"/>
          </ac:picMkLst>
        </pc:picChg>
        <pc:picChg chg="add mod ord">
          <ac:chgData name="Perrine RODIER - Le Nouveau Belier" userId="8d18d86c-7c03-4563-8894-8ee266adb6ca" providerId="ADAL" clId="{B65464D6-57CD-4033-9BB3-56F955621E74}" dt="2025-04-10T14:53:38.669" v="179" actId="167"/>
          <ac:picMkLst>
            <pc:docMk/>
            <pc:sldMk cId="0" sldId="258"/>
            <ac:picMk id="31" creationId="{0444D83B-DA87-103C-A9A0-C88C45991110}"/>
          </ac:picMkLst>
        </pc:picChg>
      </pc:sldChg>
      <pc:sldChg chg="addSp delSp modSp mod">
        <pc:chgData name="Perrine RODIER - Le Nouveau Belier" userId="8d18d86c-7c03-4563-8894-8ee266adb6ca" providerId="ADAL" clId="{B65464D6-57CD-4033-9BB3-56F955621E74}" dt="2025-04-10T15:02:13.673" v="303"/>
        <pc:sldMkLst>
          <pc:docMk/>
          <pc:sldMk cId="0" sldId="259"/>
        </pc:sldMkLst>
        <pc:spChg chg="mod">
          <ac:chgData name="Perrine RODIER - Le Nouveau Belier" userId="8d18d86c-7c03-4563-8894-8ee266adb6ca" providerId="ADAL" clId="{B65464D6-57CD-4033-9BB3-56F955621E74}" dt="2025-04-10T14:48:44.512" v="108" actId="1076"/>
          <ac:spMkLst>
            <pc:docMk/>
            <pc:sldMk cId="0" sldId="259"/>
            <ac:spMk id="2" creationId="{00000000-0000-0000-0000-000000000000}"/>
          </ac:spMkLst>
        </pc:spChg>
        <pc:spChg chg="mod">
          <ac:chgData name="Perrine RODIER - Le Nouveau Belier" userId="8d18d86c-7c03-4563-8894-8ee266adb6ca" providerId="ADAL" clId="{B65464D6-57CD-4033-9BB3-56F955621E74}" dt="2025-04-10T14:48:44.512" v="108" actId="1076"/>
          <ac:spMkLst>
            <pc:docMk/>
            <pc:sldMk cId="0" sldId="259"/>
            <ac:spMk id="3" creationId="{00000000-0000-0000-0000-000000000000}"/>
          </ac:spMkLst>
        </pc:spChg>
        <pc:spChg chg="mod">
          <ac:chgData name="Perrine RODIER - Le Nouveau Belier" userId="8d18d86c-7c03-4563-8894-8ee266adb6ca" providerId="ADAL" clId="{B65464D6-57CD-4033-9BB3-56F955621E74}" dt="2025-04-10T14:48:44.512" v="108" actId="1076"/>
          <ac:spMkLst>
            <pc:docMk/>
            <pc:sldMk cId="0" sldId="259"/>
            <ac:spMk id="4" creationId="{00000000-0000-0000-0000-000000000000}"/>
          </ac:spMkLst>
        </pc:spChg>
        <pc:spChg chg="mod">
          <ac:chgData name="Perrine RODIER - Le Nouveau Belier" userId="8d18d86c-7c03-4563-8894-8ee266adb6ca" providerId="ADAL" clId="{B65464D6-57CD-4033-9BB3-56F955621E74}" dt="2025-04-10T14:48:44.512" v="108" actId="1076"/>
          <ac:spMkLst>
            <pc:docMk/>
            <pc:sldMk cId="0" sldId="259"/>
            <ac:spMk id="5" creationId="{00000000-0000-0000-0000-000000000000}"/>
          </ac:spMkLst>
        </pc:spChg>
        <pc:spChg chg="add del mod">
          <ac:chgData name="Perrine RODIER - Le Nouveau Belier" userId="8d18d86c-7c03-4563-8894-8ee266adb6ca" providerId="ADAL" clId="{B65464D6-57CD-4033-9BB3-56F955621E74}" dt="2025-04-10T15:01:48.759" v="299" actId="478"/>
          <ac:spMkLst>
            <pc:docMk/>
            <pc:sldMk cId="0" sldId="259"/>
            <ac:spMk id="6" creationId="{00000000-0000-0000-0000-000000000000}"/>
          </ac:spMkLst>
        </pc:spChg>
        <pc:spChg chg="add del">
          <ac:chgData name="Perrine RODIER - Le Nouveau Belier" userId="8d18d86c-7c03-4563-8894-8ee266adb6ca" providerId="ADAL" clId="{B65464D6-57CD-4033-9BB3-56F955621E74}" dt="2025-04-10T14:47:42.964" v="91" actId="478"/>
          <ac:spMkLst>
            <pc:docMk/>
            <pc:sldMk cId="0" sldId="259"/>
            <ac:spMk id="25" creationId="{00000000-0000-0000-0000-000000000000}"/>
          </ac:spMkLst>
        </pc:spChg>
        <pc:spChg chg="mod">
          <ac:chgData name="Perrine RODIER - Le Nouveau Belier" userId="8d18d86c-7c03-4563-8894-8ee266adb6ca" providerId="ADAL" clId="{B65464D6-57CD-4033-9BB3-56F955621E74}" dt="2025-04-10T14:48:44.512" v="108" actId="1076"/>
          <ac:spMkLst>
            <pc:docMk/>
            <pc:sldMk cId="0" sldId="259"/>
            <ac:spMk id="30" creationId="{00000000-0000-0000-0000-000000000000}"/>
          </ac:spMkLst>
        </pc:spChg>
        <pc:spChg chg="add del mod">
          <ac:chgData name="Perrine RODIER - Le Nouveau Belier" userId="8d18d86c-7c03-4563-8894-8ee266adb6ca" providerId="ADAL" clId="{B65464D6-57CD-4033-9BB3-56F955621E74}" dt="2025-04-10T14:47:10.476" v="82" actId="478"/>
          <ac:spMkLst>
            <pc:docMk/>
            <pc:sldMk cId="0" sldId="259"/>
            <ac:spMk id="32" creationId="{36AABB9D-1868-E2AD-60C7-960F5AE5855F}"/>
          </ac:spMkLst>
        </pc:spChg>
        <pc:spChg chg="add mod">
          <ac:chgData name="Perrine RODIER - Le Nouveau Belier" userId="8d18d86c-7c03-4563-8894-8ee266adb6ca" providerId="ADAL" clId="{B65464D6-57CD-4033-9BB3-56F955621E74}" dt="2025-04-10T15:02:13.673" v="303"/>
          <ac:spMkLst>
            <pc:docMk/>
            <pc:sldMk cId="0" sldId="259"/>
            <ac:spMk id="45" creationId="{292E1746-F33C-1C25-302F-60E6F4EF2C49}"/>
          </ac:spMkLst>
        </pc:spChg>
        <pc:spChg chg="add del mod">
          <ac:chgData name="Perrine RODIER - Le Nouveau Belier" userId="8d18d86c-7c03-4563-8894-8ee266adb6ca" providerId="ADAL" clId="{B65464D6-57CD-4033-9BB3-56F955621E74}" dt="2025-04-10T15:01:53.797" v="300" actId="478"/>
          <ac:spMkLst>
            <pc:docMk/>
            <pc:sldMk cId="0" sldId="259"/>
            <ac:spMk id="47" creationId="{4CDADCC3-7EC5-928E-D9F2-13618222E1D7}"/>
          </ac:spMkLst>
        </pc:spChg>
        <pc:grpChg chg="add del mod">
          <ac:chgData name="Perrine RODIER - Le Nouveau Belier" userId="8d18d86c-7c03-4563-8894-8ee266adb6ca" providerId="ADAL" clId="{B65464D6-57CD-4033-9BB3-56F955621E74}" dt="2025-04-10T14:48:30.011" v="102" actId="1076"/>
          <ac:grpSpMkLst>
            <pc:docMk/>
            <pc:sldMk cId="0" sldId="259"/>
            <ac:grpSpMk id="7" creationId="{00000000-0000-0000-0000-000000000000}"/>
          </ac:grpSpMkLst>
        </pc:grpChg>
        <pc:grpChg chg="add del mod">
          <ac:chgData name="Perrine RODIER - Le Nouveau Belier" userId="8d18d86c-7c03-4563-8894-8ee266adb6ca" providerId="ADAL" clId="{B65464D6-57CD-4033-9BB3-56F955621E74}" dt="2025-04-10T14:48:44.512" v="108" actId="1076"/>
          <ac:grpSpMkLst>
            <pc:docMk/>
            <pc:sldMk cId="0" sldId="259"/>
            <ac:grpSpMk id="11" creationId="{00000000-0000-0000-0000-000000000000}"/>
          </ac:grpSpMkLst>
        </pc:grpChg>
        <pc:grpChg chg="add del mod">
          <ac:chgData name="Perrine RODIER - Le Nouveau Belier" userId="8d18d86c-7c03-4563-8894-8ee266adb6ca" providerId="ADAL" clId="{B65464D6-57CD-4033-9BB3-56F955621E74}" dt="2025-04-10T14:48:44.512" v="108" actId="1076"/>
          <ac:grpSpMkLst>
            <pc:docMk/>
            <pc:sldMk cId="0" sldId="259"/>
            <ac:grpSpMk id="18" creationId="{00000000-0000-0000-0000-000000000000}"/>
          </ac:grpSpMkLst>
        </pc:grpChg>
        <pc:grpChg chg="add del">
          <ac:chgData name="Perrine RODIER - Le Nouveau Belier" userId="8d18d86c-7c03-4563-8894-8ee266adb6ca" providerId="ADAL" clId="{B65464D6-57CD-4033-9BB3-56F955621E74}" dt="2025-04-10T14:47:13.948" v="84" actId="478"/>
          <ac:grpSpMkLst>
            <pc:docMk/>
            <pc:sldMk cId="0" sldId="259"/>
            <ac:grpSpMk id="21" creationId="{00000000-0000-0000-0000-000000000000}"/>
          </ac:grpSpMkLst>
        </pc:grpChg>
        <pc:grpChg chg="add del mod">
          <ac:chgData name="Perrine RODIER - Le Nouveau Belier" userId="8d18d86c-7c03-4563-8894-8ee266adb6ca" providerId="ADAL" clId="{B65464D6-57CD-4033-9BB3-56F955621E74}" dt="2025-04-10T14:52:10.209" v="161" actId="478"/>
          <ac:grpSpMkLst>
            <pc:docMk/>
            <pc:sldMk cId="0" sldId="259"/>
            <ac:grpSpMk id="26" creationId="{00000000-0000-0000-0000-000000000000}"/>
          </ac:grpSpMkLst>
        </pc:grpChg>
        <pc:picChg chg="add mod ord">
          <ac:chgData name="Perrine RODIER - Le Nouveau Belier" userId="8d18d86c-7c03-4563-8894-8ee266adb6ca" providerId="ADAL" clId="{B65464D6-57CD-4033-9BB3-56F955621E74}" dt="2025-04-10T14:47:09.067" v="79"/>
          <ac:picMkLst>
            <pc:docMk/>
            <pc:sldMk cId="0" sldId="259"/>
            <ac:picMk id="34" creationId="{617D5215-52D8-C6DE-A56F-0D1F7F0B9174}"/>
          </ac:picMkLst>
        </pc:picChg>
        <pc:picChg chg="add del mod ord">
          <ac:chgData name="Perrine RODIER - Le Nouveau Belier" userId="8d18d86c-7c03-4563-8894-8ee266adb6ca" providerId="ADAL" clId="{B65464D6-57CD-4033-9BB3-56F955621E74}" dt="2025-04-10T14:49:01.720" v="110" actId="478"/>
          <ac:picMkLst>
            <pc:docMk/>
            <pc:sldMk cId="0" sldId="259"/>
            <ac:picMk id="36" creationId="{919E89D3-FCBE-0E0D-91D7-77E999D8A08F}"/>
          </ac:picMkLst>
        </pc:picChg>
        <pc:picChg chg="add mod ord">
          <ac:chgData name="Perrine RODIER - Le Nouveau Belier" userId="8d18d86c-7c03-4563-8894-8ee266adb6ca" providerId="ADAL" clId="{B65464D6-57CD-4033-9BB3-56F955621E74}" dt="2025-04-10T14:53:04.910" v="171" actId="1076"/>
          <ac:picMkLst>
            <pc:docMk/>
            <pc:sldMk cId="0" sldId="259"/>
            <ac:picMk id="38" creationId="{3319CCA5-D595-B1C0-6D60-327A660925CA}"/>
          </ac:picMkLst>
        </pc:picChg>
        <pc:picChg chg="add del mod ord">
          <ac:chgData name="Perrine RODIER - Le Nouveau Belier" userId="8d18d86c-7c03-4563-8894-8ee266adb6ca" providerId="ADAL" clId="{B65464D6-57CD-4033-9BB3-56F955621E74}" dt="2025-04-10T14:56:27.864" v="211" actId="167"/>
          <ac:picMkLst>
            <pc:docMk/>
            <pc:sldMk cId="0" sldId="259"/>
            <ac:picMk id="40" creationId="{055E1F02-62B4-F61D-8325-5D214B57E513}"/>
          </ac:picMkLst>
        </pc:picChg>
        <pc:picChg chg="add mod ord">
          <ac:chgData name="Perrine RODIER - Le Nouveau Belier" userId="8d18d86c-7c03-4563-8894-8ee266adb6ca" providerId="ADAL" clId="{B65464D6-57CD-4033-9BB3-56F955621E74}" dt="2025-04-10T14:51:21.602" v="149" actId="170"/>
          <ac:picMkLst>
            <pc:docMk/>
            <pc:sldMk cId="0" sldId="259"/>
            <ac:picMk id="42" creationId="{08A4BF05-C0CF-CC7A-1275-4ACE46468E81}"/>
          </ac:picMkLst>
        </pc:picChg>
        <pc:picChg chg="add mod">
          <ac:chgData name="Perrine RODIER - Le Nouveau Belier" userId="8d18d86c-7c03-4563-8894-8ee266adb6ca" providerId="ADAL" clId="{B65464D6-57CD-4033-9BB3-56F955621E74}" dt="2025-04-10T14:51:50.497" v="153"/>
          <ac:picMkLst>
            <pc:docMk/>
            <pc:sldMk cId="0" sldId="259"/>
            <ac:picMk id="43" creationId="{3332962B-33AD-1D2D-EC9E-D0E3BBBD9970}"/>
          </ac:picMkLst>
        </pc:picChg>
        <pc:picChg chg="add mod">
          <ac:chgData name="Perrine RODIER - Le Nouveau Belier" userId="8d18d86c-7c03-4563-8894-8ee266adb6ca" providerId="ADAL" clId="{B65464D6-57CD-4033-9BB3-56F955621E74}" dt="2025-04-10T14:53:08.943" v="173"/>
          <ac:picMkLst>
            <pc:docMk/>
            <pc:sldMk cId="0" sldId="259"/>
            <ac:picMk id="44" creationId="{556A2100-3854-DEC4-2758-E1CB13EBD783}"/>
          </ac:picMkLst>
        </pc:picChg>
      </pc:sldChg>
      <pc:sldChg chg="addSp delSp modSp mod">
        <pc:chgData name="Perrine RODIER - Le Nouveau Belier" userId="8d18d86c-7c03-4563-8894-8ee266adb6ca" providerId="ADAL" clId="{B65464D6-57CD-4033-9BB3-56F955621E74}" dt="2025-04-10T14:58:40.850" v="220" actId="1076"/>
        <pc:sldMkLst>
          <pc:docMk/>
          <pc:sldMk cId="0" sldId="260"/>
        </pc:sldMkLst>
        <pc:spChg chg="mod">
          <ac:chgData name="Perrine RODIER - Le Nouveau Belier" userId="8d18d86c-7c03-4563-8894-8ee266adb6ca" providerId="ADAL" clId="{B65464D6-57CD-4033-9BB3-56F955621E74}" dt="2025-04-10T14:56:56.369" v="215" actId="1036"/>
          <ac:spMkLst>
            <pc:docMk/>
            <pc:sldMk cId="0" sldId="260"/>
            <ac:spMk id="7" creationId="{00000000-0000-0000-0000-000000000000}"/>
          </ac:spMkLst>
        </pc:spChg>
        <pc:spChg chg="ord">
          <ac:chgData name="Perrine RODIER - Le Nouveau Belier" userId="8d18d86c-7c03-4563-8894-8ee266adb6ca" providerId="ADAL" clId="{B65464D6-57CD-4033-9BB3-56F955621E74}" dt="2025-04-10T14:54:47.726" v="197" actId="166"/>
          <ac:spMkLst>
            <pc:docMk/>
            <pc:sldMk cId="0" sldId="260"/>
            <ac:spMk id="17" creationId="{00000000-0000-0000-0000-000000000000}"/>
          </ac:spMkLst>
        </pc:spChg>
        <pc:spChg chg="mod">
          <ac:chgData name="Perrine RODIER - Le Nouveau Belier" userId="8d18d86c-7c03-4563-8894-8ee266adb6ca" providerId="ADAL" clId="{B65464D6-57CD-4033-9BB3-56F955621E74}" dt="2025-04-10T14:58:33.669" v="219" actId="1076"/>
          <ac:spMkLst>
            <pc:docMk/>
            <pc:sldMk cId="0" sldId="260"/>
            <ac:spMk id="18" creationId="{00000000-0000-0000-0000-000000000000}"/>
          </ac:spMkLst>
        </pc:spChg>
        <pc:spChg chg="mod ord">
          <ac:chgData name="Perrine RODIER - Le Nouveau Belier" userId="8d18d86c-7c03-4563-8894-8ee266adb6ca" providerId="ADAL" clId="{B65464D6-57CD-4033-9BB3-56F955621E74}" dt="2025-04-10T14:57:42.054" v="216" actId="113"/>
          <ac:spMkLst>
            <pc:docMk/>
            <pc:sldMk cId="0" sldId="260"/>
            <ac:spMk id="19" creationId="{00000000-0000-0000-0000-000000000000}"/>
          </ac:spMkLst>
        </pc:spChg>
        <pc:spChg chg="mod">
          <ac:chgData name="Perrine RODIER - Le Nouveau Belier" userId="8d18d86c-7c03-4563-8894-8ee266adb6ca" providerId="ADAL" clId="{B65464D6-57CD-4033-9BB3-56F955621E74}" dt="2025-04-10T14:58:40.850" v="220" actId="1076"/>
          <ac:spMkLst>
            <pc:docMk/>
            <pc:sldMk cId="0" sldId="260"/>
            <ac:spMk id="20" creationId="{00000000-0000-0000-0000-000000000000}"/>
          </ac:spMkLst>
        </pc:spChg>
        <pc:spChg chg="mod ord">
          <ac:chgData name="Perrine RODIER - Le Nouveau Belier" userId="8d18d86c-7c03-4563-8894-8ee266adb6ca" providerId="ADAL" clId="{B65464D6-57CD-4033-9BB3-56F955621E74}" dt="2025-04-10T14:57:52.437" v="217" actId="113"/>
          <ac:spMkLst>
            <pc:docMk/>
            <pc:sldMk cId="0" sldId="260"/>
            <ac:spMk id="21" creationId="{00000000-0000-0000-0000-000000000000}"/>
          </ac:spMkLst>
        </pc:spChg>
        <pc:spChg chg="del">
          <ac:chgData name="Perrine RODIER - Le Nouveau Belier" userId="8d18d86c-7c03-4563-8894-8ee266adb6ca" providerId="ADAL" clId="{B65464D6-57CD-4033-9BB3-56F955621E74}" dt="2025-04-10T14:54:04.705" v="184" actId="478"/>
          <ac:spMkLst>
            <pc:docMk/>
            <pc:sldMk cId="0" sldId="260"/>
            <ac:spMk id="26" creationId="{00000000-0000-0000-0000-000000000000}"/>
          </ac:spMkLst>
        </pc:spChg>
        <pc:grpChg chg="del">
          <ac:chgData name="Perrine RODIER - Le Nouveau Belier" userId="8d18d86c-7c03-4563-8894-8ee266adb6ca" providerId="ADAL" clId="{B65464D6-57CD-4033-9BB3-56F955621E74}" dt="2025-04-10T14:54:12.033" v="185" actId="478"/>
          <ac:grpSpMkLst>
            <pc:docMk/>
            <pc:sldMk cId="0" sldId="260"/>
            <ac:grpSpMk id="2" creationId="{00000000-0000-0000-0000-000000000000}"/>
          </ac:grpSpMkLst>
        </pc:grpChg>
        <pc:grpChg chg="del">
          <ac:chgData name="Perrine RODIER - Le Nouveau Belier" userId="8d18d86c-7c03-4563-8894-8ee266adb6ca" providerId="ADAL" clId="{B65464D6-57CD-4033-9BB3-56F955621E74}" dt="2025-04-10T14:54:01.357" v="183" actId="478"/>
          <ac:grpSpMkLst>
            <pc:docMk/>
            <pc:sldMk cId="0" sldId="260"/>
            <ac:grpSpMk id="8" creationId="{00000000-0000-0000-0000-000000000000}"/>
          </ac:grpSpMkLst>
        </pc:grpChg>
        <pc:grpChg chg="del mod">
          <ac:chgData name="Perrine RODIER - Le Nouveau Belier" userId="8d18d86c-7c03-4563-8894-8ee266adb6ca" providerId="ADAL" clId="{B65464D6-57CD-4033-9BB3-56F955621E74}" dt="2025-04-10T14:53:59.361" v="182" actId="478"/>
          <ac:grpSpMkLst>
            <pc:docMk/>
            <pc:sldMk cId="0" sldId="260"/>
            <ac:grpSpMk id="27" creationId="{00000000-0000-0000-0000-000000000000}"/>
          </ac:grpSpMkLst>
        </pc:grpChg>
        <pc:picChg chg="mod">
          <ac:chgData name="Perrine RODIER - Le Nouveau Belier" userId="8d18d86c-7c03-4563-8894-8ee266adb6ca" providerId="ADAL" clId="{B65464D6-57CD-4033-9BB3-56F955621E74}" dt="2025-04-09T15:11:14.230" v="18" actId="1035"/>
          <ac:picMkLst>
            <pc:docMk/>
            <pc:sldMk cId="0" sldId="260"/>
            <ac:picMk id="34" creationId="{00000000-0000-0000-0000-000000000000}"/>
          </ac:picMkLst>
        </pc:picChg>
        <pc:picChg chg="add mod ord">
          <ac:chgData name="Perrine RODIER - Le Nouveau Belier" userId="8d18d86c-7c03-4563-8894-8ee266adb6ca" providerId="ADAL" clId="{B65464D6-57CD-4033-9BB3-56F955621E74}" dt="2025-04-10T14:54:40.219" v="196" actId="167"/>
          <ac:picMkLst>
            <pc:docMk/>
            <pc:sldMk cId="0" sldId="260"/>
            <ac:picMk id="36" creationId="{8BD1A99C-57A1-2A52-477F-4B2210CCDA39}"/>
          </ac:picMkLst>
        </pc:picChg>
        <pc:picChg chg="add mod ord">
          <ac:chgData name="Perrine RODIER - Le Nouveau Belier" userId="8d18d86c-7c03-4563-8894-8ee266adb6ca" providerId="ADAL" clId="{B65464D6-57CD-4033-9BB3-56F955621E74}" dt="2025-04-10T14:56:11.108" v="209" actId="167"/>
          <ac:picMkLst>
            <pc:docMk/>
            <pc:sldMk cId="0" sldId="260"/>
            <ac:picMk id="38" creationId="{1008CB82-C6FF-036D-C317-2E5383052E5B}"/>
          </ac:picMkLst>
        </pc:picChg>
      </pc:sldChg>
      <pc:sldChg chg="addSp delSp modSp mod modAnim">
        <pc:chgData name="Perrine RODIER - Le Nouveau Belier" userId="8d18d86c-7c03-4563-8894-8ee266adb6ca" providerId="ADAL" clId="{B65464D6-57CD-4033-9BB3-56F955621E74}" dt="2025-04-10T15:12:54.052" v="379" actId="1076"/>
        <pc:sldMkLst>
          <pc:docMk/>
          <pc:sldMk cId="0" sldId="261"/>
        </pc:sldMkLst>
        <pc:spChg chg="mod">
          <ac:chgData name="Perrine RODIER - Le Nouveau Belier" userId="8d18d86c-7c03-4563-8894-8ee266adb6ca" providerId="ADAL" clId="{B65464D6-57CD-4033-9BB3-56F955621E74}" dt="2025-04-10T15:12:54.052" v="379" actId="1076"/>
          <ac:spMkLst>
            <pc:docMk/>
            <pc:sldMk cId="0" sldId="261"/>
            <ac:spMk id="8" creationId="{00000000-0000-0000-0000-000000000000}"/>
          </ac:spMkLst>
        </pc:spChg>
        <pc:grpChg chg="del">
          <ac:chgData name="Perrine RODIER - Le Nouveau Belier" userId="8d18d86c-7c03-4563-8894-8ee266adb6ca" providerId="ADAL" clId="{B65464D6-57CD-4033-9BB3-56F955621E74}" dt="2025-04-10T15:02:35.143" v="306" actId="478"/>
          <ac:grpSpMkLst>
            <pc:docMk/>
            <pc:sldMk cId="0" sldId="261"/>
            <ac:grpSpMk id="2" creationId="{00000000-0000-0000-0000-000000000000}"/>
          </ac:grpSpMkLst>
        </pc:grpChg>
        <pc:picChg chg="add mod ord">
          <ac:chgData name="Perrine RODIER - Le Nouveau Belier" userId="8d18d86c-7c03-4563-8894-8ee266adb6ca" providerId="ADAL" clId="{B65464D6-57CD-4033-9BB3-56F955621E74}" dt="2025-04-10T15:12:27.265" v="376" actId="1076"/>
          <ac:picMkLst>
            <pc:docMk/>
            <pc:sldMk cId="0" sldId="261"/>
            <ac:picMk id="10" creationId="{F8DA4DF8-9A1A-674E-6232-1C3167D26ED7}"/>
          </ac:picMkLst>
        </pc:picChg>
        <pc:picChg chg="add del mod">
          <ac:chgData name="Perrine RODIER - Le Nouveau Belier" userId="8d18d86c-7c03-4563-8894-8ee266adb6ca" providerId="ADAL" clId="{B65464D6-57CD-4033-9BB3-56F955621E74}" dt="2025-04-10T15:11:10.433" v="357" actId="478"/>
          <ac:picMkLst>
            <pc:docMk/>
            <pc:sldMk cId="0" sldId="261"/>
            <ac:picMk id="12" creationId="{312F6D0A-F558-877E-41B4-76D0D004B1D2}"/>
          </ac:picMkLst>
        </pc:picChg>
        <pc:picChg chg="add del mod">
          <ac:chgData name="Perrine RODIER - Le Nouveau Belier" userId="8d18d86c-7c03-4563-8894-8ee266adb6ca" providerId="ADAL" clId="{B65464D6-57CD-4033-9BB3-56F955621E74}" dt="2025-04-10T15:05:52.086" v="349" actId="478"/>
          <ac:picMkLst>
            <pc:docMk/>
            <pc:sldMk cId="0" sldId="261"/>
            <ac:picMk id="14" creationId="{2259F16D-7F61-4348-CEA7-AC211B70F3D5}"/>
          </ac:picMkLst>
        </pc:picChg>
        <pc:picChg chg="add mod">
          <ac:chgData name="Perrine RODIER - Le Nouveau Belier" userId="8d18d86c-7c03-4563-8894-8ee266adb6ca" providerId="ADAL" clId="{B65464D6-57CD-4033-9BB3-56F955621E74}" dt="2025-04-10T15:04:26.792" v="334" actId="962"/>
          <ac:picMkLst>
            <pc:docMk/>
            <pc:sldMk cId="0" sldId="261"/>
            <ac:picMk id="16" creationId="{C86E7CDD-8E26-C8B4-53C9-79CD37EE69F3}"/>
          </ac:picMkLst>
        </pc:picChg>
        <pc:picChg chg="add mod">
          <ac:chgData name="Perrine RODIER - Le Nouveau Belier" userId="8d18d86c-7c03-4563-8894-8ee266adb6ca" providerId="ADAL" clId="{B65464D6-57CD-4033-9BB3-56F955621E74}" dt="2025-04-10T15:06:01.351" v="350" actId="14100"/>
          <ac:picMkLst>
            <pc:docMk/>
            <pc:sldMk cId="0" sldId="261"/>
            <ac:picMk id="17" creationId="{C1AF8D2F-1BA0-CFF2-D264-56F624CCB538}"/>
          </ac:picMkLst>
        </pc:picChg>
        <pc:picChg chg="add del mod ord modCrop">
          <ac:chgData name="Perrine RODIER - Le Nouveau Belier" userId="8d18d86c-7c03-4563-8894-8ee266adb6ca" providerId="ADAL" clId="{B65464D6-57CD-4033-9BB3-56F955621E74}" dt="2025-04-10T15:12:20.087" v="375" actId="732"/>
          <ac:picMkLst>
            <pc:docMk/>
            <pc:sldMk cId="0" sldId="261"/>
            <ac:picMk id="19" creationId="{7EC22287-8D43-09DB-1091-E7E2D39B9558}"/>
          </ac:picMkLst>
        </pc:picChg>
      </pc:sldChg>
      <pc:sldChg chg="del">
        <pc:chgData name="Perrine RODIER - Le Nouveau Belier" userId="8d18d86c-7c03-4563-8894-8ee266adb6ca" providerId="ADAL" clId="{B65464D6-57CD-4033-9BB3-56F955621E74}" dt="2025-04-10T14:59:48.886" v="225" actId="47"/>
        <pc:sldMkLst>
          <pc:docMk/>
          <pc:sldMk cId="0" sldId="262"/>
        </pc:sldMkLst>
      </pc:sldChg>
      <pc:sldMasterChg chg="modSldLayout">
        <pc:chgData name="Perrine RODIER - Le Nouveau Belier" userId="8d18d86c-7c03-4563-8894-8ee266adb6ca" providerId="ADAL" clId="{B65464D6-57CD-4033-9BB3-56F955621E74}" dt="2025-04-10T15:03:06.134" v="316" actId="478"/>
        <pc:sldMasterMkLst>
          <pc:docMk/>
          <pc:sldMasterMk cId="0" sldId="2147483648"/>
        </pc:sldMasterMkLst>
        <pc:sldLayoutChg chg="addSp delSp modSp mod">
          <pc:chgData name="Perrine RODIER - Le Nouveau Belier" userId="8d18d86c-7c03-4563-8894-8ee266adb6ca" providerId="ADAL" clId="{B65464D6-57CD-4033-9BB3-56F955621E74}" dt="2025-04-10T14:48:51.460" v="109" actId="478"/>
          <pc:sldLayoutMkLst>
            <pc:docMk/>
            <pc:sldMasterMk cId="0" sldId="2147483648"/>
            <pc:sldLayoutMk cId="0" sldId="2147483662"/>
          </pc:sldLayoutMkLst>
          <pc:spChg chg="add del">
            <ac:chgData name="Perrine RODIER - Le Nouveau Belier" userId="8d18d86c-7c03-4563-8894-8ee266adb6ca" providerId="ADAL" clId="{B65464D6-57CD-4033-9BB3-56F955621E74}" dt="2025-04-10T14:48:51.460" v="109" actId="478"/>
            <ac:spMkLst>
              <pc:docMk/>
              <pc:sldMasterMk cId="0" sldId="2147483648"/>
              <pc:sldLayoutMk cId="0" sldId="2147483662"/>
              <ac:spMk id="16" creationId="{00000000-0000-0000-0000-000000000000}"/>
            </ac:spMkLst>
          </pc:spChg>
          <pc:spChg chg="add del">
            <ac:chgData name="Perrine RODIER - Le Nouveau Belier" userId="8d18d86c-7c03-4563-8894-8ee266adb6ca" providerId="ADAL" clId="{B65464D6-57CD-4033-9BB3-56F955621E74}" dt="2025-04-10T14:48:51.460" v="109" actId="478"/>
            <ac:spMkLst>
              <pc:docMk/>
              <pc:sldMasterMk cId="0" sldId="2147483648"/>
              <pc:sldLayoutMk cId="0" sldId="2147483662"/>
              <ac:spMk id="17" creationId="{00000000-0000-0000-0000-000000000000}"/>
            </ac:spMkLst>
          </pc:spChg>
        </pc:sldLayoutChg>
        <pc:sldLayoutChg chg="delSp modSp mod">
          <pc:chgData name="Perrine RODIER - Le Nouveau Belier" userId="8d18d86c-7c03-4563-8894-8ee266adb6ca" providerId="ADAL" clId="{B65464D6-57CD-4033-9BB3-56F955621E74}" dt="2025-04-10T15:03:06.134" v="316" actId="478"/>
          <pc:sldLayoutMkLst>
            <pc:docMk/>
            <pc:sldMasterMk cId="0" sldId="2147483648"/>
            <pc:sldLayoutMk cId="0" sldId="2147483664"/>
          </pc:sldLayoutMkLst>
          <pc:spChg chg="del">
            <ac:chgData name="Perrine RODIER - Le Nouveau Belier" userId="8d18d86c-7c03-4563-8894-8ee266adb6ca" providerId="ADAL" clId="{B65464D6-57CD-4033-9BB3-56F955621E74}" dt="2025-04-10T15:03:03.770" v="314" actId="478"/>
            <ac:spMkLst>
              <pc:docMk/>
              <pc:sldMasterMk cId="0" sldId="2147483648"/>
              <pc:sldLayoutMk cId="0" sldId="2147483664"/>
              <ac:spMk id="5" creationId="{00000000-0000-0000-0000-000000000000}"/>
            </ac:spMkLst>
          </pc:spChg>
          <pc:picChg chg="del">
            <ac:chgData name="Perrine RODIER - Le Nouveau Belier" userId="8d18d86c-7c03-4563-8894-8ee266adb6ca" providerId="ADAL" clId="{B65464D6-57CD-4033-9BB3-56F955621E74}" dt="2025-04-10T15:03:03.770" v="314" actId="478"/>
            <ac:picMkLst>
              <pc:docMk/>
              <pc:sldMasterMk cId="0" sldId="2147483648"/>
              <pc:sldLayoutMk cId="0" sldId="2147483664"/>
              <ac:picMk id="16" creationId="{00000000-0000-0000-0000-000000000000}"/>
            </ac:picMkLst>
          </pc:picChg>
          <pc:picChg chg="del">
            <ac:chgData name="Perrine RODIER - Le Nouveau Belier" userId="8d18d86c-7c03-4563-8894-8ee266adb6ca" providerId="ADAL" clId="{B65464D6-57CD-4033-9BB3-56F955621E74}" dt="2025-04-10T15:03:06.134" v="316" actId="478"/>
            <ac:picMkLst>
              <pc:docMk/>
              <pc:sldMasterMk cId="0" sldId="2147483648"/>
              <pc:sldLayoutMk cId="0" sldId="2147483664"/>
              <ac:picMk id="17" creationId="{00000000-0000-0000-0000-000000000000}"/>
            </ac:picMkLst>
          </pc:picChg>
          <pc:picChg chg="del">
            <ac:chgData name="Perrine RODIER - Le Nouveau Belier" userId="8d18d86c-7c03-4563-8894-8ee266adb6ca" providerId="ADAL" clId="{B65464D6-57CD-4033-9BB3-56F955621E74}" dt="2025-04-10T15:03:05.395" v="315" actId="478"/>
            <ac:picMkLst>
              <pc:docMk/>
              <pc:sldMasterMk cId="0" sldId="2147483648"/>
              <pc:sldLayoutMk cId="0" sldId="2147483664"/>
              <ac:picMk id="18" creationId="{00000000-0000-0000-0000-000000000000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876" y="2125980"/>
            <a:ext cx="10368598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9752" y="3840480"/>
            <a:ext cx="8538845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917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2150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4/10/2025</a:t>
            </a:fld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1900" y="178048"/>
            <a:ext cx="10536770" cy="6045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917" y="1577340"/>
            <a:ext cx="10978515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 descr="Une image contenant véhicule, roue, texte, Véhicule terrestre&#10;&#10;Le contenu généré par l’IA peut être incorrect.">
            <a:extLst>
              <a:ext uri="{FF2B5EF4-FFF2-40B4-BE49-F238E27FC236}">
                <a16:creationId xmlns:a16="http://schemas.microsoft.com/office/drawing/2014/main" id="{49C569F0-6B6C-BC2D-040E-F211EFDD3B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79118" y="1731388"/>
            <a:ext cx="4382135" cy="1625600"/>
          </a:xfrm>
          <a:prstGeom prst="rect">
            <a:avLst/>
          </a:prstGeom>
        </p:spPr>
        <p:txBody>
          <a:bodyPr vert="horz" wrap="square" lIns="0" tIns="201295" rIns="0" bIns="0" rtlCol="0">
            <a:spAutoFit/>
          </a:bodyPr>
          <a:lstStyle/>
          <a:p>
            <a:pPr marL="12700" marR="5080" indent="182245">
              <a:lnSpc>
                <a:spcPct val="79100"/>
              </a:lnSpc>
              <a:spcBef>
                <a:spcPts val="1585"/>
              </a:spcBef>
            </a:pPr>
            <a:r>
              <a:rPr sz="5850" dirty="0">
                <a:latin typeface="Franklin Gothic Medium Cond" panose="020B0606030402020204" pitchFamily="34" charset="0"/>
              </a:rPr>
              <a:t>DATA, IMPACT, PERFORMANCE</a:t>
            </a:r>
          </a:p>
        </p:txBody>
      </p:sp>
      <p:sp>
        <p:nvSpPr>
          <p:cNvPr id="7" name="object 7"/>
          <p:cNvSpPr/>
          <p:nvPr/>
        </p:nvSpPr>
        <p:spPr>
          <a:xfrm>
            <a:off x="500734" y="620979"/>
            <a:ext cx="5038725" cy="869950"/>
          </a:xfrm>
          <a:custGeom>
            <a:avLst/>
            <a:gdLst/>
            <a:ahLst/>
            <a:cxnLst/>
            <a:rect l="l" t="t" r="r" b="b"/>
            <a:pathLst>
              <a:path w="5038725" h="869950">
                <a:moveTo>
                  <a:pt x="5038115" y="0"/>
                </a:moveTo>
                <a:lnTo>
                  <a:pt x="0" y="0"/>
                </a:lnTo>
                <a:lnTo>
                  <a:pt x="0" y="869886"/>
                </a:lnTo>
                <a:lnTo>
                  <a:pt x="5038115" y="869886"/>
                </a:lnTo>
                <a:lnTo>
                  <a:pt x="503811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1235" y="661229"/>
            <a:ext cx="4957109" cy="789396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8195898" y="5657773"/>
            <a:ext cx="3005502" cy="751231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236854" marR="5080" indent="-224790">
              <a:lnSpc>
                <a:spcPct val="73300"/>
              </a:lnSpc>
              <a:spcBef>
                <a:spcPts val="745"/>
              </a:spcBef>
            </a:pPr>
            <a:r>
              <a:rPr sz="2900" b="1" dirty="0">
                <a:solidFill>
                  <a:srgbClr val="FFFFFF"/>
                </a:solidFill>
                <a:latin typeface="Franklin Gothic Medium Cond" panose="020B0606030402020204" pitchFamily="34" charset="0"/>
                <a:cs typeface="Arial Narrow"/>
              </a:rPr>
              <a:t>LA NOUVELLE ROUTE DE NOS ATELIERS</a:t>
            </a:r>
            <a:endParaRPr sz="2900" dirty="0">
              <a:latin typeface="Franklin Gothic Medium Cond" panose="020B0606030402020204" pitchFamily="34" charset="0"/>
              <a:cs typeface="Arial Narrow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age 30" descr="Une image contenant capture d’écran, habits, personne, plein air&#10;&#10;Le contenu généré par l’IA peut être incorrect.">
            <a:extLst>
              <a:ext uri="{FF2B5EF4-FFF2-40B4-BE49-F238E27FC236}">
                <a16:creationId xmlns:a16="http://schemas.microsoft.com/office/drawing/2014/main" id="{0444D83B-DA87-103C-A9A0-C88C459911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6821899" y="915321"/>
            <a:ext cx="3703954" cy="1166495"/>
          </a:xfrm>
          <a:prstGeom prst="rect">
            <a:avLst/>
          </a:prstGeom>
        </p:spPr>
        <p:txBody>
          <a:bodyPr vert="horz" wrap="square" lIns="0" tIns="113030" rIns="0" bIns="0" rtlCol="0">
            <a:spAutoFit/>
          </a:bodyPr>
          <a:lstStyle/>
          <a:p>
            <a:pPr marL="12700" marR="5080">
              <a:lnSpc>
                <a:spcPts val="4100"/>
              </a:lnSpc>
              <a:spcBef>
                <a:spcPts val="890"/>
              </a:spcBef>
            </a:pPr>
            <a:r>
              <a:rPr sz="4050" b="1" spc="-10" dirty="0">
                <a:solidFill>
                  <a:srgbClr val="164194"/>
                </a:solidFill>
                <a:latin typeface="Franklin Gothic Medium" panose="020B0603020102020204" pitchFamily="34" charset="0"/>
                <a:cs typeface="Roboto"/>
              </a:rPr>
              <a:t>Problématiques rencontrées</a:t>
            </a:r>
            <a:endParaRPr sz="4050" dirty="0">
              <a:latin typeface="Franklin Gothic Medium" panose="020B0603020102020204" pitchFamily="34" charset="0"/>
              <a:cs typeface="Roboto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47936" y="104533"/>
            <a:ext cx="4521835" cy="4456430"/>
          </a:xfrm>
          <a:prstGeom prst="rect">
            <a:avLst/>
          </a:prstGeom>
        </p:spPr>
        <p:txBody>
          <a:bodyPr vert="horz" wrap="square" lIns="0" tIns="768985" rIns="0" bIns="0" rtlCol="0">
            <a:spAutoFit/>
          </a:bodyPr>
          <a:lstStyle/>
          <a:p>
            <a:pPr marR="40640" algn="ctr">
              <a:lnSpc>
                <a:spcPct val="100000"/>
              </a:lnSpc>
              <a:spcBef>
                <a:spcPts val="6055"/>
              </a:spcBef>
            </a:pPr>
            <a:r>
              <a:rPr sz="8550" b="1" spc="-625" dirty="0">
                <a:solidFill>
                  <a:srgbClr val="164194"/>
                </a:solidFill>
                <a:latin typeface="Roboto"/>
                <a:cs typeface="Roboto"/>
              </a:rPr>
              <a:t>8</a:t>
            </a:r>
            <a:r>
              <a:rPr sz="8550" b="1" spc="-540" dirty="0">
                <a:solidFill>
                  <a:srgbClr val="164194"/>
                </a:solidFill>
                <a:latin typeface="Roboto"/>
                <a:cs typeface="Roboto"/>
              </a:rPr>
              <a:t>0</a:t>
            </a:r>
            <a:r>
              <a:rPr sz="8550" b="1" spc="-25" dirty="0">
                <a:solidFill>
                  <a:srgbClr val="164194"/>
                </a:solidFill>
                <a:latin typeface="Roboto"/>
                <a:cs typeface="Roboto"/>
              </a:rPr>
              <a:t>0</a:t>
            </a:r>
            <a:endParaRPr sz="8550" dirty="0">
              <a:latin typeface="Roboto"/>
              <a:cs typeface="Roboto"/>
            </a:endParaRPr>
          </a:p>
          <a:p>
            <a:pPr algn="ctr">
              <a:lnSpc>
                <a:spcPts val="5260"/>
              </a:lnSpc>
              <a:spcBef>
                <a:spcPts val="3420"/>
              </a:spcBef>
            </a:pPr>
            <a:r>
              <a:rPr sz="4850" b="1" dirty="0">
                <a:solidFill>
                  <a:srgbClr val="FFFFFF"/>
                </a:solidFill>
                <a:latin typeface="Franklin Gothic Medium Cond" panose="020B0606030402020204" pitchFamily="34" charset="0"/>
                <a:cs typeface="Arial Narrow"/>
              </a:rPr>
              <a:t>ATELIERS MOBILES</a:t>
            </a:r>
            <a:endParaRPr sz="4850" dirty="0">
              <a:latin typeface="Franklin Gothic Medium Cond" panose="020B0606030402020204" pitchFamily="34" charset="0"/>
              <a:cs typeface="Arial Narrow"/>
            </a:endParaRPr>
          </a:p>
          <a:p>
            <a:pPr algn="ctr">
              <a:lnSpc>
                <a:spcPts val="3820"/>
              </a:lnSpc>
            </a:pPr>
            <a:r>
              <a:rPr sz="3650" b="1" dirty="0">
                <a:solidFill>
                  <a:srgbClr val="FFFFFF"/>
                </a:solidFill>
                <a:latin typeface="Franklin Gothic Medium Cond" panose="020B0606030402020204" pitchFamily="34" charset="0"/>
                <a:cs typeface="Arial Narrow"/>
              </a:rPr>
              <a:t>DANS TOUTE LA FRANCE</a:t>
            </a:r>
            <a:endParaRPr sz="3650" dirty="0">
              <a:latin typeface="Franklin Gothic Medium Cond" panose="020B0606030402020204" pitchFamily="34" charset="0"/>
              <a:cs typeface="Arial Narrow"/>
            </a:endParaRPr>
          </a:p>
          <a:p>
            <a:pPr marL="132715" marR="291465" indent="165735">
              <a:lnSpc>
                <a:spcPct val="100000"/>
              </a:lnSpc>
              <a:spcBef>
                <a:spcPts val="770"/>
              </a:spcBef>
            </a:pPr>
            <a:r>
              <a:rPr sz="150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Équipés</a:t>
            </a:r>
            <a:r>
              <a:rPr sz="1500" spc="-3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du</a:t>
            </a:r>
            <a:r>
              <a:rPr sz="1500" spc="-25" dirty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matériel</a:t>
            </a:r>
            <a:r>
              <a:rPr sz="1500" spc="-2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nécessaire</a:t>
            </a:r>
            <a:r>
              <a:rPr sz="1500" spc="-3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pour</a:t>
            </a:r>
            <a:r>
              <a:rPr sz="1500" spc="-25" dirty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effectuer </a:t>
            </a:r>
            <a:r>
              <a:rPr sz="150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les</a:t>
            </a:r>
            <a:r>
              <a:rPr sz="1500" spc="-3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réparations</a:t>
            </a:r>
            <a:r>
              <a:rPr sz="1500" spc="-3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sur</a:t>
            </a:r>
            <a:r>
              <a:rPr sz="1500" spc="-25" dirty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tout</a:t>
            </a:r>
            <a:r>
              <a:rPr sz="1500" spc="-3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type</a:t>
            </a:r>
            <a:r>
              <a:rPr sz="1500" spc="-3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de</a:t>
            </a:r>
            <a:r>
              <a:rPr sz="1500" spc="-3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véhicules</a:t>
            </a:r>
            <a:r>
              <a:rPr sz="1500" spc="-3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quel</a:t>
            </a:r>
            <a:r>
              <a:rPr sz="1500" spc="-25" dirty="0">
                <a:solidFill>
                  <a:srgbClr val="FFFFFF"/>
                </a:solidFill>
                <a:latin typeface="Franklin Gothic Medium"/>
                <a:cs typeface="Franklin Gothic Medium"/>
              </a:rPr>
              <a:t> que</a:t>
            </a:r>
            <a:endParaRPr sz="1500" dirty="0">
              <a:latin typeface="Franklin Gothic Medium"/>
              <a:cs typeface="Franklin Gothic Medium"/>
            </a:endParaRPr>
          </a:p>
          <a:p>
            <a:pPr marL="1057275">
              <a:lnSpc>
                <a:spcPct val="100000"/>
              </a:lnSpc>
            </a:pPr>
            <a:r>
              <a:rPr sz="150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soit</a:t>
            </a:r>
            <a:r>
              <a:rPr sz="1500" spc="-2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l’endroit</a:t>
            </a:r>
            <a:r>
              <a:rPr sz="1500" spc="-2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où</a:t>
            </a:r>
            <a:r>
              <a:rPr sz="1500" spc="-15" dirty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il</a:t>
            </a:r>
            <a:r>
              <a:rPr sz="1500" spc="-15" dirty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se</a:t>
            </a:r>
            <a:r>
              <a:rPr sz="1500" spc="-2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trouve.</a:t>
            </a:r>
            <a:endParaRPr sz="1500" dirty="0">
              <a:latin typeface="Franklin Gothic Medium"/>
              <a:cs typeface="Franklin Gothic Medium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6828249" y="3072780"/>
            <a:ext cx="4197985" cy="2727960"/>
            <a:chOff x="6828249" y="3072780"/>
            <a:chExt cx="4197985" cy="2727960"/>
          </a:xfrm>
        </p:grpSpPr>
        <p:sp>
          <p:nvSpPr>
            <p:cNvPr id="13" name="object 13"/>
            <p:cNvSpPr/>
            <p:nvPr/>
          </p:nvSpPr>
          <p:spPr>
            <a:xfrm>
              <a:off x="6834599" y="3079130"/>
              <a:ext cx="4185285" cy="0"/>
            </a:xfrm>
            <a:custGeom>
              <a:avLst/>
              <a:gdLst/>
              <a:ahLst/>
              <a:cxnLst/>
              <a:rect l="l" t="t" r="r" b="b"/>
              <a:pathLst>
                <a:path w="4185284">
                  <a:moveTo>
                    <a:pt x="0" y="0"/>
                  </a:moveTo>
                  <a:lnTo>
                    <a:pt x="4185005" y="0"/>
                  </a:lnTo>
                </a:path>
              </a:pathLst>
            </a:custGeom>
            <a:ln w="12700">
              <a:solidFill>
                <a:srgbClr val="C6C6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834599" y="3757959"/>
              <a:ext cx="4185285" cy="0"/>
            </a:xfrm>
            <a:custGeom>
              <a:avLst/>
              <a:gdLst/>
              <a:ahLst/>
              <a:cxnLst/>
              <a:rect l="l" t="t" r="r" b="b"/>
              <a:pathLst>
                <a:path w="4185284">
                  <a:moveTo>
                    <a:pt x="0" y="0"/>
                  </a:moveTo>
                  <a:lnTo>
                    <a:pt x="4185005" y="0"/>
                  </a:lnTo>
                </a:path>
              </a:pathLst>
            </a:custGeom>
            <a:ln w="12700">
              <a:solidFill>
                <a:srgbClr val="C6C6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834599" y="4436765"/>
              <a:ext cx="4185285" cy="0"/>
            </a:xfrm>
            <a:custGeom>
              <a:avLst/>
              <a:gdLst/>
              <a:ahLst/>
              <a:cxnLst/>
              <a:rect l="l" t="t" r="r" b="b"/>
              <a:pathLst>
                <a:path w="4185284">
                  <a:moveTo>
                    <a:pt x="0" y="0"/>
                  </a:moveTo>
                  <a:lnTo>
                    <a:pt x="4185005" y="0"/>
                  </a:lnTo>
                </a:path>
              </a:pathLst>
            </a:custGeom>
            <a:ln w="12700">
              <a:solidFill>
                <a:srgbClr val="C6C6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834599" y="5115570"/>
              <a:ext cx="4185285" cy="0"/>
            </a:xfrm>
            <a:custGeom>
              <a:avLst/>
              <a:gdLst/>
              <a:ahLst/>
              <a:cxnLst/>
              <a:rect l="l" t="t" r="r" b="b"/>
              <a:pathLst>
                <a:path w="4185284">
                  <a:moveTo>
                    <a:pt x="0" y="0"/>
                  </a:moveTo>
                  <a:lnTo>
                    <a:pt x="4185005" y="0"/>
                  </a:lnTo>
                </a:path>
              </a:pathLst>
            </a:custGeom>
            <a:ln w="12700">
              <a:solidFill>
                <a:srgbClr val="C6C6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834599" y="5794375"/>
              <a:ext cx="4185285" cy="0"/>
            </a:xfrm>
            <a:custGeom>
              <a:avLst/>
              <a:gdLst/>
              <a:ahLst/>
              <a:cxnLst/>
              <a:rect l="l" t="t" r="r" b="b"/>
              <a:pathLst>
                <a:path w="4185284">
                  <a:moveTo>
                    <a:pt x="0" y="0"/>
                  </a:moveTo>
                  <a:lnTo>
                    <a:pt x="4185005" y="0"/>
                  </a:lnTo>
                </a:path>
              </a:pathLst>
            </a:custGeom>
            <a:ln w="12700">
              <a:solidFill>
                <a:srgbClr val="C6C6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6821899" y="2571017"/>
            <a:ext cx="3706495" cy="2990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80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Suivi</a:t>
            </a:r>
            <a:r>
              <a:rPr sz="1800" spc="-4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180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manuel</a:t>
            </a:r>
            <a:r>
              <a:rPr sz="1800" spc="-35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180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ou</a:t>
            </a:r>
            <a:r>
              <a:rPr sz="1800" spc="-4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180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partiel</a:t>
            </a:r>
            <a:r>
              <a:rPr sz="1800" spc="-35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180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des</a:t>
            </a:r>
            <a:r>
              <a:rPr sz="1800" spc="-35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1800" spc="-1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véhicules.</a:t>
            </a:r>
            <a:endParaRPr sz="1800">
              <a:latin typeface="Franklin Gothic Medium"/>
              <a:cs typeface="Franklin Gothic Medium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821899" y="3129178"/>
            <a:ext cx="4228465" cy="54038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2700" marR="5080">
              <a:lnSpc>
                <a:spcPts val="1900"/>
              </a:lnSpc>
              <a:spcBef>
                <a:spcPts val="375"/>
              </a:spcBef>
            </a:pPr>
            <a:r>
              <a:rPr sz="180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Dérives</a:t>
            </a:r>
            <a:r>
              <a:rPr sz="1800" spc="-75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180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de</a:t>
            </a:r>
            <a:r>
              <a:rPr sz="1800" spc="-75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180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consommation</a:t>
            </a:r>
            <a:r>
              <a:rPr sz="1800" spc="-75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1800" spc="-5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/ </a:t>
            </a:r>
            <a:r>
              <a:rPr sz="180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comportements</a:t>
            </a:r>
            <a:r>
              <a:rPr sz="1800" spc="-55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180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de</a:t>
            </a:r>
            <a:r>
              <a:rPr sz="1800" spc="-55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1800" spc="-1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conduite</a:t>
            </a:r>
            <a:r>
              <a:rPr sz="1800" spc="-5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180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non</a:t>
            </a:r>
            <a:r>
              <a:rPr sz="1800" spc="-55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1800" spc="-1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maîtrisés.</a:t>
            </a:r>
            <a:endParaRPr sz="1800" dirty="0">
              <a:latin typeface="Franklin Gothic Medium"/>
              <a:cs typeface="Franklin Gothic Medium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821899" y="3807989"/>
            <a:ext cx="2371090" cy="5403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2030"/>
              </a:lnSpc>
              <a:spcBef>
                <a:spcPts val="95"/>
              </a:spcBef>
            </a:pPr>
            <a:r>
              <a:rPr sz="180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Manque</a:t>
            </a:r>
            <a:r>
              <a:rPr sz="1800" spc="-55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180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de</a:t>
            </a:r>
            <a:r>
              <a:rPr sz="1800" spc="-5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1800" spc="-1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visibilité</a:t>
            </a:r>
            <a:endParaRPr sz="1800">
              <a:latin typeface="Franklin Gothic Medium"/>
              <a:cs typeface="Franklin Gothic Medium"/>
            </a:endParaRPr>
          </a:p>
          <a:p>
            <a:pPr marL="12700">
              <a:lnSpc>
                <a:spcPts val="2030"/>
              </a:lnSpc>
            </a:pPr>
            <a:r>
              <a:rPr sz="180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sur</a:t>
            </a:r>
            <a:r>
              <a:rPr sz="1800" spc="-5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180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l’état</a:t>
            </a:r>
            <a:r>
              <a:rPr sz="1800" spc="-45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180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de</a:t>
            </a:r>
            <a:r>
              <a:rPr sz="1800" spc="-5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180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notre</a:t>
            </a:r>
            <a:r>
              <a:rPr sz="1800" spc="-45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1800" spc="-1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flotte.</a:t>
            </a:r>
            <a:endParaRPr sz="1800">
              <a:latin typeface="Franklin Gothic Medium"/>
              <a:cs typeface="Franklin Gothic Medium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821899" y="4486800"/>
            <a:ext cx="3709035" cy="1098550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2700" marR="232410">
              <a:lnSpc>
                <a:spcPts val="1900"/>
              </a:lnSpc>
              <a:spcBef>
                <a:spcPts val="375"/>
              </a:spcBef>
            </a:pPr>
            <a:r>
              <a:rPr sz="180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Difficulté</a:t>
            </a:r>
            <a:r>
              <a:rPr sz="1800" spc="-6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180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à</a:t>
            </a:r>
            <a:r>
              <a:rPr sz="1800" spc="-55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180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optimiser</a:t>
            </a:r>
            <a:r>
              <a:rPr sz="1800" spc="-55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180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les</a:t>
            </a:r>
            <a:r>
              <a:rPr sz="1800" spc="-55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1800" spc="-1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tournées</a:t>
            </a:r>
            <a:r>
              <a:rPr sz="1800" spc="-55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1800" spc="-5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/ </a:t>
            </a:r>
            <a:r>
              <a:rPr sz="1800" spc="-1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interventions.</a:t>
            </a:r>
            <a:endParaRPr sz="1800">
              <a:latin typeface="Franklin Gothic Medium"/>
              <a:cs typeface="Franklin Gothic Medium"/>
            </a:endParaRPr>
          </a:p>
          <a:p>
            <a:pPr>
              <a:lnSpc>
                <a:spcPct val="100000"/>
              </a:lnSpc>
              <a:spcBef>
                <a:spcPts val="170"/>
              </a:spcBef>
            </a:pPr>
            <a:endParaRPr sz="1800">
              <a:latin typeface="Franklin Gothic Medium"/>
              <a:cs typeface="Franklin Gothic Medium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Impact</a:t>
            </a:r>
            <a:r>
              <a:rPr sz="1800" spc="-4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1800" spc="-1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environnemental</a:t>
            </a:r>
            <a:r>
              <a:rPr sz="1800" spc="-35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180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non</a:t>
            </a:r>
            <a:r>
              <a:rPr sz="1800" spc="-4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1800" spc="-1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maitrisé</a:t>
            </a:r>
            <a:endParaRPr sz="1800">
              <a:latin typeface="Franklin Gothic Medium"/>
              <a:cs typeface="Franklin Gothic Medium"/>
            </a:endParaRPr>
          </a:p>
        </p:txBody>
      </p:sp>
      <p:pic>
        <p:nvPicPr>
          <p:cNvPr id="27" name="Image 26" descr="Une image contenant cercle, Graphique, Police, logo&#10;&#10;Le contenu généré par l’IA peut être incorrect.">
            <a:extLst>
              <a:ext uri="{FF2B5EF4-FFF2-40B4-BE49-F238E27FC236}">
                <a16:creationId xmlns:a16="http://schemas.microsoft.com/office/drawing/2014/main" id="{86290413-85F5-8339-1796-7D3FB42089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39740"/>
            <a:ext cx="2158171" cy="215817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Image 39" descr="Une image contenant capture d’écran, cercle, ligne, nuit&#10;&#10;Le contenu généré par l’IA peut être incorrect.">
            <a:extLst>
              <a:ext uri="{FF2B5EF4-FFF2-40B4-BE49-F238E27FC236}">
                <a16:creationId xmlns:a16="http://schemas.microsoft.com/office/drawing/2014/main" id="{055E1F02-62B4-F61D-8325-5D214B57E5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38" name="Image 37" descr="Une image contenant capture d’écran&#10;&#10;Le contenu généré par l’IA peut être incorrect.">
            <a:extLst>
              <a:ext uri="{FF2B5EF4-FFF2-40B4-BE49-F238E27FC236}">
                <a16:creationId xmlns:a16="http://schemas.microsoft.com/office/drawing/2014/main" id="{3319CCA5-D595-B1C0-6D60-327A660925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2" name="Image 41" descr="Une image contenant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08A4BF05-C0CF-CC7A-1275-4ACE46468E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2" y="4724400"/>
            <a:ext cx="10803048" cy="2158171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501201" y="1833434"/>
            <a:ext cx="2599690" cy="1140460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2065" marR="5080" algn="ctr">
              <a:lnSpc>
                <a:spcPct val="102099"/>
              </a:lnSpc>
              <a:spcBef>
                <a:spcPts val="60"/>
              </a:spcBef>
            </a:pP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En</a:t>
            </a:r>
            <a:r>
              <a:rPr sz="1500" spc="-4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2021,</a:t>
            </a:r>
            <a:r>
              <a:rPr sz="1500" spc="-6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Euromaster</a:t>
            </a:r>
            <a:r>
              <a:rPr sz="14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France</a:t>
            </a:r>
            <a:r>
              <a:rPr sz="14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spc="-50" dirty="0">
                <a:solidFill>
                  <a:srgbClr val="424241"/>
                </a:solidFill>
                <a:latin typeface="Franklin Gothic Book"/>
                <a:cs typeface="Franklin Gothic Book"/>
              </a:rPr>
              <a:t>a 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confirmé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sa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stratégie</a:t>
            </a:r>
            <a:r>
              <a:rPr sz="1500" spc="-2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RSE</a:t>
            </a:r>
            <a:r>
              <a:rPr sz="1500" spc="-4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afin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de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réduire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l’empreinte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carbone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sa 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flotte</a:t>
            </a:r>
            <a:r>
              <a:rPr sz="14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et</a:t>
            </a:r>
            <a:r>
              <a:rPr sz="14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renforcer</a:t>
            </a:r>
            <a:r>
              <a:rPr sz="14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4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sécurité</a:t>
            </a:r>
            <a:r>
              <a:rPr sz="14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de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ses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collaborateurs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et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clients.</a:t>
            </a:r>
            <a:endParaRPr sz="1400" dirty="0">
              <a:latin typeface="Franklin Gothic Book"/>
              <a:cs typeface="Franklin Gothic Book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26758" y="1833434"/>
            <a:ext cx="1981835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3670" marR="146050" indent="36195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Mars</a:t>
            </a:r>
            <a:r>
              <a:rPr sz="1500" spc="-2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2023,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1ère</a:t>
            </a:r>
            <a:r>
              <a:rPr sz="1500" spc="-3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convention</a:t>
            </a:r>
            <a:r>
              <a:rPr sz="1500" spc="-2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CEE</a:t>
            </a:r>
            <a:endParaRPr sz="1500">
              <a:latin typeface="Franklin Gothic Medium"/>
              <a:cs typeface="Franklin Gothic Medium"/>
            </a:endParaRPr>
          </a:p>
          <a:p>
            <a:pPr marL="12700">
              <a:lnSpc>
                <a:spcPct val="100000"/>
              </a:lnSpc>
            </a:pP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Euromaster</a:t>
            </a:r>
            <a:r>
              <a:rPr sz="1400" spc="-7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France</a:t>
            </a:r>
            <a:r>
              <a:rPr sz="1400" spc="-7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signée</a:t>
            </a:r>
            <a:endParaRPr sz="1400">
              <a:latin typeface="Franklin Gothic Book"/>
              <a:cs typeface="Franklin Gothic Boo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561656" y="1833434"/>
            <a:ext cx="2180590" cy="1140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En </a:t>
            </a:r>
            <a:r>
              <a:rPr sz="1500" spc="-1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2023,</a:t>
            </a:r>
            <a:endParaRPr sz="1500">
              <a:latin typeface="Franklin Gothic Medium"/>
              <a:cs typeface="Franklin Gothic Medium"/>
            </a:endParaRPr>
          </a:p>
          <a:p>
            <a:pPr marL="12700" marR="5080" algn="ctr">
              <a:lnSpc>
                <a:spcPct val="100000"/>
              </a:lnSpc>
            </a:pP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Contrat</a:t>
            </a:r>
            <a:r>
              <a:rPr sz="1500" spc="-6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signé</a:t>
            </a:r>
            <a:r>
              <a:rPr sz="1500" spc="-5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avec</a:t>
            </a:r>
            <a:r>
              <a:rPr sz="1400" spc="-5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Michelin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Connected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Fleet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pour</a:t>
            </a:r>
            <a:endParaRPr sz="1400">
              <a:latin typeface="Franklin Gothic Book"/>
              <a:cs typeface="Franklin Gothic Book"/>
            </a:endParaRPr>
          </a:p>
          <a:p>
            <a:pPr algn="ctr">
              <a:lnSpc>
                <a:spcPct val="100000"/>
              </a:lnSpc>
              <a:spcBef>
                <a:spcPts val="20"/>
              </a:spcBef>
            </a:pP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l’</a:t>
            </a:r>
            <a:r>
              <a:rPr sz="1500" spc="-1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équipement</a:t>
            </a:r>
            <a:r>
              <a:rPr sz="1500" spc="-1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télématique</a:t>
            </a:r>
            <a:endParaRPr sz="1500">
              <a:latin typeface="Franklin Gothic Medium"/>
              <a:cs typeface="Franklin Gothic Medium"/>
            </a:endParaRPr>
          </a:p>
          <a:p>
            <a:pPr algn="ctr">
              <a:lnSpc>
                <a:spcPct val="100000"/>
              </a:lnSpc>
            </a:pP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de sa 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flotte.</a:t>
            </a:r>
            <a:endParaRPr sz="1400">
              <a:latin typeface="Franklin Gothic Book"/>
              <a:cs typeface="Franklin Gothic Boo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259467" y="1833434"/>
            <a:ext cx="2216785" cy="924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76275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Juin</a:t>
            </a:r>
            <a:r>
              <a:rPr sz="1500" spc="-3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2023,</a:t>
            </a:r>
            <a:endParaRPr sz="1500">
              <a:latin typeface="Franklin Gothic Medium"/>
              <a:cs typeface="Franklin Gothic Medium"/>
            </a:endParaRPr>
          </a:p>
          <a:p>
            <a:pPr marL="12700" marR="5080" algn="ctr">
              <a:lnSpc>
                <a:spcPct val="100000"/>
              </a:lnSpc>
            </a:pP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Obtention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notre</a:t>
            </a:r>
            <a:r>
              <a:rPr sz="1400" spc="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première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prime</a:t>
            </a:r>
            <a:r>
              <a:rPr sz="1500" spc="-3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CEE</a:t>
            </a:r>
            <a:r>
              <a:rPr sz="1500" spc="-2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obtenue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pour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l’équipement</a:t>
            </a:r>
            <a:r>
              <a:rPr sz="14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télématique.</a:t>
            </a:r>
            <a:endParaRPr sz="1400">
              <a:latin typeface="Franklin Gothic Book"/>
              <a:cs typeface="Franklin Gothic Book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4291704" y="1192850"/>
            <a:ext cx="627380" cy="627380"/>
            <a:chOff x="4291704" y="1192850"/>
            <a:chExt cx="627380" cy="627380"/>
          </a:xfrm>
        </p:grpSpPr>
        <p:sp>
          <p:nvSpPr>
            <p:cNvPr id="8" name="object 8"/>
            <p:cNvSpPr/>
            <p:nvPr/>
          </p:nvSpPr>
          <p:spPr>
            <a:xfrm>
              <a:off x="4291704" y="1192850"/>
              <a:ext cx="627380" cy="627380"/>
            </a:xfrm>
            <a:custGeom>
              <a:avLst/>
              <a:gdLst/>
              <a:ahLst/>
              <a:cxnLst/>
              <a:rect l="l" t="t" r="r" b="b"/>
              <a:pathLst>
                <a:path w="627379" h="627380">
                  <a:moveTo>
                    <a:pt x="313575" y="0"/>
                  </a:moveTo>
                  <a:lnTo>
                    <a:pt x="267239" y="3399"/>
                  </a:lnTo>
                  <a:lnTo>
                    <a:pt x="223013" y="13275"/>
                  </a:lnTo>
                  <a:lnTo>
                    <a:pt x="181382" y="29143"/>
                  </a:lnTo>
                  <a:lnTo>
                    <a:pt x="142833" y="50517"/>
                  </a:lnTo>
                  <a:lnTo>
                    <a:pt x="107849" y="76912"/>
                  </a:lnTo>
                  <a:lnTo>
                    <a:pt x="76916" y="107844"/>
                  </a:lnTo>
                  <a:lnTo>
                    <a:pt x="50520" y="142827"/>
                  </a:lnTo>
                  <a:lnTo>
                    <a:pt x="29145" y="181377"/>
                  </a:lnTo>
                  <a:lnTo>
                    <a:pt x="13276" y="223008"/>
                  </a:lnTo>
                  <a:lnTo>
                    <a:pt x="3400" y="267236"/>
                  </a:lnTo>
                  <a:lnTo>
                    <a:pt x="0" y="313575"/>
                  </a:lnTo>
                  <a:lnTo>
                    <a:pt x="3400" y="359912"/>
                  </a:lnTo>
                  <a:lnTo>
                    <a:pt x="13276" y="404138"/>
                  </a:lnTo>
                  <a:lnTo>
                    <a:pt x="29145" y="445768"/>
                  </a:lnTo>
                  <a:lnTo>
                    <a:pt x="50520" y="484318"/>
                  </a:lnTo>
                  <a:lnTo>
                    <a:pt x="76916" y="519302"/>
                  </a:lnTo>
                  <a:lnTo>
                    <a:pt x="107849" y="550234"/>
                  </a:lnTo>
                  <a:lnTo>
                    <a:pt x="142833" y="576630"/>
                  </a:lnTo>
                  <a:lnTo>
                    <a:pt x="181382" y="598005"/>
                  </a:lnTo>
                  <a:lnTo>
                    <a:pt x="223013" y="613874"/>
                  </a:lnTo>
                  <a:lnTo>
                    <a:pt x="267239" y="623751"/>
                  </a:lnTo>
                  <a:lnTo>
                    <a:pt x="313575" y="627151"/>
                  </a:lnTo>
                  <a:lnTo>
                    <a:pt x="359915" y="623751"/>
                  </a:lnTo>
                  <a:lnTo>
                    <a:pt x="404142" y="613874"/>
                  </a:lnTo>
                  <a:lnTo>
                    <a:pt x="445774" y="598005"/>
                  </a:lnTo>
                  <a:lnTo>
                    <a:pt x="484323" y="576630"/>
                  </a:lnTo>
                  <a:lnTo>
                    <a:pt x="519307" y="550234"/>
                  </a:lnTo>
                  <a:lnTo>
                    <a:pt x="550238" y="519302"/>
                  </a:lnTo>
                  <a:lnTo>
                    <a:pt x="576634" y="484318"/>
                  </a:lnTo>
                  <a:lnTo>
                    <a:pt x="598007" y="445768"/>
                  </a:lnTo>
                  <a:lnTo>
                    <a:pt x="613875" y="404138"/>
                  </a:lnTo>
                  <a:lnTo>
                    <a:pt x="623751" y="359912"/>
                  </a:lnTo>
                  <a:lnTo>
                    <a:pt x="627151" y="313575"/>
                  </a:lnTo>
                  <a:lnTo>
                    <a:pt x="623751" y="267236"/>
                  </a:lnTo>
                  <a:lnTo>
                    <a:pt x="613875" y="223008"/>
                  </a:lnTo>
                  <a:lnTo>
                    <a:pt x="598007" y="181377"/>
                  </a:lnTo>
                  <a:lnTo>
                    <a:pt x="576634" y="142827"/>
                  </a:lnTo>
                  <a:lnTo>
                    <a:pt x="550238" y="107844"/>
                  </a:lnTo>
                  <a:lnTo>
                    <a:pt x="519307" y="76912"/>
                  </a:lnTo>
                  <a:lnTo>
                    <a:pt x="484323" y="50517"/>
                  </a:lnTo>
                  <a:lnTo>
                    <a:pt x="445774" y="29143"/>
                  </a:lnTo>
                  <a:lnTo>
                    <a:pt x="404142" y="13275"/>
                  </a:lnTo>
                  <a:lnTo>
                    <a:pt x="359915" y="3399"/>
                  </a:lnTo>
                  <a:lnTo>
                    <a:pt x="313575" y="0"/>
                  </a:lnTo>
                  <a:close/>
                </a:path>
              </a:pathLst>
            </a:custGeom>
            <a:solidFill>
              <a:srgbClr val="FFE1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478035" y="1435284"/>
              <a:ext cx="368639" cy="245121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4359059" y="1313395"/>
              <a:ext cx="370840" cy="353695"/>
            </a:xfrm>
            <a:custGeom>
              <a:avLst/>
              <a:gdLst/>
              <a:ahLst/>
              <a:cxnLst/>
              <a:rect l="l" t="t" r="r" b="b"/>
              <a:pathLst>
                <a:path w="370839" h="353694">
                  <a:moveTo>
                    <a:pt x="92684" y="140106"/>
                  </a:moveTo>
                  <a:lnTo>
                    <a:pt x="32156" y="121907"/>
                  </a:lnTo>
                  <a:lnTo>
                    <a:pt x="0" y="245719"/>
                  </a:lnTo>
                  <a:lnTo>
                    <a:pt x="59690" y="261581"/>
                  </a:lnTo>
                  <a:lnTo>
                    <a:pt x="92684" y="140106"/>
                  </a:lnTo>
                  <a:close/>
                </a:path>
                <a:path w="370839" h="353694">
                  <a:moveTo>
                    <a:pt x="169989" y="71107"/>
                  </a:moveTo>
                  <a:lnTo>
                    <a:pt x="139509" y="18326"/>
                  </a:lnTo>
                  <a:lnTo>
                    <a:pt x="121894" y="28486"/>
                  </a:lnTo>
                  <a:lnTo>
                    <a:pt x="152374" y="81267"/>
                  </a:lnTo>
                  <a:lnTo>
                    <a:pt x="169989" y="71107"/>
                  </a:lnTo>
                  <a:close/>
                </a:path>
                <a:path w="370839" h="353694">
                  <a:moveTo>
                    <a:pt x="225577" y="60020"/>
                  </a:moveTo>
                  <a:lnTo>
                    <a:pt x="214998" y="0"/>
                  </a:lnTo>
                  <a:lnTo>
                    <a:pt x="195008" y="3530"/>
                  </a:lnTo>
                  <a:lnTo>
                    <a:pt x="205587" y="63550"/>
                  </a:lnTo>
                  <a:lnTo>
                    <a:pt x="225577" y="60020"/>
                  </a:lnTo>
                  <a:close/>
                </a:path>
                <a:path w="370839" h="353694">
                  <a:moveTo>
                    <a:pt x="292608" y="3530"/>
                  </a:moveTo>
                  <a:lnTo>
                    <a:pt x="272618" y="0"/>
                  </a:lnTo>
                  <a:lnTo>
                    <a:pt x="262026" y="60007"/>
                  </a:lnTo>
                  <a:lnTo>
                    <a:pt x="282067" y="63550"/>
                  </a:lnTo>
                  <a:lnTo>
                    <a:pt x="292608" y="3530"/>
                  </a:lnTo>
                  <a:close/>
                </a:path>
                <a:path w="370839" h="353694">
                  <a:moveTo>
                    <a:pt x="365709" y="28473"/>
                  </a:moveTo>
                  <a:lnTo>
                    <a:pt x="348094" y="18313"/>
                  </a:lnTo>
                  <a:lnTo>
                    <a:pt x="317614" y="71094"/>
                  </a:lnTo>
                  <a:lnTo>
                    <a:pt x="335229" y="81254"/>
                  </a:lnTo>
                  <a:lnTo>
                    <a:pt x="365709" y="28473"/>
                  </a:lnTo>
                  <a:close/>
                </a:path>
                <a:path w="370839" h="353694">
                  <a:moveTo>
                    <a:pt x="370649" y="290499"/>
                  </a:moveTo>
                  <a:lnTo>
                    <a:pt x="365061" y="284886"/>
                  </a:lnTo>
                  <a:lnTo>
                    <a:pt x="348856" y="268262"/>
                  </a:lnTo>
                  <a:lnTo>
                    <a:pt x="277393" y="197319"/>
                  </a:lnTo>
                  <a:lnTo>
                    <a:pt x="261366" y="209219"/>
                  </a:lnTo>
                  <a:lnTo>
                    <a:pt x="243649" y="220814"/>
                  </a:lnTo>
                  <a:lnTo>
                    <a:pt x="224917" y="229603"/>
                  </a:lnTo>
                  <a:lnTo>
                    <a:pt x="205854" y="233095"/>
                  </a:lnTo>
                  <a:lnTo>
                    <a:pt x="192138" y="231076"/>
                  </a:lnTo>
                  <a:lnTo>
                    <a:pt x="180314" y="225412"/>
                  </a:lnTo>
                  <a:lnTo>
                    <a:pt x="171272" y="216712"/>
                  </a:lnTo>
                  <a:lnTo>
                    <a:pt x="165874" y="205587"/>
                  </a:lnTo>
                  <a:lnTo>
                    <a:pt x="164858" y="195961"/>
                  </a:lnTo>
                  <a:lnTo>
                    <a:pt x="166928" y="186855"/>
                  </a:lnTo>
                  <a:lnTo>
                    <a:pt x="171818" y="178904"/>
                  </a:lnTo>
                  <a:lnTo>
                    <a:pt x="179273" y="172758"/>
                  </a:lnTo>
                  <a:lnTo>
                    <a:pt x="189280" y="165862"/>
                  </a:lnTo>
                  <a:lnTo>
                    <a:pt x="198132" y="157822"/>
                  </a:lnTo>
                  <a:lnTo>
                    <a:pt x="206463" y="148666"/>
                  </a:lnTo>
                  <a:lnTo>
                    <a:pt x="214934" y="138391"/>
                  </a:lnTo>
                  <a:lnTo>
                    <a:pt x="188976" y="131102"/>
                  </a:lnTo>
                  <a:lnTo>
                    <a:pt x="163728" y="137033"/>
                  </a:lnTo>
                  <a:lnTo>
                    <a:pt x="137934" y="147243"/>
                  </a:lnTo>
                  <a:lnTo>
                    <a:pt x="110324" y="152806"/>
                  </a:lnTo>
                  <a:lnTo>
                    <a:pt x="84455" y="247992"/>
                  </a:lnTo>
                  <a:lnTo>
                    <a:pt x="100393" y="252183"/>
                  </a:lnTo>
                  <a:lnTo>
                    <a:pt x="107721" y="254482"/>
                  </a:lnTo>
                  <a:lnTo>
                    <a:pt x="114706" y="256946"/>
                  </a:lnTo>
                  <a:lnTo>
                    <a:pt x="123647" y="244856"/>
                  </a:lnTo>
                  <a:lnTo>
                    <a:pt x="138353" y="233260"/>
                  </a:lnTo>
                  <a:lnTo>
                    <a:pt x="155790" y="230987"/>
                  </a:lnTo>
                  <a:lnTo>
                    <a:pt x="172135" y="237439"/>
                  </a:lnTo>
                  <a:lnTo>
                    <a:pt x="183591" y="251993"/>
                  </a:lnTo>
                  <a:lnTo>
                    <a:pt x="192900" y="254139"/>
                  </a:lnTo>
                  <a:lnTo>
                    <a:pt x="201104" y="258635"/>
                  </a:lnTo>
                  <a:lnTo>
                    <a:pt x="207784" y="265087"/>
                  </a:lnTo>
                  <a:lnTo>
                    <a:pt x="212521" y="273126"/>
                  </a:lnTo>
                  <a:lnTo>
                    <a:pt x="221627" y="275196"/>
                  </a:lnTo>
                  <a:lnTo>
                    <a:pt x="229781" y="279577"/>
                  </a:lnTo>
                  <a:lnTo>
                    <a:pt x="236537" y="286016"/>
                  </a:lnTo>
                  <a:lnTo>
                    <a:pt x="241414" y="294233"/>
                  </a:lnTo>
                  <a:lnTo>
                    <a:pt x="254774" y="298208"/>
                  </a:lnTo>
                  <a:lnTo>
                    <a:pt x="265366" y="306946"/>
                  </a:lnTo>
                  <a:lnTo>
                    <a:pt x="271754" y="319341"/>
                  </a:lnTo>
                  <a:lnTo>
                    <a:pt x="272491" y="334302"/>
                  </a:lnTo>
                  <a:lnTo>
                    <a:pt x="291376" y="353199"/>
                  </a:lnTo>
                  <a:lnTo>
                    <a:pt x="300469" y="353174"/>
                  </a:lnTo>
                  <a:lnTo>
                    <a:pt x="311645" y="341972"/>
                  </a:lnTo>
                  <a:lnTo>
                    <a:pt x="311645" y="332892"/>
                  </a:lnTo>
                  <a:lnTo>
                    <a:pt x="278955" y="300189"/>
                  </a:lnTo>
                  <a:lnTo>
                    <a:pt x="278955" y="297865"/>
                  </a:lnTo>
                  <a:lnTo>
                    <a:pt x="281825" y="295122"/>
                  </a:lnTo>
                  <a:lnTo>
                    <a:pt x="284060" y="295148"/>
                  </a:lnTo>
                  <a:lnTo>
                    <a:pt x="321970" y="333082"/>
                  </a:lnTo>
                  <a:lnTo>
                    <a:pt x="331076" y="333082"/>
                  </a:lnTo>
                  <a:lnTo>
                    <a:pt x="342265" y="321868"/>
                  </a:lnTo>
                  <a:lnTo>
                    <a:pt x="342265" y="312801"/>
                  </a:lnTo>
                  <a:lnTo>
                    <a:pt x="297103" y="267639"/>
                  </a:lnTo>
                  <a:lnTo>
                    <a:pt x="297154" y="265264"/>
                  </a:lnTo>
                  <a:lnTo>
                    <a:pt x="300088" y="262623"/>
                  </a:lnTo>
                  <a:lnTo>
                    <a:pt x="302298" y="262636"/>
                  </a:lnTo>
                  <a:lnTo>
                    <a:pt x="350354" y="310756"/>
                  </a:lnTo>
                  <a:lnTo>
                    <a:pt x="359448" y="310756"/>
                  </a:lnTo>
                  <a:lnTo>
                    <a:pt x="370649" y="299554"/>
                  </a:lnTo>
                  <a:lnTo>
                    <a:pt x="370649" y="290499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10054323" y="1192850"/>
            <a:ext cx="627380" cy="627380"/>
            <a:chOff x="10054323" y="1192850"/>
            <a:chExt cx="627380" cy="627380"/>
          </a:xfrm>
        </p:grpSpPr>
        <p:sp>
          <p:nvSpPr>
            <p:cNvPr id="12" name="object 12"/>
            <p:cNvSpPr/>
            <p:nvPr/>
          </p:nvSpPr>
          <p:spPr>
            <a:xfrm>
              <a:off x="10054323" y="1192850"/>
              <a:ext cx="627380" cy="627380"/>
            </a:xfrm>
            <a:custGeom>
              <a:avLst/>
              <a:gdLst/>
              <a:ahLst/>
              <a:cxnLst/>
              <a:rect l="l" t="t" r="r" b="b"/>
              <a:pathLst>
                <a:path w="627379" h="627380">
                  <a:moveTo>
                    <a:pt x="313575" y="0"/>
                  </a:moveTo>
                  <a:lnTo>
                    <a:pt x="267239" y="3399"/>
                  </a:lnTo>
                  <a:lnTo>
                    <a:pt x="223013" y="13275"/>
                  </a:lnTo>
                  <a:lnTo>
                    <a:pt x="181382" y="29143"/>
                  </a:lnTo>
                  <a:lnTo>
                    <a:pt x="142833" y="50517"/>
                  </a:lnTo>
                  <a:lnTo>
                    <a:pt x="107849" y="76912"/>
                  </a:lnTo>
                  <a:lnTo>
                    <a:pt x="76916" y="107844"/>
                  </a:lnTo>
                  <a:lnTo>
                    <a:pt x="50520" y="142827"/>
                  </a:lnTo>
                  <a:lnTo>
                    <a:pt x="29145" y="181377"/>
                  </a:lnTo>
                  <a:lnTo>
                    <a:pt x="13276" y="223008"/>
                  </a:lnTo>
                  <a:lnTo>
                    <a:pt x="3400" y="267236"/>
                  </a:lnTo>
                  <a:lnTo>
                    <a:pt x="0" y="313575"/>
                  </a:lnTo>
                  <a:lnTo>
                    <a:pt x="3400" y="359912"/>
                  </a:lnTo>
                  <a:lnTo>
                    <a:pt x="13276" y="404138"/>
                  </a:lnTo>
                  <a:lnTo>
                    <a:pt x="29145" y="445768"/>
                  </a:lnTo>
                  <a:lnTo>
                    <a:pt x="50520" y="484318"/>
                  </a:lnTo>
                  <a:lnTo>
                    <a:pt x="76916" y="519302"/>
                  </a:lnTo>
                  <a:lnTo>
                    <a:pt x="107849" y="550234"/>
                  </a:lnTo>
                  <a:lnTo>
                    <a:pt x="142833" y="576630"/>
                  </a:lnTo>
                  <a:lnTo>
                    <a:pt x="181382" y="598005"/>
                  </a:lnTo>
                  <a:lnTo>
                    <a:pt x="223013" y="613874"/>
                  </a:lnTo>
                  <a:lnTo>
                    <a:pt x="267239" y="623751"/>
                  </a:lnTo>
                  <a:lnTo>
                    <a:pt x="313575" y="627151"/>
                  </a:lnTo>
                  <a:lnTo>
                    <a:pt x="359912" y="623751"/>
                  </a:lnTo>
                  <a:lnTo>
                    <a:pt x="404138" y="613874"/>
                  </a:lnTo>
                  <a:lnTo>
                    <a:pt x="445768" y="598005"/>
                  </a:lnTo>
                  <a:lnTo>
                    <a:pt x="484318" y="576630"/>
                  </a:lnTo>
                  <a:lnTo>
                    <a:pt x="519302" y="550234"/>
                  </a:lnTo>
                  <a:lnTo>
                    <a:pt x="550234" y="519302"/>
                  </a:lnTo>
                  <a:lnTo>
                    <a:pt x="576630" y="484318"/>
                  </a:lnTo>
                  <a:lnTo>
                    <a:pt x="598005" y="445768"/>
                  </a:lnTo>
                  <a:lnTo>
                    <a:pt x="613874" y="404138"/>
                  </a:lnTo>
                  <a:lnTo>
                    <a:pt x="623751" y="359912"/>
                  </a:lnTo>
                  <a:lnTo>
                    <a:pt x="627151" y="313575"/>
                  </a:lnTo>
                  <a:lnTo>
                    <a:pt x="623751" y="267236"/>
                  </a:lnTo>
                  <a:lnTo>
                    <a:pt x="613874" y="223008"/>
                  </a:lnTo>
                  <a:lnTo>
                    <a:pt x="598005" y="181377"/>
                  </a:lnTo>
                  <a:lnTo>
                    <a:pt x="576630" y="142827"/>
                  </a:lnTo>
                  <a:lnTo>
                    <a:pt x="550234" y="107844"/>
                  </a:lnTo>
                  <a:lnTo>
                    <a:pt x="519302" y="76912"/>
                  </a:lnTo>
                  <a:lnTo>
                    <a:pt x="484318" y="50517"/>
                  </a:lnTo>
                  <a:lnTo>
                    <a:pt x="445768" y="29143"/>
                  </a:lnTo>
                  <a:lnTo>
                    <a:pt x="404138" y="13275"/>
                  </a:lnTo>
                  <a:lnTo>
                    <a:pt x="359912" y="3399"/>
                  </a:lnTo>
                  <a:lnTo>
                    <a:pt x="313575" y="0"/>
                  </a:lnTo>
                  <a:close/>
                </a:path>
              </a:pathLst>
            </a:custGeom>
            <a:solidFill>
              <a:srgbClr val="FFE1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191542" y="1584201"/>
              <a:ext cx="151888" cy="16482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310549" y="1368151"/>
              <a:ext cx="113558" cy="11230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0212372" y="1263594"/>
              <a:ext cx="311150" cy="320040"/>
            </a:xfrm>
            <a:custGeom>
              <a:avLst/>
              <a:gdLst/>
              <a:ahLst/>
              <a:cxnLst/>
              <a:rect l="l" t="t" r="r" b="b"/>
              <a:pathLst>
                <a:path w="311150" h="320040">
                  <a:moveTo>
                    <a:pt x="218025" y="288670"/>
                  </a:moveTo>
                  <a:lnTo>
                    <a:pt x="92588" y="288670"/>
                  </a:lnTo>
                  <a:lnTo>
                    <a:pt x="99850" y="290156"/>
                  </a:lnTo>
                  <a:lnTo>
                    <a:pt x="111181" y="296825"/>
                  </a:lnTo>
                  <a:lnTo>
                    <a:pt x="131060" y="312540"/>
                  </a:lnTo>
                  <a:lnTo>
                    <a:pt x="140554" y="317487"/>
                  </a:lnTo>
                  <a:lnTo>
                    <a:pt x="147871" y="319230"/>
                  </a:lnTo>
                  <a:lnTo>
                    <a:pt x="155316" y="319811"/>
                  </a:lnTo>
                  <a:lnTo>
                    <a:pt x="162758" y="319230"/>
                  </a:lnTo>
                  <a:lnTo>
                    <a:pt x="170069" y="317487"/>
                  </a:lnTo>
                  <a:lnTo>
                    <a:pt x="179518" y="312540"/>
                  </a:lnTo>
                  <a:lnTo>
                    <a:pt x="189253" y="304969"/>
                  </a:lnTo>
                  <a:lnTo>
                    <a:pt x="199560" y="296825"/>
                  </a:lnTo>
                  <a:lnTo>
                    <a:pt x="210898" y="290156"/>
                  </a:lnTo>
                  <a:lnTo>
                    <a:pt x="218025" y="288670"/>
                  </a:lnTo>
                  <a:close/>
                </a:path>
                <a:path w="311150" h="320040">
                  <a:moveTo>
                    <a:pt x="147755" y="0"/>
                  </a:moveTo>
                  <a:lnTo>
                    <a:pt x="140186" y="2463"/>
                  </a:lnTo>
                  <a:lnTo>
                    <a:pt x="127425" y="12164"/>
                  </a:lnTo>
                  <a:lnTo>
                    <a:pt x="120382" y="18278"/>
                  </a:lnTo>
                  <a:lnTo>
                    <a:pt x="112769" y="24654"/>
                  </a:lnTo>
                  <a:lnTo>
                    <a:pt x="104524" y="30416"/>
                  </a:lnTo>
                  <a:lnTo>
                    <a:pt x="90057" y="34319"/>
                  </a:lnTo>
                  <a:lnTo>
                    <a:pt x="73072" y="35250"/>
                  </a:lnTo>
                  <a:lnTo>
                    <a:pt x="56250" y="38812"/>
                  </a:lnTo>
                  <a:lnTo>
                    <a:pt x="32742" y="77996"/>
                  </a:lnTo>
                  <a:lnTo>
                    <a:pt x="32159" y="86156"/>
                  </a:lnTo>
                  <a:lnTo>
                    <a:pt x="31245" y="94779"/>
                  </a:lnTo>
                  <a:lnTo>
                    <a:pt x="29080" y="103617"/>
                  </a:lnTo>
                  <a:lnTo>
                    <a:pt x="24905" y="113244"/>
                  </a:lnTo>
                  <a:lnTo>
                    <a:pt x="17961" y="124231"/>
                  </a:lnTo>
                  <a:lnTo>
                    <a:pt x="6474" y="142234"/>
                  </a:lnTo>
                  <a:lnTo>
                    <a:pt x="530" y="157919"/>
                  </a:lnTo>
                  <a:lnTo>
                    <a:pt x="18061" y="200802"/>
                  </a:lnTo>
                  <a:lnTo>
                    <a:pt x="24611" y="206819"/>
                  </a:lnTo>
                  <a:lnTo>
                    <a:pt x="28794" y="212610"/>
                  </a:lnTo>
                  <a:lnTo>
                    <a:pt x="31807" y="224487"/>
                  </a:lnTo>
                  <a:lnTo>
                    <a:pt x="32278" y="235834"/>
                  </a:lnTo>
                  <a:lnTo>
                    <a:pt x="33185" y="247688"/>
                  </a:lnTo>
                  <a:lnTo>
                    <a:pt x="58328" y="283739"/>
                  </a:lnTo>
                  <a:lnTo>
                    <a:pt x="76383" y="289284"/>
                  </a:lnTo>
                  <a:lnTo>
                    <a:pt x="76228" y="289284"/>
                  </a:lnTo>
                  <a:lnTo>
                    <a:pt x="92588" y="288670"/>
                  </a:lnTo>
                  <a:lnTo>
                    <a:pt x="238036" y="288670"/>
                  </a:lnTo>
                  <a:lnTo>
                    <a:pt x="242782" y="287858"/>
                  </a:lnTo>
                  <a:lnTo>
                    <a:pt x="242918" y="287858"/>
                  </a:lnTo>
                  <a:lnTo>
                    <a:pt x="252351" y="283739"/>
                  </a:lnTo>
                  <a:lnTo>
                    <a:pt x="260755" y="277758"/>
                  </a:lnTo>
                  <a:lnTo>
                    <a:pt x="267799" y="270134"/>
                  </a:lnTo>
                  <a:lnTo>
                    <a:pt x="273238" y="261086"/>
                  </a:lnTo>
                  <a:lnTo>
                    <a:pt x="274331" y="257810"/>
                  </a:lnTo>
                  <a:lnTo>
                    <a:pt x="155032" y="257810"/>
                  </a:lnTo>
                  <a:lnTo>
                    <a:pt x="119149" y="250317"/>
                  </a:lnTo>
                  <a:lnTo>
                    <a:pt x="89846" y="229884"/>
                  </a:lnTo>
                  <a:lnTo>
                    <a:pt x="70082" y="199575"/>
                  </a:lnTo>
                  <a:lnTo>
                    <a:pt x="62817" y="162458"/>
                  </a:lnTo>
                  <a:lnTo>
                    <a:pt x="70064" y="125322"/>
                  </a:lnTo>
                  <a:lnTo>
                    <a:pt x="89827" y="94997"/>
                  </a:lnTo>
                  <a:lnTo>
                    <a:pt x="119138" y="74552"/>
                  </a:lnTo>
                  <a:lnTo>
                    <a:pt x="155032" y="67056"/>
                  </a:lnTo>
                  <a:lnTo>
                    <a:pt x="275963" y="67056"/>
                  </a:lnTo>
                  <a:lnTo>
                    <a:pt x="273856" y="60491"/>
                  </a:lnTo>
                  <a:lnTo>
                    <a:pt x="268572" y="50609"/>
                  </a:lnTo>
                  <a:lnTo>
                    <a:pt x="254701" y="38812"/>
                  </a:lnTo>
                  <a:lnTo>
                    <a:pt x="255110" y="38812"/>
                  </a:lnTo>
                  <a:lnTo>
                    <a:pt x="238247" y="35250"/>
                  </a:lnTo>
                  <a:lnTo>
                    <a:pt x="239770" y="35250"/>
                  </a:lnTo>
                  <a:lnTo>
                    <a:pt x="222048" y="34319"/>
                  </a:lnTo>
                  <a:lnTo>
                    <a:pt x="221023" y="34319"/>
                  </a:lnTo>
                  <a:lnTo>
                    <a:pt x="206494" y="30416"/>
                  </a:lnTo>
                  <a:lnTo>
                    <a:pt x="198066" y="24654"/>
                  </a:lnTo>
                  <a:lnTo>
                    <a:pt x="190463" y="18278"/>
                  </a:lnTo>
                  <a:lnTo>
                    <a:pt x="183481" y="12164"/>
                  </a:lnTo>
                  <a:lnTo>
                    <a:pt x="176901" y="7112"/>
                  </a:lnTo>
                  <a:lnTo>
                    <a:pt x="170708" y="2463"/>
                  </a:lnTo>
                  <a:lnTo>
                    <a:pt x="163679" y="165"/>
                  </a:lnTo>
                  <a:lnTo>
                    <a:pt x="155489" y="165"/>
                  </a:lnTo>
                  <a:lnTo>
                    <a:pt x="147755" y="0"/>
                  </a:lnTo>
                  <a:close/>
                </a:path>
                <a:path w="311150" h="320040">
                  <a:moveTo>
                    <a:pt x="238036" y="288670"/>
                  </a:moveTo>
                  <a:lnTo>
                    <a:pt x="219159" y="288670"/>
                  </a:lnTo>
                  <a:lnTo>
                    <a:pt x="234450" y="289284"/>
                  </a:lnTo>
                  <a:lnTo>
                    <a:pt x="238036" y="288670"/>
                  </a:lnTo>
                  <a:close/>
                </a:path>
                <a:path w="311150" h="320040">
                  <a:moveTo>
                    <a:pt x="275963" y="67056"/>
                  </a:moveTo>
                  <a:lnTo>
                    <a:pt x="155032" y="67056"/>
                  </a:lnTo>
                  <a:lnTo>
                    <a:pt x="190955" y="74552"/>
                  </a:lnTo>
                  <a:lnTo>
                    <a:pt x="220244" y="94997"/>
                  </a:lnTo>
                  <a:lnTo>
                    <a:pt x="239300" y="124231"/>
                  </a:lnTo>
                  <a:lnTo>
                    <a:pt x="239994" y="125322"/>
                  </a:lnTo>
                  <a:lnTo>
                    <a:pt x="246358" y="157919"/>
                  </a:lnTo>
                  <a:lnTo>
                    <a:pt x="247224" y="162458"/>
                  </a:lnTo>
                  <a:lnTo>
                    <a:pt x="239966" y="199575"/>
                  </a:lnTo>
                  <a:lnTo>
                    <a:pt x="220203" y="229884"/>
                  </a:lnTo>
                  <a:lnTo>
                    <a:pt x="190897" y="250317"/>
                  </a:lnTo>
                  <a:lnTo>
                    <a:pt x="155032" y="257810"/>
                  </a:lnTo>
                  <a:lnTo>
                    <a:pt x="274331" y="257810"/>
                  </a:lnTo>
                  <a:lnTo>
                    <a:pt x="277665" y="247688"/>
                  </a:lnTo>
                  <a:lnTo>
                    <a:pt x="278627" y="235834"/>
                  </a:lnTo>
                  <a:lnTo>
                    <a:pt x="279096" y="224487"/>
                  </a:lnTo>
                  <a:lnTo>
                    <a:pt x="282064" y="212610"/>
                  </a:lnTo>
                  <a:lnTo>
                    <a:pt x="286247" y="206819"/>
                  </a:lnTo>
                  <a:lnTo>
                    <a:pt x="292781" y="200802"/>
                  </a:lnTo>
                  <a:lnTo>
                    <a:pt x="299937" y="193965"/>
                  </a:lnTo>
                  <a:lnTo>
                    <a:pt x="306045" y="185686"/>
                  </a:lnTo>
                  <a:lnTo>
                    <a:pt x="310811" y="172102"/>
                  </a:lnTo>
                  <a:lnTo>
                    <a:pt x="310304" y="157919"/>
                  </a:lnTo>
                  <a:lnTo>
                    <a:pt x="304389" y="142234"/>
                  </a:lnTo>
                  <a:lnTo>
                    <a:pt x="292935" y="124231"/>
                  </a:lnTo>
                  <a:lnTo>
                    <a:pt x="287077" y="115684"/>
                  </a:lnTo>
                  <a:lnTo>
                    <a:pt x="282718" y="106372"/>
                  </a:lnTo>
                  <a:lnTo>
                    <a:pt x="279901" y="96444"/>
                  </a:lnTo>
                  <a:lnTo>
                    <a:pt x="278710" y="86156"/>
                  </a:lnTo>
                  <a:lnTo>
                    <a:pt x="278096" y="77996"/>
                  </a:lnTo>
                  <a:lnTo>
                    <a:pt x="276755" y="69530"/>
                  </a:lnTo>
                  <a:lnTo>
                    <a:pt x="275963" y="67056"/>
                  </a:lnTo>
                  <a:close/>
                </a:path>
                <a:path w="311150" h="320040">
                  <a:moveTo>
                    <a:pt x="163173" y="0"/>
                  </a:moveTo>
                  <a:lnTo>
                    <a:pt x="155489" y="165"/>
                  </a:lnTo>
                  <a:lnTo>
                    <a:pt x="163679" y="165"/>
                  </a:lnTo>
                  <a:lnTo>
                    <a:pt x="163173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310549" y="1368155"/>
              <a:ext cx="113550" cy="112306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392253" y="1584201"/>
              <a:ext cx="151997" cy="164829"/>
            </a:xfrm>
            <a:prstGeom prst="rect">
              <a:avLst/>
            </a:prstGeom>
          </p:spPr>
        </p:pic>
      </p:grpSp>
      <p:grpSp>
        <p:nvGrpSpPr>
          <p:cNvPr id="18" name="object 18"/>
          <p:cNvGrpSpPr/>
          <p:nvPr/>
        </p:nvGrpSpPr>
        <p:grpSpPr>
          <a:xfrm>
            <a:off x="1410394" y="1192850"/>
            <a:ext cx="627380" cy="627380"/>
            <a:chOff x="1410394" y="1192850"/>
            <a:chExt cx="627380" cy="627380"/>
          </a:xfrm>
        </p:grpSpPr>
        <p:sp>
          <p:nvSpPr>
            <p:cNvPr id="19" name="object 19"/>
            <p:cNvSpPr/>
            <p:nvPr/>
          </p:nvSpPr>
          <p:spPr>
            <a:xfrm>
              <a:off x="1410394" y="1192850"/>
              <a:ext cx="627380" cy="627380"/>
            </a:xfrm>
            <a:custGeom>
              <a:avLst/>
              <a:gdLst/>
              <a:ahLst/>
              <a:cxnLst/>
              <a:rect l="l" t="t" r="r" b="b"/>
              <a:pathLst>
                <a:path w="627380" h="627380">
                  <a:moveTo>
                    <a:pt x="313575" y="0"/>
                  </a:moveTo>
                  <a:lnTo>
                    <a:pt x="267239" y="3399"/>
                  </a:lnTo>
                  <a:lnTo>
                    <a:pt x="223013" y="13275"/>
                  </a:lnTo>
                  <a:lnTo>
                    <a:pt x="181382" y="29143"/>
                  </a:lnTo>
                  <a:lnTo>
                    <a:pt x="142833" y="50517"/>
                  </a:lnTo>
                  <a:lnTo>
                    <a:pt x="107849" y="76912"/>
                  </a:lnTo>
                  <a:lnTo>
                    <a:pt x="76916" y="107844"/>
                  </a:lnTo>
                  <a:lnTo>
                    <a:pt x="50520" y="142827"/>
                  </a:lnTo>
                  <a:lnTo>
                    <a:pt x="29145" y="181377"/>
                  </a:lnTo>
                  <a:lnTo>
                    <a:pt x="13276" y="223008"/>
                  </a:lnTo>
                  <a:lnTo>
                    <a:pt x="3400" y="267236"/>
                  </a:lnTo>
                  <a:lnTo>
                    <a:pt x="0" y="313575"/>
                  </a:lnTo>
                  <a:lnTo>
                    <a:pt x="3400" y="359912"/>
                  </a:lnTo>
                  <a:lnTo>
                    <a:pt x="13276" y="404138"/>
                  </a:lnTo>
                  <a:lnTo>
                    <a:pt x="29145" y="445768"/>
                  </a:lnTo>
                  <a:lnTo>
                    <a:pt x="50520" y="484318"/>
                  </a:lnTo>
                  <a:lnTo>
                    <a:pt x="76916" y="519302"/>
                  </a:lnTo>
                  <a:lnTo>
                    <a:pt x="107849" y="550234"/>
                  </a:lnTo>
                  <a:lnTo>
                    <a:pt x="142833" y="576630"/>
                  </a:lnTo>
                  <a:lnTo>
                    <a:pt x="181382" y="598005"/>
                  </a:lnTo>
                  <a:lnTo>
                    <a:pt x="223013" y="613874"/>
                  </a:lnTo>
                  <a:lnTo>
                    <a:pt x="267239" y="623751"/>
                  </a:lnTo>
                  <a:lnTo>
                    <a:pt x="313575" y="627151"/>
                  </a:lnTo>
                  <a:lnTo>
                    <a:pt x="359915" y="623751"/>
                  </a:lnTo>
                  <a:lnTo>
                    <a:pt x="404142" y="613874"/>
                  </a:lnTo>
                  <a:lnTo>
                    <a:pt x="445774" y="598005"/>
                  </a:lnTo>
                  <a:lnTo>
                    <a:pt x="484323" y="576630"/>
                  </a:lnTo>
                  <a:lnTo>
                    <a:pt x="519307" y="550234"/>
                  </a:lnTo>
                  <a:lnTo>
                    <a:pt x="550238" y="519302"/>
                  </a:lnTo>
                  <a:lnTo>
                    <a:pt x="576634" y="484318"/>
                  </a:lnTo>
                  <a:lnTo>
                    <a:pt x="598007" y="445768"/>
                  </a:lnTo>
                  <a:lnTo>
                    <a:pt x="613875" y="404138"/>
                  </a:lnTo>
                  <a:lnTo>
                    <a:pt x="623751" y="359912"/>
                  </a:lnTo>
                  <a:lnTo>
                    <a:pt x="627151" y="313575"/>
                  </a:lnTo>
                  <a:lnTo>
                    <a:pt x="623751" y="267236"/>
                  </a:lnTo>
                  <a:lnTo>
                    <a:pt x="613875" y="223008"/>
                  </a:lnTo>
                  <a:lnTo>
                    <a:pt x="598007" y="181377"/>
                  </a:lnTo>
                  <a:lnTo>
                    <a:pt x="576634" y="142827"/>
                  </a:lnTo>
                  <a:lnTo>
                    <a:pt x="550238" y="107844"/>
                  </a:lnTo>
                  <a:lnTo>
                    <a:pt x="519307" y="76912"/>
                  </a:lnTo>
                  <a:lnTo>
                    <a:pt x="484323" y="50517"/>
                  </a:lnTo>
                  <a:lnTo>
                    <a:pt x="445774" y="29143"/>
                  </a:lnTo>
                  <a:lnTo>
                    <a:pt x="404142" y="13275"/>
                  </a:lnTo>
                  <a:lnTo>
                    <a:pt x="359915" y="3399"/>
                  </a:lnTo>
                  <a:lnTo>
                    <a:pt x="313575" y="0"/>
                  </a:lnTo>
                  <a:close/>
                </a:path>
              </a:pathLst>
            </a:custGeom>
            <a:solidFill>
              <a:srgbClr val="FFE1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488986" y="1262925"/>
              <a:ext cx="467995" cy="467359"/>
            </a:xfrm>
            <a:custGeom>
              <a:avLst/>
              <a:gdLst/>
              <a:ahLst/>
              <a:cxnLst/>
              <a:rect l="l" t="t" r="r" b="b"/>
              <a:pathLst>
                <a:path w="467994" h="467360">
                  <a:moveTo>
                    <a:pt x="413245" y="76619"/>
                  </a:moveTo>
                  <a:lnTo>
                    <a:pt x="412419" y="74523"/>
                  </a:lnTo>
                  <a:lnTo>
                    <a:pt x="409371" y="71462"/>
                  </a:lnTo>
                  <a:lnTo>
                    <a:pt x="407187" y="70713"/>
                  </a:lnTo>
                  <a:lnTo>
                    <a:pt x="390207" y="71780"/>
                  </a:lnTo>
                  <a:lnTo>
                    <a:pt x="320929" y="87020"/>
                  </a:lnTo>
                  <a:lnTo>
                    <a:pt x="273926" y="126428"/>
                  </a:lnTo>
                  <a:lnTo>
                    <a:pt x="265938" y="164477"/>
                  </a:lnTo>
                  <a:lnTo>
                    <a:pt x="271081" y="181089"/>
                  </a:lnTo>
                  <a:lnTo>
                    <a:pt x="258114" y="194411"/>
                  </a:lnTo>
                  <a:lnTo>
                    <a:pt x="247561" y="206032"/>
                  </a:lnTo>
                  <a:lnTo>
                    <a:pt x="247129" y="184137"/>
                  </a:lnTo>
                  <a:lnTo>
                    <a:pt x="247624" y="159626"/>
                  </a:lnTo>
                  <a:lnTo>
                    <a:pt x="249491" y="134010"/>
                  </a:lnTo>
                  <a:lnTo>
                    <a:pt x="253199" y="108788"/>
                  </a:lnTo>
                  <a:lnTo>
                    <a:pt x="253441" y="108572"/>
                  </a:lnTo>
                  <a:lnTo>
                    <a:pt x="253403" y="108089"/>
                  </a:lnTo>
                  <a:lnTo>
                    <a:pt x="266052" y="69024"/>
                  </a:lnTo>
                  <a:lnTo>
                    <a:pt x="279082" y="55448"/>
                  </a:lnTo>
                  <a:lnTo>
                    <a:pt x="286067" y="60490"/>
                  </a:lnTo>
                  <a:lnTo>
                    <a:pt x="286842" y="65366"/>
                  </a:lnTo>
                  <a:lnTo>
                    <a:pt x="284327" y="68846"/>
                  </a:lnTo>
                  <a:lnTo>
                    <a:pt x="279831" y="76263"/>
                  </a:lnTo>
                  <a:lnTo>
                    <a:pt x="275831" y="85318"/>
                  </a:lnTo>
                  <a:lnTo>
                    <a:pt x="272338" y="95961"/>
                  </a:lnTo>
                  <a:lnTo>
                    <a:pt x="269354" y="108127"/>
                  </a:lnTo>
                  <a:lnTo>
                    <a:pt x="277152" y="104838"/>
                  </a:lnTo>
                  <a:lnTo>
                    <a:pt x="284429" y="99682"/>
                  </a:lnTo>
                  <a:lnTo>
                    <a:pt x="291096" y="92659"/>
                  </a:lnTo>
                  <a:lnTo>
                    <a:pt x="297065" y="83781"/>
                  </a:lnTo>
                  <a:lnTo>
                    <a:pt x="303733" y="60693"/>
                  </a:lnTo>
                  <a:lnTo>
                    <a:pt x="303530" y="35852"/>
                  </a:lnTo>
                  <a:lnTo>
                    <a:pt x="300355" y="15646"/>
                  </a:lnTo>
                  <a:lnTo>
                    <a:pt x="296964" y="2400"/>
                  </a:lnTo>
                  <a:lnTo>
                    <a:pt x="292696" y="0"/>
                  </a:lnTo>
                  <a:lnTo>
                    <a:pt x="279628" y="3873"/>
                  </a:lnTo>
                  <a:lnTo>
                    <a:pt x="239153" y="23964"/>
                  </a:lnTo>
                  <a:lnTo>
                    <a:pt x="215366" y="60782"/>
                  </a:lnTo>
                  <a:lnTo>
                    <a:pt x="214718" y="69862"/>
                  </a:lnTo>
                  <a:lnTo>
                    <a:pt x="216103" y="78511"/>
                  </a:lnTo>
                  <a:lnTo>
                    <a:pt x="238417" y="103860"/>
                  </a:lnTo>
                  <a:lnTo>
                    <a:pt x="234696" y="126860"/>
                  </a:lnTo>
                  <a:lnTo>
                    <a:pt x="232537" y="150215"/>
                  </a:lnTo>
                  <a:lnTo>
                    <a:pt x="231609" y="172923"/>
                  </a:lnTo>
                  <a:lnTo>
                    <a:pt x="231609" y="194017"/>
                  </a:lnTo>
                  <a:lnTo>
                    <a:pt x="220840" y="177546"/>
                  </a:lnTo>
                  <a:lnTo>
                    <a:pt x="214503" y="168617"/>
                  </a:lnTo>
                  <a:lnTo>
                    <a:pt x="207518" y="159359"/>
                  </a:lnTo>
                  <a:lnTo>
                    <a:pt x="216395" y="141541"/>
                  </a:lnTo>
                  <a:lnTo>
                    <a:pt x="211963" y="98513"/>
                  </a:lnTo>
                  <a:lnTo>
                    <a:pt x="163245" y="55930"/>
                  </a:lnTo>
                  <a:lnTo>
                    <a:pt x="125907" y="45313"/>
                  </a:lnTo>
                  <a:lnTo>
                    <a:pt x="76784" y="39598"/>
                  </a:lnTo>
                  <a:lnTo>
                    <a:pt x="74815" y="40398"/>
                  </a:lnTo>
                  <a:lnTo>
                    <a:pt x="71755" y="43434"/>
                  </a:lnTo>
                  <a:lnTo>
                    <a:pt x="70942" y="45529"/>
                  </a:lnTo>
                  <a:lnTo>
                    <a:pt x="72059" y="62598"/>
                  </a:lnTo>
                  <a:lnTo>
                    <a:pt x="87299" y="131838"/>
                  </a:lnTo>
                  <a:lnTo>
                    <a:pt x="118414" y="173316"/>
                  </a:lnTo>
                  <a:lnTo>
                    <a:pt x="156413" y="187312"/>
                  </a:lnTo>
                  <a:lnTo>
                    <a:pt x="164236" y="186817"/>
                  </a:lnTo>
                  <a:lnTo>
                    <a:pt x="153212" y="145859"/>
                  </a:lnTo>
                  <a:lnTo>
                    <a:pt x="121564" y="122021"/>
                  </a:lnTo>
                  <a:lnTo>
                    <a:pt x="117843" y="119862"/>
                  </a:lnTo>
                  <a:lnTo>
                    <a:pt x="116560" y="115112"/>
                  </a:lnTo>
                  <a:lnTo>
                    <a:pt x="120853" y="107670"/>
                  </a:lnTo>
                  <a:lnTo>
                    <a:pt x="125590" y="106413"/>
                  </a:lnTo>
                  <a:lnTo>
                    <a:pt x="129336" y="108534"/>
                  </a:lnTo>
                  <a:lnTo>
                    <a:pt x="163690" y="134366"/>
                  </a:lnTo>
                  <a:lnTo>
                    <a:pt x="196710" y="171081"/>
                  </a:lnTo>
                  <a:lnTo>
                    <a:pt x="220281" y="205498"/>
                  </a:lnTo>
                  <a:lnTo>
                    <a:pt x="234797" y="246545"/>
                  </a:lnTo>
                  <a:lnTo>
                    <a:pt x="238163" y="249491"/>
                  </a:lnTo>
                  <a:lnTo>
                    <a:pt x="242938" y="249440"/>
                  </a:lnTo>
                  <a:lnTo>
                    <a:pt x="247205" y="248970"/>
                  </a:lnTo>
                  <a:lnTo>
                    <a:pt x="250291" y="245148"/>
                  </a:lnTo>
                  <a:lnTo>
                    <a:pt x="249326" y="236105"/>
                  </a:lnTo>
                  <a:lnTo>
                    <a:pt x="248793" y="228663"/>
                  </a:lnTo>
                  <a:lnTo>
                    <a:pt x="276707" y="197523"/>
                  </a:lnTo>
                  <a:lnTo>
                    <a:pt x="312115" y="165379"/>
                  </a:lnTo>
                  <a:lnTo>
                    <a:pt x="353796" y="140144"/>
                  </a:lnTo>
                  <a:lnTo>
                    <a:pt x="357797" y="138582"/>
                  </a:lnTo>
                  <a:lnTo>
                    <a:pt x="362305" y="140538"/>
                  </a:lnTo>
                  <a:lnTo>
                    <a:pt x="365442" y="148551"/>
                  </a:lnTo>
                  <a:lnTo>
                    <a:pt x="363461" y="153060"/>
                  </a:lnTo>
                  <a:lnTo>
                    <a:pt x="359460" y="154622"/>
                  </a:lnTo>
                  <a:lnTo>
                    <a:pt x="341172" y="163906"/>
                  </a:lnTo>
                  <a:lnTo>
                    <a:pt x="323100" y="176504"/>
                  </a:lnTo>
                  <a:lnTo>
                    <a:pt x="306108" y="190817"/>
                  </a:lnTo>
                  <a:lnTo>
                    <a:pt x="291033" y="205181"/>
                  </a:lnTo>
                  <a:lnTo>
                    <a:pt x="299402" y="210845"/>
                  </a:lnTo>
                  <a:lnTo>
                    <a:pt x="308216" y="214998"/>
                  </a:lnTo>
                  <a:lnTo>
                    <a:pt x="317373" y="217538"/>
                  </a:lnTo>
                  <a:lnTo>
                    <a:pt x="327774" y="218401"/>
                  </a:lnTo>
                  <a:lnTo>
                    <a:pt x="340575" y="216674"/>
                  </a:lnTo>
                  <a:lnTo>
                    <a:pt x="377799" y="194017"/>
                  </a:lnTo>
                  <a:lnTo>
                    <a:pt x="407504" y="125603"/>
                  </a:lnTo>
                  <a:lnTo>
                    <a:pt x="412115" y="93687"/>
                  </a:lnTo>
                  <a:lnTo>
                    <a:pt x="413245" y="76619"/>
                  </a:lnTo>
                  <a:close/>
                </a:path>
                <a:path w="467994" h="467360">
                  <a:moveTo>
                    <a:pt x="467601" y="235496"/>
                  </a:moveTo>
                  <a:lnTo>
                    <a:pt x="465175" y="229641"/>
                  </a:lnTo>
                  <a:lnTo>
                    <a:pt x="460768" y="225234"/>
                  </a:lnTo>
                  <a:lnTo>
                    <a:pt x="453059" y="220129"/>
                  </a:lnTo>
                  <a:lnTo>
                    <a:pt x="444284" y="218427"/>
                  </a:lnTo>
                  <a:lnTo>
                    <a:pt x="435495" y="220129"/>
                  </a:lnTo>
                  <a:lnTo>
                    <a:pt x="427774" y="225234"/>
                  </a:lnTo>
                  <a:lnTo>
                    <a:pt x="330682" y="322275"/>
                  </a:lnTo>
                  <a:lnTo>
                    <a:pt x="320014" y="331050"/>
                  </a:lnTo>
                  <a:lnTo>
                    <a:pt x="308000" y="337477"/>
                  </a:lnTo>
                  <a:lnTo>
                    <a:pt x="294957" y="341426"/>
                  </a:lnTo>
                  <a:lnTo>
                    <a:pt x="281190" y="342760"/>
                  </a:lnTo>
                  <a:lnTo>
                    <a:pt x="191135" y="342760"/>
                  </a:lnTo>
                  <a:lnTo>
                    <a:pt x="187642" y="339267"/>
                  </a:lnTo>
                  <a:lnTo>
                    <a:pt x="187642" y="330708"/>
                  </a:lnTo>
                  <a:lnTo>
                    <a:pt x="191135" y="327215"/>
                  </a:lnTo>
                  <a:lnTo>
                    <a:pt x="280962" y="327215"/>
                  </a:lnTo>
                  <a:lnTo>
                    <a:pt x="293065" y="324777"/>
                  </a:lnTo>
                  <a:lnTo>
                    <a:pt x="302958" y="318096"/>
                  </a:lnTo>
                  <a:lnTo>
                    <a:pt x="309626" y="308216"/>
                  </a:lnTo>
                  <a:lnTo>
                    <a:pt x="312064" y="296125"/>
                  </a:lnTo>
                  <a:lnTo>
                    <a:pt x="309626" y="284048"/>
                  </a:lnTo>
                  <a:lnTo>
                    <a:pt x="302958" y="274154"/>
                  </a:lnTo>
                  <a:lnTo>
                    <a:pt x="293065" y="267487"/>
                  </a:lnTo>
                  <a:lnTo>
                    <a:pt x="280962" y="265036"/>
                  </a:lnTo>
                  <a:lnTo>
                    <a:pt x="153695" y="265036"/>
                  </a:lnTo>
                  <a:lnTo>
                    <a:pt x="110591" y="274688"/>
                  </a:lnTo>
                  <a:lnTo>
                    <a:pt x="1066" y="346329"/>
                  </a:lnTo>
                  <a:lnTo>
                    <a:pt x="0" y="350837"/>
                  </a:lnTo>
                  <a:lnTo>
                    <a:pt x="65354" y="465150"/>
                  </a:lnTo>
                  <a:lnTo>
                    <a:pt x="67233" y="466521"/>
                  </a:lnTo>
                  <a:lnTo>
                    <a:pt x="70993" y="467118"/>
                  </a:lnTo>
                  <a:lnTo>
                    <a:pt x="72669" y="467118"/>
                  </a:lnTo>
                  <a:lnTo>
                    <a:pt x="74307" y="466598"/>
                  </a:lnTo>
                  <a:lnTo>
                    <a:pt x="123431" y="429768"/>
                  </a:lnTo>
                  <a:lnTo>
                    <a:pt x="129908" y="425589"/>
                  </a:lnTo>
                  <a:lnTo>
                    <a:pt x="136855" y="422389"/>
                  </a:lnTo>
                  <a:lnTo>
                    <a:pt x="144195" y="420192"/>
                  </a:lnTo>
                  <a:lnTo>
                    <a:pt x="151815" y="419049"/>
                  </a:lnTo>
                  <a:lnTo>
                    <a:pt x="299516" y="407416"/>
                  </a:lnTo>
                  <a:lnTo>
                    <a:pt x="316064" y="404482"/>
                  </a:lnTo>
                  <a:lnTo>
                    <a:pt x="331508" y="398487"/>
                  </a:lnTo>
                  <a:lnTo>
                    <a:pt x="345490" y="389585"/>
                  </a:lnTo>
                  <a:lnTo>
                    <a:pt x="357632" y="377977"/>
                  </a:lnTo>
                  <a:lnTo>
                    <a:pt x="460768" y="258203"/>
                  </a:lnTo>
                  <a:lnTo>
                    <a:pt x="465175" y="253809"/>
                  </a:lnTo>
                  <a:lnTo>
                    <a:pt x="467601" y="247942"/>
                  </a:lnTo>
                  <a:lnTo>
                    <a:pt x="467601" y="235496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491299" y="3549102"/>
            <a:ext cx="10774680" cy="2882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3251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Juillet</a:t>
            </a:r>
            <a:r>
              <a:rPr sz="1500" spc="-4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2023</a:t>
            </a:r>
            <a:r>
              <a:rPr sz="1500" spc="-3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–</a:t>
            </a:r>
            <a:r>
              <a:rPr sz="1500" spc="-3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Juillet</a:t>
            </a:r>
            <a:r>
              <a:rPr sz="1500" spc="-3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2024</a:t>
            </a:r>
            <a:r>
              <a:rPr sz="1500" spc="-3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spc="-5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:</a:t>
            </a:r>
            <a:endParaRPr sz="1500" dirty="0">
              <a:latin typeface="Franklin Gothic Medium"/>
              <a:cs typeface="Franklin Gothic Medium"/>
            </a:endParaRPr>
          </a:p>
          <a:p>
            <a:pPr marL="1032510">
              <a:lnSpc>
                <a:spcPct val="100000"/>
              </a:lnSpc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Lancement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d’une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démarche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«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Entreprise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»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d’auto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installation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boitiers</a:t>
            </a:r>
            <a:r>
              <a:rPr sz="1500" spc="-3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télématiques</a:t>
            </a:r>
            <a:r>
              <a:rPr sz="1500" spc="-3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Michelin</a:t>
            </a:r>
            <a:r>
              <a:rPr sz="1500" spc="-2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Connected</a:t>
            </a:r>
            <a:r>
              <a:rPr sz="1500" spc="-3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Fleet</a:t>
            </a:r>
            <a:r>
              <a:rPr sz="1500" spc="-3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spc="-5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:</a:t>
            </a:r>
            <a:endParaRPr sz="1500" dirty="0">
              <a:latin typeface="Franklin Gothic Medium"/>
              <a:cs typeface="Franklin Gothic Medium"/>
            </a:endParaRPr>
          </a:p>
          <a:p>
            <a:pPr marL="1196975" indent="-164465">
              <a:lnSpc>
                <a:spcPct val="100000"/>
              </a:lnSpc>
              <a:buFont typeface="Franklin Gothic Book"/>
              <a:buChar char="•"/>
              <a:tabLst>
                <a:tab pos="1196975" algn="l"/>
              </a:tabLst>
            </a:pP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70</a:t>
            </a:r>
            <a:r>
              <a:rPr sz="1500" spc="-4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techniciens</a:t>
            </a:r>
            <a:r>
              <a:rPr sz="1500" spc="-4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formés</a:t>
            </a:r>
            <a:r>
              <a:rPr sz="1500" spc="-3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sur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toute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France,</a:t>
            </a:r>
            <a:endParaRPr sz="1500" dirty="0">
              <a:latin typeface="Franklin Gothic Book"/>
              <a:cs typeface="Franklin Gothic Book"/>
            </a:endParaRPr>
          </a:p>
          <a:p>
            <a:pPr marL="1196975" indent="-164465">
              <a:lnSpc>
                <a:spcPct val="100000"/>
              </a:lnSpc>
              <a:buFont typeface="Franklin Gothic Book"/>
              <a:buChar char="•"/>
              <a:tabLst>
                <a:tab pos="1196975" algn="l"/>
              </a:tabLst>
            </a:pP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750</a:t>
            </a:r>
            <a:r>
              <a:rPr sz="1500" spc="-4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installations</a:t>
            </a:r>
            <a:r>
              <a:rPr sz="1500" spc="-4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réalisées</a:t>
            </a:r>
            <a:r>
              <a:rPr sz="1500" spc="-3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(ateliers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mobiles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et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véhicules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nos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conseillers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techniques).</a:t>
            </a:r>
            <a:endParaRPr sz="1500" dirty="0">
              <a:latin typeface="Franklin Gothic Book"/>
              <a:cs typeface="Franklin Gothic Book"/>
            </a:endParaRPr>
          </a:p>
          <a:p>
            <a:pPr marL="1032510">
              <a:lnSpc>
                <a:spcPct val="100000"/>
              </a:lnSpc>
            </a:pP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&gt;</a:t>
            </a:r>
            <a:r>
              <a:rPr sz="1500" spc="1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Un</a:t>
            </a:r>
            <a:r>
              <a:rPr sz="1500" spc="-2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projet</a:t>
            </a:r>
            <a:r>
              <a:rPr sz="1500" spc="-3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inédit</a:t>
            </a:r>
            <a:r>
              <a:rPr sz="1500" spc="-3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et</a:t>
            </a:r>
            <a:r>
              <a:rPr sz="1500" spc="-3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structuré</a:t>
            </a:r>
            <a:r>
              <a:rPr sz="1500" spc="-2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grâce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à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une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coordination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entre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8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régions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et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notre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partenaire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Michelin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Connected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Fleet.</a:t>
            </a:r>
            <a:endParaRPr sz="1500" dirty="0">
              <a:latin typeface="Franklin Gothic Book"/>
              <a:cs typeface="Franklin Gothic Book"/>
            </a:endParaRPr>
          </a:p>
          <a:p>
            <a:pPr>
              <a:lnSpc>
                <a:spcPct val="100000"/>
              </a:lnSpc>
              <a:spcBef>
                <a:spcPts val="1545"/>
              </a:spcBef>
            </a:pPr>
            <a:endParaRPr sz="1500" dirty="0">
              <a:latin typeface="Franklin Gothic Book"/>
              <a:cs typeface="Franklin Gothic Book"/>
            </a:endParaRPr>
          </a:p>
          <a:p>
            <a:pPr marL="12700">
              <a:lnSpc>
                <a:spcPct val="100000"/>
              </a:lnSpc>
            </a:pPr>
            <a:r>
              <a:rPr sz="225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Plan</a:t>
            </a:r>
            <a:r>
              <a:rPr sz="2250" spc="4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225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d’action</a:t>
            </a:r>
            <a:r>
              <a:rPr sz="2250" spc="4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225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de</a:t>
            </a:r>
            <a:r>
              <a:rPr sz="2250" spc="5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2250" spc="-1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mobilisation</a:t>
            </a:r>
            <a:endParaRPr sz="2250" dirty="0">
              <a:latin typeface="Franklin Gothic Medium"/>
              <a:cs typeface="Franklin Gothic Medium"/>
            </a:endParaRPr>
          </a:p>
          <a:p>
            <a:pPr marL="177165" indent="-164465">
              <a:lnSpc>
                <a:spcPct val="100000"/>
              </a:lnSpc>
              <a:spcBef>
                <a:spcPts val="355"/>
              </a:spcBef>
              <a:buFont typeface="Franklin Gothic Book"/>
              <a:buChar char="•"/>
              <a:tabLst>
                <a:tab pos="177165" algn="l"/>
              </a:tabLst>
            </a:pP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Sensibilisation</a:t>
            </a:r>
            <a:r>
              <a:rPr sz="1500" spc="-3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à</a:t>
            </a:r>
            <a:r>
              <a:rPr sz="1500" spc="-2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l’éco-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conduite</a:t>
            </a:r>
            <a:r>
              <a:rPr sz="1500" spc="-3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et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décision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d’équiper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notre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flotte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boitiers</a:t>
            </a:r>
            <a:r>
              <a:rPr sz="1500" spc="-3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télématiques.</a:t>
            </a:r>
            <a:endParaRPr sz="1500" dirty="0">
              <a:latin typeface="Franklin Gothic Medium"/>
              <a:cs typeface="Franklin Gothic Medium"/>
            </a:endParaRPr>
          </a:p>
          <a:p>
            <a:pPr marL="176530" marR="1376045" indent="-164465">
              <a:lnSpc>
                <a:spcPct val="100000"/>
              </a:lnSpc>
              <a:buFont typeface="Franklin Gothic Book"/>
              <a:buChar char="•"/>
              <a:tabLst>
                <a:tab pos="177800" algn="l"/>
              </a:tabLst>
            </a:pPr>
            <a:r>
              <a:rPr sz="1500" spc="-1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Mise</a:t>
            </a:r>
            <a:r>
              <a:rPr sz="1500" spc="-6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en</a:t>
            </a:r>
            <a:r>
              <a:rPr sz="1500" spc="-5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spc="-2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place</a:t>
            </a:r>
            <a:r>
              <a:rPr sz="1500" spc="-6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de</a:t>
            </a:r>
            <a:r>
              <a:rPr sz="1500" spc="-6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la</a:t>
            </a:r>
            <a:r>
              <a:rPr sz="1500" spc="-5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règle</a:t>
            </a:r>
            <a:r>
              <a:rPr sz="1500" spc="-6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des</a:t>
            </a:r>
            <a:r>
              <a:rPr sz="1500" spc="-5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100</a:t>
            </a:r>
            <a:r>
              <a:rPr sz="1500" spc="-6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km/h</a:t>
            </a:r>
            <a:r>
              <a:rPr sz="1500" spc="-5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sur</a:t>
            </a:r>
            <a:r>
              <a:rPr sz="1500" spc="-5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notre</a:t>
            </a:r>
            <a:r>
              <a:rPr sz="1500" spc="-5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flotte</a:t>
            </a:r>
            <a:r>
              <a:rPr sz="1500" spc="-5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:</a:t>
            </a:r>
            <a:r>
              <a:rPr sz="1500" spc="-5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une</a:t>
            </a:r>
            <a:r>
              <a:rPr sz="1500" spc="-5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réduction</a:t>
            </a:r>
            <a:r>
              <a:rPr sz="1500" spc="-5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5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500" spc="-5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vitesse</a:t>
            </a:r>
            <a:r>
              <a:rPr sz="1500" spc="-5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5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-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10</a:t>
            </a:r>
            <a:r>
              <a:rPr sz="1500" spc="-6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km/h</a:t>
            </a:r>
            <a:r>
              <a:rPr sz="1500" spc="-6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=</a:t>
            </a:r>
            <a:r>
              <a:rPr sz="1500" spc="-6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15</a:t>
            </a:r>
            <a:r>
              <a:rPr sz="1500" spc="-6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%</a:t>
            </a:r>
            <a:r>
              <a:rPr sz="1500" spc="-5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d’économie 	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carburant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et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d’émissions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CO2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pour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une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voiture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thermique,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20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%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d’économie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d‘énergie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pour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une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électrique.</a:t>
            </a:r>
            <a:endParaRPr sz="1500" dirty="0">
              <a:latin typeface="Franklin Gothic Book"/>
              <a:cs typeface="Franklin Gothic Book"/>
            </a:endParaRPr>
          </a:p>
          <a:p>
            <a:pPr marL="177165" indent="-164465">
              <a:lnSpc>
                <a:spcPct val="100000"/>
              </a:lnSpc>
              <a:buFont typeface="Franklin Gothic Book"/>
              <a:buChar char="•"/>
              <a:tabLst>
                <a:tab pos="177165" algn="l"/>
              </a:tabLst>
            </a:pP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Mise</a:t>
            </a:r>
            <a:r>
              <a:rPr sz="1500" spc="-3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en</a:t>
            </a:r>
            <a:r>
              <a:rPr sz="1500" spc="-3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place</a:t>
            </a:r>
            <a:r>
              <a:rPr sz="1500" spc="-3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d’indicateurs</a:t>
            </a:r>
            <a:r>
              <a:rPr sz="1500" spc="-3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pour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suivre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concrétisation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du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projet.</a:t>
            </a:r>
            <a:endParaRPr sz="1500" dirty="0">
              <a:latin typeface="Franklin Gothic Book"/>
              <a:cs typeface="Franklin Gothic Book"/>
            </a:endParaRPr>
          </a:p>
        </p:txBody>
      </p:sp>
      <p:sp>
        <p:nvSpPr>
          <p:cNvPr id="45" name="object 7">
            <a:extLst>
              <a:ext uri="{FF2B5EF4-FFF2-40B4-BE49-F238E27FC236}">
                <a16:creationId xmlns:a16="http://schemas.microsoft.com/office/drawing/2014/main" id="{292E1746-F33C-1C25-302F-60E6F4EF2C49}"/>
              </a:ext>
            </a:extLst>
          </p:cNvPr>
          <p:cNvSpPr txBox="1">
            <a:spLocks/>
          </p:cNvSpPr>
          <p:nvPr/>
        </p:nvSpPr>
        <p:spPr>
          <a:xfrm>
            <a:off x="510329" y="0"/>
            <a:ext cx="7998264" cy="1059906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>
            <a:lvl1pPr>
              <a:defRPr sz="3800" b="1" i="0">
                <a:solidFill>
                  <a:schemeClr val="bg1"/>
                </a:solidFill>
                <a:latin typeface="Arial Narrow"/>
                <a:ea typeface="+mj-ea"/>
                <a:cs typeface="Arial Narrow"/>
              </a:defRPr>
            </a:lvl1pPr>
          </a:lstStyle>
          <a:p>
            <a:pPr marL="12700" marR="5080">
              <a:lnSpc>
                <a:spcPct val="78900"/>
              </a:lnSpc>
              <a:spcBef>
                <a:spcPts val="1060"/>
              </a:spcBef>
            </a:pPr>
            <a:r>
              <a:rPr lang="fr-FR" spc="-50" dirty="0">
                <a:latin typeface="Franklin Gothic Medium Cond" panose="020B0606030402020204" pitchFamily="34" charset="0"/>
              </a:rPr>
              <a:t>MISE EN PLACE DU DISPOSITIF TÉLÉMATIQUE</a:t>
            </a:r>
            <a:br>
              <a:rPr lang="fr-FR" spc="-50" dirty="0">
                <a:latin typeface="Franklin Gothic Medium Cond" panose="020B0606030402020204" pitchFamily="34" charset="0"/>
              </a:rPr>
            </a:br>
            <a:r>
              <a:rPr lang="fr-FR" spc="-50" dirty="0">
                <a:latin typeface="Franklin Gothic Medium Cond" panose="020B0606030402020204" pitchFamily="34" charset="0"/>
              </a:rPr>
              <a:t>EUROMASTER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age 37" descr="Une image contenant cercle, capture d’écran, illustration, art&#10;&#10;Le contenu généré par l’IA peut être incorrect.">
            <a:extLst>
              <a:ext uri="{FF2B5EF4-FFF2-40B4-BE49-F238E27FC236}">
                <a16:creationId xmlns:a16="http://schemas.microsoft.com/office/drawing/2014/main" id="{1008CB82-C6FF-036D-C317-2E5383052E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3600"/>
            <a:ext cx="12192000" cy="6857999"/>
          </a:xfrm>
          <a:prstGeom prst="rect">
            <a:avLst/>
          </a:prstGeom>
        </p:spPr>
      </p:pic>
      <p:pic>
        <p:nvPicPr>
          <p:cNvPr id="36" name="Image 35" descr="Une image contenant capture d’écran, noir&#10;&#10;Le contenu généré par l’IA peut être incorrect.">
            <a:extLst>
              <a:ext uri="{FF2B5EF4-FFF2-40B4-BE49-F238E27FC236}">
                <a16:creationId xmlns:a16="http://schemas.microsoft.com/office/drawing/2014/main" id="{8BD1A99C-57A1-2A52-477F-4B2210CCD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4850681" y="2902609"/>
            <a:ext cx="2810510" cy="1212191"/>
          </a:xfrm>
          <a:prstGeom prst="rect">
            <a:avLst/>
          </a:prstGeom>
        </p:spPr>
        <p:txBody>
          <a:bodyPr vert="horz" wrap="square" lIns="0" tIns="151130" rIns="0" bIns="0" rtlCol="0">
            <a:spAutoFit/>
          </a:bodyPr>
          <a:lstStyle/>
          <a:p>
            <a:pPr marL="927100" marR="5080" indent="-915035">
              <a:lnSpc>
                <a:spcPct val="78800"/>
              </a:lnSpc>
              <a:spcBef>
                <a:spcPts val="1190"/>
              </a:spcBef>
            </a:pPr>
            <a:r>
              <a:rPr sz="4300" b="1" spc="-40" dirty="0">
                <a:solidFill>
                  <a:srgbClr val="164194"/>
                </a:solidFill>
                <a:latin typeface="ITC Franklin Gothic Std Bk Cd" panose="020B0506030503020204" pitchFamily="34" charset="0"/>
                <a:cs typeface="Arial Narrow"/>
              </a:rPr>
              <a:t>Nos</a:t>
            </a:r>
            <a:r>
              <a:rPr sz="4300" b="1" spc="-185" dirty="0">
                <a:solidFill>
                  <a:srgbClr val="164194"/>
                </a:solidFill>
                <a:latin typeface="ITC Franklin Gothic Std Bk Cd" panose="020B0506030503020204" pitchFamily="34" charset="0"/>
                <a:cs typeface="Arial Narrow"/>
              </a:rPr>
              <a:t> </a:t>
            </a:r>
            <a:r>
              <a:rPr sz="4300" b="1" spc="-10" dirty="0">
                <a:solidFill>
                  <a:srgbClr val="164194"/>
                </a:solidFill>
                <a:latin typeface="ITC Franklin Gothic Std Bk Cd" panose="020B0506030503020204" pitchFamily="34" charset="0"/>
                <a:cs typeface="Arial Narrow"/>
              </a:rPr>
              <a:t>objectifs fixés</a:t>
            </a:r>
            <a:endParaRPr sz="4300" dirty="0">
              <a:latin typeface="ITC Franklin Gothic Std Bk Cd" panose="020B0506030503020204" pitchFamily="34" charset="0"/>
              <a:cs typeface="Arial Narrow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18945" y="5408431"/>
            <a:ext cx="3696335" cy="736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2020"/>
              </a:lnSpc>
              <a:spcBef>
                <a:spcPts val="100"/>
              </a:spcBef>
            </a:pPr>
            <a:r>
              <a:rPr sz="17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Entretien</a:t>
            </a:r>
            <a:r>
              <a:rPr sz="1700" spc="-5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préventif</a:t>
            </a:r>
            <a:r>
              <a:rPr sz="1700" spc="-5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700" spc="-5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:</a:t>
            </a:r>
            <a:endParaRPr sz="1700" dirty="0">
              <a:latin typeface="Franklin Gothic Medium"/>
              <a:cs typeface="Franklin Gothic Medium"/>
            </a:endParaRPr>
          </a:p>
          <a:p>
            <a:pPr marL="12065" marR="5080" indent="-1905" algn="ctr">
              <a:lnSpc>
                <a:spcPts val="1800"/>
              </a:lnSpc>
              <a:spcBef>
                <a:spcPts val="4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alertes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automatiques,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moins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pannes,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allongement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la durée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vie des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véhicules.</a:t>
            </a:r>
            <a:endParaRPr sz="1500" dirty="0">
              <a:latin typeface="Franklin Gothic Book"/>
              <a:cs typeface="Franklin Gothic Book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71219" y="2999740"/>
            <a:ext cx="2597150" cy="1115060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344805">
              <a:lnSpc>
                <a:spcPct val="100000"/>
              </a:lnSpc>
              <a:spcBef>
                <a:spcPts val="229"/>
              </a:spcBef>
            </a:pPr>
            <a:r>
              <a:rPr sz="17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Réduction</a:t>
            </a:r>
            <a:r>
              <a:rPr sz="1700" spc="-1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des</a:t>
            </a:r>
            <a:r>
              <a:rPr sz="1700" spc="-1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coûts</a:t>
            </a:r>
            <a:r>
              <a:rPr sz="1700" spc="-1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700" spc="-5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:</a:t>
            </a:r>
            <a:endParaRPr sz="1700" dirty="0">
              <a:latin typeface="Franklin Gothic Medium"/>
              <a:cs typeface="Franklin Gothic Medium"/>
            </a:endParaRPr>
          </a:p>
          <a:p>
            <a:pPr algn="ctr">
              <a:lnSpc>
                <a:spcPts val="2695"/>
              </a:lnSpc>
              <a:spcBef>
                <a:spcPts val="175"/>
              </a:spcBef>
            </a:pPr>
            <a:r>
              <a:rPr sz="2300" b="1" dirty="0">
                <a:solidFill>
                  <a:srgbClr val="1D1D1B"/>
                </a:solidFill>
                <a:latin typeface="Franklin Gothic Medium"/>
                <a:cs typeface="Franklin Gothic Medium"/>
              </a:rPr>
              <a:t>-</a:t>
            </a:r>
            <a:r>
              <a:rPr sz="2300" b="1" spc="-2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2300" b="1" dirty="0">
                <a:solidFill>
                  <a:srgbClr val="1D1D1B"/>
                </a:solidFill>
                <a:latin typeface="Franklin Gothic Medium"/>
                <a:cs typeface="Franklin Gothic Medium"/>
              </a:rPr>
              <a:t>15</a:t>
            </a:r>
            <a:r>
              <a:rPr sz="2300" b="1" spc="-2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2300" b="1" dirty="0">
                <a:solidFill>
                  <a:srgbClr val="1D1D1B"/>
                </a:solidFill>
                <a:latin typeface="Franklin Gothic Medium"/>
                <a:cs typeface="Franklin Gothic Medium"/>
              </a:rPr>
              <a:t>à</a:t>
            </a:r>
            <a:r>
              <a:rPr sz="2300" b="1" spc="-15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2300" b="1" dirty="0">
                <a:solidFill>
                  <a:srgbClr val="1D1D1B"/>
                </a:solidFill>
                <a:latin typeface="Franklin Gothic Medium"/>
                <a:cs typeface="Franklin Gothic Medium"/>
              </a:rPr>
              <a:t>20</a:t>
            </a:r>
            <a:r>
              <a:rPr sz="2300" b="1" spc="-2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2300" b="1" spc="-5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%</a:t>
            </a:r>
            <a:endParaRPr sz="2300" b="1" dirty="0">
              <a:latin typeface="Franklin Gothic Medium"/>
              <a:cs typeface="Franklin Gothic Medium"/>
            </a:endParaRPr>
          </a:p>
          <a:p>
            <a:pPr algn="ctr">
              <a:lnSpc>
                <a:spcPts val="1735"/>
              </a:lnSpc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 consommation de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carburant,</a:t>
            </a:r>
            <a:endParaRPr sz="1500" dirty="0">
              <a:latin typeface="Franklin Gothic Book"/>
              <a:cs typeface="Franklin Gothic Book"/>
            </a:endParaRPr>
          </a:p>
          <a:p>
            <a:pPr marL="635" algn="ctr">
              <a:lnSpc>
                <a:spcPct val="100000"/>
              </a:lnSpc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entretien,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usage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privé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limité.</a:t>
            </a:r>
            <a:endParaRPr sz="1500" dirty="0">
              <a:latin typeface="Franklin Gothic Book"/>
              <a:cs typeface="Franklin Gothic Book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550613" y="298912"/>
            <a:ext cx="4370705" cy="965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2020"/>
              </a:lnSpc>
              <a:spcBef>
                <a:spcPts val="100"/>
              </a:spcBef>
            </a:pPr>
            <a:r>
              <a:rPr sz="17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Sécurité</a:t>
            </a:r>
            <a:r>
              <a:rPr sz="1700" spc="-4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des</a:t>
            </a:r>
            <a:r>
              <a:rPr sz="1700" spc="-3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conducteurs</a:t>
            </a:r>
            <a:r>
              <a:rPr sz="1700" spc="-3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700" spc="-5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:</a:t>
            </a:r>
            <a:endParaRPr sz="1700">
              <a:latin typeface="Franklin Gothic Medium"/>
              <a:cs typeface="Franklin Gothic Medium"/>
            </a:endParaRPr>
          </a:p>
          <a:p>
            <a:pPr marL="12065" marR="5080" indent="-1270" algn="ctr">
              <a:lnSpc>
                <a:spcPts val="1800"/>
              </a:lnSpc>
              <a:spcBef>
                <a:spcPts val="4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baisse</a:t>
            </a:r>
            <a:r>
              <a:rPr sz="1500" spc="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du</a:t>
            </a:r>
            <a:r>
              <a:rPr sz="1500" spc="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taux</a:t>
            </a:r>
            <a:r>
              <a:rPr sz="1500" spc="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d’accidentologie,</a:t>
            </a:r>
            <a:r>
              <a:rPr sz="1500" spc="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analyse</a:t>
            </a:r>
            <a:r>
              <a:rPr sz="1500" spc="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des 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comportements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conduite, sensibilisation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et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formation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à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l’éco-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conduite,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assistance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en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cas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d’incident.</a:t>
            </a:r>
            <a:endParaRPr sz="1500">
              <a:latin typeface="Franklin Gothic Book"/>
              <a:cs typeface="Franklin Gothic Book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9168112" y="1800689"/>
            <a:ext cx="2640965" cy="995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marR="462915" indent="254000">
              <a:lnSpc>
                <a:spcPct val="100000"/>
              </a:lnSpc>
              <a:spcBef>
                <a:spcPts val="100"/>
              </a:spcBef>
            </a:pPr>
            <a:r>
              <a:rPr sz="1700" spc="-1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Amélioration</a:t>
            </a:r>
            <a:r>
              <a:rPr sz="1700" spc="5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de</a:t>
            </a:r>
            <a:r>
              <a:rPr sz="1700" spc="-3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la</a:t>
            </a:r>
            <a:r>
              <a:rPr sz="1700" spc="-2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productivité</a:t>
            </a:r>
            <a:r>
              <a:rPr sz="1700" spc="-3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700" spc="-5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:</a:t>
            </a:r>
            <a:endParaRPr sz="1700">
              <a:latin typeface="Franklin Gothic Medium"/>
              <a:cs typeface="Franklin Gothic Medium"/>
            </a:endParaRPr>
          </a:p>
          <a:p>
            <a:pPr marL="90170" marR="5080" indent="-78105">
              <a:lnSpc>
                <a:spcPts val="1800"/>
              </a:lnSpc>
              <a:spcBef>
                <a:spcPts val="2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réduction</a:t>
            </a:r>
            <a:r>
              <a:rPr sz="1500" spc="-5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500" spc="-5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temps</a:t>
            </a:r>
            <a:r>
              <a:rPr sz="1500" spc="-5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d’inactivité,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suivi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automatisé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tournées.</a:t>
            </a:r>
            <a:endParaRPr sz="1500">
              <a:latin typeface="Franklin Gothic Book"/>
              <a:cs typeface="Franklin Gothic Book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510386" y="3734584"/>
            <a:ext cx="1955800" cy="736600"/>
          </a:xfrm>
          <a:prstGeom prst="rect">
            <a:avLst/>
          </a:prstGeom>
        </p:spPr>
        <p:txBody>
          <a:bodyPr vert="horz" wrap="square" lIns="0" tIns="45719" rIns="0" bIns="0" rtlCol="0">
            <a:spAutoFit/>
          </a:bodyPr>
          <a:lstStyle/>
          <a:p>
            <a:pPr marL="12700" marR="5080" algn="ctr">
              <a:lnSpc>
                <a:spcPts val="1800"/>
              </a:lnSpc>
              <a:spcBef>
                <a:spcPts val="359"/>
              </a:spcBef>
            </a:pPr>
            <a:r>
              <a:rPr sz="17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Conformité</a:t>
            </a:r>
            <a:r>
              <a:rPr sz="1700" spc="-6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facilitée</a:t>
            </a:r>
            <a:r>
              <a:rPr sz="1700" spc="-6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700" spc="-5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: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rapports</a:t>
            </a:r>
            <a:r>
              <a:rPr sz="1500" spc="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automatiques, traçabilité.</a:t>
            </a:r>
            <a:endParaRPr sz="1500">
              <a:latin typeface="Franklin Gothic Book"/>
              <a:cs typeface="Franklin Gothic Book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381872" y="5166345"/>
            <a:ext cx="3044190" cy="736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2020"/>
              </a:lnSpc>
              <a:spcBef>
                <a:spcPts val="100"/>
              </a:spcBef>
            </a:pPr>
            <a:r>
              <a:rPr sz="17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Impact</a:t>
            </a:r>
            <a:r>
              <a:rPr sz="1700" spc="-2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700" spc="-1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environnemental</a:t>
            </a:r>
            <a:r>
              <a:rPr sz="1700" spc="-1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réduit</a:t>
            </a:r>
            <a:r>
              <a:rPr sz="1700" spc="-2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700" spc="-5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:</a:t>
            </a:r>
            <a:endParaRPr sz="1700">
              <a:latin typeface="Franklin Gothic Medium"/>
              <a:cs typeface="Franklin Gothic Medium"/>
            </a:endParaRPr>
          </a:p>
          <a:p>
            <a:pPr marL="131445">
              <a:lnSpc>
                <a:spcPts val="1780"/>
              </a:lnSpc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éco-conduite,</a:t>
            </a:r>
            <a:r>
              <a:rPr sz="1500" spc="-5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transition</a:t>
            </a:r>
            <a:r>
              <a:rPr sz="1500" spc="-4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électrique,</a:t>
            </a:r>
            <a:endParaRPr sz="1500">
              <a:latin typeface="Franklin Gothic Book"/>
              <a:cs typeface="Franklin Gothic Book"/>
            </a:endParaRPr>
          </a:p>
          <a:p>
            <a:pPr marL="82550">
              <a:lnSpc>
                <a:spcPct val="100000"/>
              </a:lnSpc>
            </a:pP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-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15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%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d’émissions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CO</a:t>
            </a:r>
            <a:r>
              <a:rPr sz="1275" baseline="-32679" dirty="0">
                <a:solidFill>
                  <a:srgbClr val="424241"/>
                </a:solidFill>
                <a:latin typeface="Franklin Gothic Book"/>
                <a:cs typeface="Franklin Gothic Book"/>
              </a:rPr>
              <a:t>2</a:t>
            </a:r>
            <a:r>
              <a:rPr sz="1275" spc="209" baseline="-32679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par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véhicule.</a:t>
            </a:r>
            <a:endParaRPr sz="1500">
              <a:latin typeface="Franklin Gothic Book"/>
              <a:cs typeface="Franklin Gothic Book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11982" y="355089"/>
            <a:ext cx="4041775" cy="508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8740">
              <a:lnSpc>
                <a:spcPts val="2020"/>
              </a:lnSpc>
              <a:spcBef>
                <a:spcPts val="100"/>
              </a:spcBef>
            </a:pPr>
            <a:r>
              <a:rPr sz="17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Optimisation</a:t>
            </a:r>
            <a:r>
              <a:rPr sz="1700" spc="-4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de</a:t>
            </a:r>
            <a:r>
              <a:rPr sz="1700" spc="-4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la</a:t>
            </a:r>
            <a:r>
              <a:rPr sz="1700" spc="-3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gestion</a:t>
            </a:r>
            <a:r>
              <a:rPr sz="1700" spc="-35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de</a:t>
            </a:r>
            <a:r>
              <a:rPr sz="1700" spc="-4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notre</a:t>
            </a:r>
            <a:r>
              <a:rPr sz="1700" spc="-4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70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flotte</a:t>
            </a:r>
            <a:r>
              <a:rPr sz="1700" spc="-4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 </a:t>
            </a:r>
            <a:r>
              <a:rPr sz="1700" spc="-50" dirty="0">
                <a:solidFill>
                  <a:srgbClr val="164194"/>
                </a:solidFill>
                <a:latin typeface="Franklin Gothic Medium"/>
                <a:cs typeface="Franklin Gothic Medium"/>
              </a:rPr>
              <a:t>:</a:t>
            </a:r>
            <a:endParaRPr sz="1700" dirty="0">
              <a:latin typeface="Franklin Gothic Medium"/>
              <a:cs typeface="Franklin Gothic Medium"/>
            </a:endParaRPr>
          </a:p>
          <a:p>
            <a:pPr marL="12700">
              <a:lnSpc>
                <a:spcPts val="1780"/>
              </a:lnSpc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suivi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en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temps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réel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véhicules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(géolocalisation)</a:t>
            </a:r>
            <a:endParaRPr sz="1500" dirty="0">
              <a:latin typeface="Franklin Gothic Book"/>
              <a:cs typeface="Franklin Gothic Book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05652" y="883739"/>
            <a:ext cx="1609090" cy="8166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43815" algn="ctr">
              <a:lnSpc>
                <a:spcPts val="2695"/>
              </a:lnSpc>
              <a:spcBef>
                <a:spcPts val="100"/>
              </a:spcBef>
            </a:pPr>
            <a:r>
              <a:rPr sz="2300" b="1" dirty="0">
                <a:solidFill>
                  <a:srgbClr val="1D1D1B"/>
                </a:solidFill>
                <a:latin typeface="Franklin Gothic Medium"/>
                <a:cs typeface="Franklin Gothic Medium"/>
              </a:rPr>
              <a:t>+</a:t>
            </a:r>
            <a:r>
              <a:rPr sz="2300" b="1" spc="-25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2300" b="1" dirty="0">
                <a:solidFill>
                  <a:srgbClr val="1D1D1B"/>
                </a:solidFill>
                <a:latin typeface="Franklin Gothic Medium"/>
                <a:cs typeface="Franklin Gothic Medium"/>
              </a:rPr>
              <a:t>15</a:t>
            </a:r>
            <a:r>
              <a:rPr sz="2300" b="1" spc="-25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2300" b="1" dirty="0">
                <a:solidFill>
                  <a:srgbClr val="1D1D1B"/>
                </a:solidFill>
                <a:latin typeface="Franklin Gothic Medium"/>
                <a:cs typeface="Franklin Gothic Medium"/>
              </a:rPr>
              <a:t>à</a:t>
            </a:r>
            <a:r>
              <a:rPr sz="2300" b="1" spc="-2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2300" b="1" dirty="0">
                <a:solidFill>
                  <a:srgbClr val="1D1D1B"/>
                </a:solidFill>
                <a:latin typeface="Franklin Gothic Medium"/>
                <a:cs typeface="Franklin Gothic Medium"/>
              </a:rPr>
              <a:t>25</a:t>
            </a:r>
            <a:r>
              <a:rPr sz="2300" b="1" spc="-25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2300" b="1" spc="-5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%</a:t>
            </a:r>
            <a:endParaRPr sz="2300" b="1" dirty="0">
              <a:latin typeface="Franklin Gothic Medium"/>
              <a:cs typeface="Franklin Gothic Medium"/>
            </a:endParaRPr>
          </a:p>
          <a:p>
            <a:pPr marL="5715" algn="ctr">
              <a:lnSpc>
                <a:spcPts val="1735"/>
              </a:lnSpc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 taux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d’utilisation</a:t>
            </a:r>
            <a:endParaRPr sz="1500" dirty="0">
              <a:latin typeface="Franklin Gothic Book"/>
              <a:cs typeface="Franklin Gothic Book"/>
            </a:endParaRPr>
          </a:p>
          <a:p>
            <a:pPr marL="5080" algn="ctr">
              <a:lnSpc>
                <a:spcPct val="100000"/>
              </a:lnSpc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notre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flotte,</a:t>
            </a:r>
            <a:endParaRPr sz="1500" dirty="0">
              <a:latin typeface="Franklin Gothic Book"/>
              <a:cs typeface="Franklin Gothic Book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958184" y="883739"/>
            <a:ext cx="1417955" cy="5880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165" algn="ctr">
              <a:lnSpc>
                <a:spcPts val="2695"/>
              </a:lnSpc>
              <a:spcBef>
                <a:spcPts val="100"/>
              </a:spcBef>
            </a:pPr>
            <a:r>
              <a:rPr sz="2300" b="1" spc="-1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-</a:t>
            </a:r>
            <a:r>
              <a:rPr sz="2300" b="1" dirty="0">
                <a:solidFill>
                  <a:srgbClr val="1D1D1B"/>
                </a:solidFill>
                <a:latin typeface="Franklin Gothic Medium"/>
                <a:cs typeface="Franklin Gothic Medium"/>
              </a:rPr>
              <a:t>30</a:t>
            </a:r>
            <a:r>
              <a:rPr sz="2300" b="1" spc="-5" dirty="0">
                <a:solidFill>
                  <a:srgbClr val="1D1D1B"/>
                </a:solidFill>
                <a:latin typeface="Franklin Gothic Medium"/>
                <a:cs typeface="Franklin Gothic Medium"/>
              </a:rPr>
              <a:t> </a:t>
            </a:r>
            <a:r>
              <a:rPr sz="2300" b="1" spc="-50" dirty="0">
                <a:solidFill>
                  <a:srgbClr val="1D1D1B"/>
                </a:solidFill>
                <a:latin typeface="Franklin Gothic Medium"/>
                <a:cs typeface="Franklin Gothic Medium"/>
              </a:rPr>
              <a:t>%</a:t>
            </a:r>
            <a:endParaRPr sz="2300" b="1" dirty="0">
              <a:latin typeface="Franklin Gothic Medium"/>
              <a:cs typeface="Franklin Gothic Medium"/>
            </a:endParaRPr>
          </a:p>
          <a:p>
            <a:pPr algn="ctr">
              <a:lnSpc>
                <a:spcPts val="1735"/>
              </a:lnSpc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trajets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inutiles</a:t>
            </a:r>
            <a:endParaRPr sz="1500" dirty="0">
              <a:latin typeface="Franklin Gothic Book"/>
              <a:cs typeface="Franklin Gothic Book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capture d’écran, texte, graphisme&#10;&#10;Le contenu généré par l’IA peut être incorrect.">
            <a:extLst>
              <a:ext uri="{FF2B5EF4-FFF2-40B4-BE49-F238E27FC236}">
                <a16:creationId xmlns:a16="http://schemas.microsoft.com/office/drawing/2014/main" id="{F8DA4DF8-9A1A-674E-6232-1C3167D26E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19" name="Image 18" descr="Une image contenant capture d’écran, jaune, Rectangle, conception&#10;&#10;Le contenu généré par l’IA peut être incorrect.">
            <a:extLst>
              <a:ext uri="{FF2B5EF4-FFF2-40B4-BE49-F238E27FC236}">
                <a16:creationId xmlns:a16="http://schemas.microsoft.com/office/drawing/2014/main" id="{7EC22287-8D43-09DB-1091-E7E2D39B95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5"/>
          <a:stretch/>
        </p:blipFill>
        <p:spPr>
          <a:xfrm>
            <a:off x="0" y="1"/>
            <a:ext cx="11811000" cy="6857999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81000" y="216000"/>
            <a:ext cx="11262995" cy="5975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85720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Franklin Gothic Medium Cond" panose="020B0606030402020204" pitchFamily="34" charset="0"/>
              </a:rPr>
              <a:t>SENSIBILISATION DE NOS COLLABORATEURS</a:t>
            </a:r>
          </a:p>
        </p:txBody>
      </p:sp>
      <p:pic>
        <p:nvPicPr>
          <p:cNvPr id="16" name="Image 15" descr="Une image contenant logo, Graphique, clipart, symbole&#10;&#10;Le contenu généré par l’IA peut être incorrect.">
            <a:extLst>
              <a:ext uri="{FF2B5EF4-FFF2-40B4-BE49-F238E27FC236}">
                <a16:creationId xmlns:a16="http://schemas.microsoft.com/office/drawing/2014/main" id="{C86E7CDD-8E26-C8B4-53C9-79CD37EE69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7914" y="1295400"/>
            <a:ext cx="1438781" cy="1438781"/>
          </a:xfrm>
          <a:prstGeom prst="rect">
            <a:avLst/>
          </a:prstGeom>
        </p:spPr>
      </p:pic>
      <p:pic>
        <p:nvPicPr>
          <p:cNvPr id="17" name="A1700816405SD_projet-masternaut (1)">
            <a:hlinkClick r:id="" action="ppaction://media"/>
            <a:extLst>
              <a:ext uri="{FF2B5EF4-FFF2-40B4-BE49-F238E27FC236}">
                <a16:creationId xmlns:a16="http://schemas.microsoft.com/office/drawing/2014/main" id="{C1AF8D2F-1BA0-CFF2-D264-56F624CCB53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016001" y="1378800"/>
            <a:ext cx="7966200" cy="44809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</TotalTime>
  <Words>442</Words>
  <Application>Microsoft Office PowerPoint</Application>
  <PresentationFormat>Grand écran</PresentationFormat>
  <Paragraphs>58</Paragraphs>
  <Slides>5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3" baseType="lpstr">
      <vt:lpstr>Arial Narrow</vt:lpstr>
      <vt:lpstr>Calibri</vt:lpstr>
      <vt:lpstr>Franklin Gothic Book</vt:lpstr>
      <vt:lpstr>Franklin Gothic Medium</vt:lpstr>
      <vt:lpstr>Franklin Gothic Medium Cond</vt:lpstr>
      <vt:lpstr>ITC Franklin Gothic Std Bk Cd</vt:lpstr>
      <vt:lpstr>Roboto</vt:lpstr>
      <vt:lpstr>Office Theme</vt:lpstr>
      <vt:lpstr>DATA, IMPACT, PERFORMANCE</vt:lpstr>
      <vt:lpstr>Présentation PowerPoint</vt:lpstr>
      <vt:lpstr>Présentation PowerPoint</vt:lpstr>
      <vt:lpstr>Présentation PowerPoint</vt:lpstr>
      <vt:lpstr>SENSIBILISATION DE NOS COLLABORATEURS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Perrine RODIER - Le Nouveau Belier</cp:lastModifiedBy>
  <cp:revision>1</cp:revision>
  <dcterms:created xsi:type="dcterms:W3CDTF">2025-04-09T15:09:51Z</dcterms:created>
  <dcterms:modified xsi:type="dcterms:W3CDTF">2025-04-10T15:13:02Z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2025-04-04T00:00:00Z</vt:filetime>
  </property>
  <property fmtid="{D5CDD505-2E9C-101B-9397-08002B2CF9AE}" pid="3" name="Creator">
    <vt:lpwstr>Adobe InDesign 20.0 (Macintosh)</vt:lpwstr>
  </property>
  <property fmtid="{D5CDD505-2E9C-101B-9397-08002B2CF9AE}" pid="4" name="LastSaved">
    <vt:filetime>2025-04-09T00:00:00Z</vt:filetime>
  </property>
  <property fmtid="{D5CDD505-2E9C-101B-9397-08002B2CF9AE}" pid="5" name="Producer">
    <vt:lpwstr>Adobe PDF Library 17.0</vt:lpwstr>
  </property>
</Properties>
</file>