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32" userDrawn="1">
          <p15:clr>
            <a:srgbClr val="A4A3A4"/>
          </p15:clr>
        </p15:guide>
        <p15:guide id="2" pos="21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E4F8FA-C2E4-403F-9A84-A971AD578836}" v="48" dt="2025-04-10T15:17:49.99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91" y="533"/>
      </p:cViewPr>
      <p:guideLst>
        <p:guide orient="horz" pos="432"/>
        <p:guide pos="21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1CE4F8FA-C2E4-403F-9A84-A971AD578836}"/>
    <pc:docChg chg="undo redo custSel delSld modSld">
      <pc:chgData name="Perrine RODIER - Le Nouveau Belier" userId="8d18d86c-7c03-4563-8894-8ee266adb6ca" providerId="ADAL" clId="{1CE4F8FA-C2E4-403F-9A84-A971AD578836}" dt="2025-04-10T15:19:12.764" v="623" actId="167"/>
      <pc:docMkLst>
        <pc:docMk/>
      </pc:docMkLst>
      <pc:sldChg chg="addSp delSp modSp mod">
        <pc:chgData name="Perrine RODIER - Le Nouveau Belier" userId="8d18d86c-7c03-4563-8894-8ee266adb6ca" providerId="ADAL" clId="{1CE4F8FA-C2E4-403F-9A84-A971AD578836}" dt="2025-04-10T09:44:28.776" v="110" actId="478"/>
        <pc:sldMkLst>
          <pc:docMk/>
          <pc:sldMk cId="0" sldId="256"/>
        </pc:sldMkLst>
        <pc:spChg chg="mod">
          <ac:chgData name="Perrine RODIER - Le Nouveau Belier" userId="8d18d86c-7c03-4563-8894-8ee266adb6ca" providerId="ADAL" clId="{1CE4F8FA-C2E4-403F-9A84-A971AD578836}" dt="2025-04-10T09:44:27.143" v="109" actId="1036"/>
          <ac:spMkLst>
            <pc:docMk/>
            <pc:sldMk cId="0" sldId="256"/>
            <ac:spMk id="8" creationId="{00000000-0000-0000-0000-000000000000}"/>
          </ac:spMkLst>
        </pc:spChg>
        <pc:grpChg chg="del">
          <ac:chgData name="Perrine RODIER - Le Nouveau Belier" userId="8d18d86c-7c03-4563-8894-8ee266adb6ca" providerId="ADAL" clId="{1CE4F8FA-C2E4-403F-9A84-A971AD578836}" dt="2025-04-10T09:18:14.385" v="20" actId="478"/>
          <ac:grpSpMkLst>
            <pc:docMk/>
            <pc:sldMk cId="0" sldId="256"/>
            <ac:grpSpMk id="2" creationId="{00000000-0000-0000-0000-000000000000}"/>
          </ac:grpSpMkLst>
        </pc:grpChg>
        <pc:picChg chg="add del mod">
          <ac:chgData name="Perrine RODIER - Le Nouveau Belier" userId="8d18d86c-7c03-4563-8894-8ee266adb6ca" providerId="ADAL" clId="{1CE4F8FA-C2E4-403F-9A84-A971AD578836}" dt="2025-04-10T09:43:40.386" v="93" actId="478"/>
          <ac:picMkLst>
            <pc:docMk/>
            <pc:sldMk cId="0" sldId="256"/>
            <ac:picMk id="3" creationId="{D3214E76-CF36-EE12-9232-BEA5DC617743}"/>
          </ac:picMkLst>
        </pc:picChg>
        <pc:picChg chg="add del mod">
          <ac:chgData name="Perrine RODIER - Le Nouveau Belier" userId="8d18d86c-7c03-4563-8894-8ee266adb6ca" providerId="ADAL" clId="{1CE4F8FA-C2E4-403F-9A84-A971AD578836}" dt="2025-04-10T09:44:28.776" v="110" actId="478"/>
          <ac:picMkLst>
            <pc:docMk/>
            <pc:sldMk cId="0" sldId="256"/>
            <ac:picMk id="5" creationId="{4DFFF290-8FB2-9DC5-D79F-277A1A3E5400}"/>
          </ac:picMkLst>
        </pc:picChg>
        <pc:picChg chg="add del mod ord">
          <ac:chgData name="Perrine RODIER - Le Nouveau Belier" userId="8d18d86c-7c03-4563-8894-8ee266adb6ca" providerId="ADAL" clId="{1CE4F8FA-C2E4-403F-9A84-A971AD578836}" dt="2025-04-10T09:23:02.132" v="58" actId="478"/>
          <ac:picMkLst>
            <pc:docMk/>
            <pc:sldMk cId="0" sldId="256"/>
            <ac:picMk id="10" creationId="{6FC646FC-FBA5-1787-9E40-3EE4D012FA7C}"/>
          </ac:picMkLst>
        </pc:picChg>
        <pc:picChg chg="add mod">
          <ac:chgData name="Perrine RODIER - Le Nouveau Belier" userId="8d18d86c-7c03-4563-8894-8ee266adb6ca" providerId="ADAL" clId="{1CE4F8FA-C2E4-403F-9A84-A971AD578836}" dt="2025-04-10T09:43:44.605" v="99" actId="1035"/>
          <ac:picMkLst>
            <pc:docMk/>
            <pc:sldMk cId="0" sldId="256"/>
            <ac:picMk id="12" creationId="{82CBD336-B32B-8372-7E10-9F594C7CEB78}"/>
          </ac:picMkLst>
        </pc:picChg>
        <pc:picChg chg="add del mod">
          <ac:chgData name="Perrine RODIER - Le Nouveau Belier" userId="8d18d86c-7c03-4563-8894-8ee266adb6ca" providerId="ADAL" clId="{1CE4F8FA-C2E4-403F-9A84-A971AD578836}" dt="2025-04-10T09:22:31.872" v="55" actId="478"/>
          <ac:picMkLst>
            <pc:docMk/>
            <pc:sldMk cId="0" sldId="256"/>
            <ac:picMk id="14" creationId="{5390098B-0EBB-9ADA-3A2B-7FB7E3F2CEA9}"/>
          </ac:picMkLst>
        </pc:picChg>
        <pc:picChg chg="add mod">
          <ac:chgData name="Perrine RODIER - Le Nouveau Belier" userId="8d18d86c-7c03-4563-8894-8ee266adb6ca" providerId="ADAL" clId="{1CE4F8FA-C2E4-403F-9A84-A971AD578836}" dt="2025-04-10T09:22:57.086" v="56"/>
          <ac:picMkLst>
            <pc:docMk/>
            <pc:sldMk cId="0" sldId="256"/>
            <ac:picMk id="15" creationId="{09213716-F95F-7CCB-6EA1-C0A5289ADC29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09:45:27.383" v="121" actId="478"/>
        <pc:sldMkLst>
          <pc:docMk/>
          <pc:sldMk cId="0" sldId="257"/>
        </pc:sldMkLst>
        <pc:spChg chg="mod">
          <ac:chgData name="Perrine RODIER - Le Nouveau Belier" userId="8d18d86c-7c03-4563-8894-8ee266adb6ca" providerId="ADAL" clId="{1CE4F8FA-C2E4-403F-9A84-A971AD578836}" dt="2025-04-10T09:28:06.816" v="83" actId="1035"/>
          <ac:spMkLst>
            <pc:docMk/>
            <pc:sldMk cId="0" sldId="257"/>
            <ac:spMk id="11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8:54:04.506" v="5" actId="113"/>
          <ac:spMkLst>
            <pc:docMk/>
            <pc:sldMk cId="0" sldId="257"/>
            <ac:spMk id="13" creationId="{00000000-0000-0000-0000-000000000000}"/>
          </ac:spMkLst>
        </pc:spChg>
        <pc:grpChg chg="add del">
          <ac:chgData name="Perrine RODIER - Le Nouveau Belier" userId="8d18d86c-7c03-4563-8894-8ee266adb6ca" providerId="ADAL" clId="{1CE4F8FA-C2E4-403F-9A84-A971AD578836}" dt="2025-04-10T09:45:27.383" v="121" actId="478"/>
          <ac:grpSpMkLst>
            <pc:docMk/>
            <pc:sldMk cId="0" sldId="257"/>
            <ac:grpSpMk id="2" creationId="{00000000-0000-0000-0000-000000000000}"/>
          </ac:grpSpMkLst>
        </pc:grpChg>
        <pc:picChg chg="add mod ord">
          <ac:chgData name="Perrine RODIER - Le Nouveau Belier" userId="8d18d86c-7c03-4563-8894-8ee266adb6ca" providerId="ADAL" clId="{1CE4F8FA-C2E4-403F-9A84-A971AD578836}" dt="2025-04-10T09:45:19.962" v="118" actId="167"/>
          <ac:picMkLst>
            <pc:docMk/>
            <pc:sldMk cId="0" sldId="257"/>
            <ac:picMk id="19" creationId="{403945FA-BF73-45C0-3C72-25DE0CDCB71D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18:04.072" v="622" actId="478"/>
        <pc:sldMkLst>
          <pc:docMk/>
          <pc:sldMk cId="0" sldId="258"/>
        </pc:sldMkLst>
        <pc:spChg chg="mod">
          <ac:chgData name="Perrine RODIER - Le Nouveau Belier" userId="8d18d86c-7c03-4563-8894-8ee266adb6ca" providerId="ADAL" clId="{1CE4F8FA-C2E4-403F-9A84-A971AD578836}" dt="2025-04-10T15:09:07.986" v="597" actId="1076"/>
          <ac:spMkLst>
            <pc:docMk/>
            <pc:sldMk cId="0" sldId="258"/>
            <ac:spMk id="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19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0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3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5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7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9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30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31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32" creationId="{00000000-0000-0000-0000-000000000000}"/>
          </ac:spMkLst>
        </pc:spChg>
        <pc:grpChg chg="del">
          <ac:chgData name="Perrine RODIER - Le Nouveau Belier" userId="8d18d86c-7c03-4563-8894-8ee266adb6ca" providerId="ADAL" clId="{1CE4F8FA-C2E4-403F-9A84-A971AD578836}" dt="2025-04-10T09:46:22.465" v="125" actId="478"/>
          <ac:grpSpMkLst>
            <pc:docMk/>
            <pc:sldMk cId="0" sldId="258"/>
            <ac:grpSpMk id="2" creationId="{00000000-0000-0000-0000-000000000000}"/>
          </ac:grpSpMkLst>
        </pc:grpChg>
        <pc:grpChg chg="add del">
          <ac:chgData name="Perrine RODIER - Le Nouveau Belier" userId="8d18d86c-7c03-4563-8894-8ee266adb6ca" providerId="ADAL" clId="{1CE4F8FA-C2E4-403F-9A84-A971AD578836}" dt="2025-04-10T15:18:04.072" v="622" actId="478"/>
          <ac:grpSpMkLst>
            <pc:docMk/>
            <pc:sldMk cId="0" sldId="258"/>
            <ac:grpSpMk id="10" creationId="{00000000-0000-0000-0000-000000000000}"/>
          </ac:grpSpMkLst>
        </pc:grpChg>
        <pc:picChg chg="add mod ord">
          <ac:chgData name="Perrine RODIER - Le Nouveau Belier" userId="8d18d86c-7c03-4563-8894-8ee266adb6ca" providerId="ADAL" clId="{1CE4F8FA-C2E4-403F-9A84-A971AD578836}" dt="2025-04-10T15:17:55.790" v="619" actId="167"/>
          <ac:picMkLst>
            <pc:docMk/>
            <pc:sldMk cId="0" sldId="258"/>
            <ac:picMk id="3" creationId="{A92CC4A9-5ACC-B15E-8E08-7E8FB996EDC5}"/>
          </ac:picMkLst>
        </pc:picChg>
        <pc:picChg chg="topLvl">
          <ac:chgData name="Perrine RODIER - Le Nouveau Belier" userId="8d18d86c-7c03-4563-8894-8ee266adb6ca" providerId="ADAL" clId="{1CE4F8FA-C2E4-403F-9A84-A971AD578836}" dt="2025-04-10T15:18:04.072" v="622" actId="478"/>
          <ac:picMkLst>
            <pc:docMk/>
            <pc:sldMk cId="0" sldId="258"/>
            <ac:picMk id="11" creationId="{00000000-0000-0000-0000-000000000000}"/>
          </ac:picMkLst>
        </pc:picChg>
        <pc:picChg chg="add del topLvl">
          <ac:chgData name="Perrine RODIER - Le Nouveau Belier" userId="8d18d86c-7c03-4563-8894-8ee266adb6ca" providerId="ADAL" clId="{1CE4F8FA-C2E4-403F-9A84-A971AD578836}" dt="2025-04-10T15:18:04.072" v="622" actId="478"/>
          <ac:picMkLst>
            <pc:docMk/>
            <pc:sldMk cId="0" sldId="258"/>
            <ac:picMk id="12" creationId="{00000000-0000-0000-0000-000000000000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6:32.977" v="129" actId="167"/>
          <ac:picMkLst>
            <pc:docMk/>
            <pc:sldMk cId="0" sldId="258"/>
            <ac:picMk id="34" creationId="{51612CF9-5F0D-A4B1-9D25-8ABDAD5B5E7D}"/>
          </ac:picMkLst>
        </pc:picChg>
        <pc:picChg chg="add del mod">
          <ac:chgData name="Perrine RODIER - Le Nouveau Belier" userId="8d18d86c-7c03-4563-8894-8ee266adb6ca" providerId="ADAL" clId="{1CE4F8FA-C2E4-403F-9A84-A971AD578836}" dt="2025-04-10T09:48:43.453" v="175" actId="478"/>
          <ac:picMkLst>
            <pc:docMk/>
            <pc:sldMk cId="0" sldId="258"/>
            <ac:picMk id="36" creationId="{B2B1C68A-6388-9302-68DD-55D47062CB5F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08:43.130" v="591" actId="1038"/>
        <pc:sldMkLst>
          <pc:docMk/>
          <pc:sldMk cId="0" sldId="259"/>
        </pc:sldMkLst>
        <pc:spChg chg="del">
          <ac:chgData name="Perrine RODIER - Le Nouveau Belier" userId="8d18d86c-7c03-4563-8894-8ee266adb6ca" providerId="ADAL" clId="{1CE4F8FA-C2E4-403F-9A84-A971AD578836}" dt="2025-04-10T09:47:52.361" v="149" actId="478"/>
          <ac:spMkLst>
            <pc:docMk/>
            <pc:sldMk cId="0" sldId="259"/>
            <ac:spMk id="3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15:08:43.130" v="591" actId="1038"/>
          <ac:spMkLst>
            <pc:docMk/>
            <pc:sldMk cId="0" sldId="259"/>
            <ac:spMk id="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8:52:54.565" v="1" actId="20577"/>
          <ac:spMkLst>
            <pc:docMk/>
            <pc:sldMk cId="0" sldId="259"/>
            <ac:spMk id="26" creationId="{00000000-0000-0000-0000-000000000000}"/>
          </ac:spMkLst>
        </pc:spChg>
        <pc:grpChg chg="del">
          <ac:chgData name="Perrine RODIER - Le Nouveau Belier" userId="8d18d86c-7c03-4563-8894-8ee266adb6ca" providerId="ADAL" clId="{1CE4F8FA-C2E4-403F-9A84-A971AD578836}" dt="2025-04-10T09:46:59.829" v="132" actId="478"/>
          <ac:grpSpMkLst>
            <pc:docMk/>
            <pc:sldMk cId="0" sldId="259"/>
            <ac:grpSpMk id="4" creationId="{00000000-0000-0000-0000-000000000000}"/>
          </ac:grpSpMkLst>
        </pc:grpChg>
        <pc:picChg chg="del">
          <ac:chgData name="Perrine RODIER - Le Nouveau Belier" userId="8d18d86c-7c03-4563-8894-8ee266adb6ca" providerId="ADAL" clId="{1CE4F8FA-C2E4-403F-9A84-A971AD578836}" dt="2025-04-10T09:47:02.774" v="133" actId="478"/>
          <ac:picMkLst>
            <pc:docMk/>
            <pc:sldMk cId="0" sldId="259"/>
            <ac:picMk id="2" creationId="{00000000-0000-0000-0000-000000000000}"/>
          </ac:picMkLst>
        </pc:picChg>
        <pc:picChg chg="del">
          <ac:chgData name="Perrine RODIER - Le Nouveau Belier" userId="8d18d86c-7c03-4563-8894-8ee266adb6ca" providerId="ADAL" clId="{1CE4F8FA-C2E4-403F-9A84-A971AD578836}" dt="2025-04-10T09:48:19.429" v="159" actId="478"/>
          <ac:picMkLst>
            <pc:docMk/>
            <pc:sldMk cId="0" sldId="259"/>
            <ac:picMk id="12" creationId="{00000000-0000-0000-0000-000000000000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7:15.190" v="137" actId="167"/>
          <ac:picMkLst>
            <pc:docMk/>
            <pc:sldMk cId="0" sldId="259"/>
            <ac:picMk id="32" creationId="{C84CB397-19B4-BEA4-DA43-6C847E4459B2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7:45.545" v="148" actId="167"/>
          <ac:picMkLst>
            <pc:docMk/>
            <pc:sldMk cId="0" sldId="259"/>
            <ac:picMk id="34" creationId="{B5C0D356-6148-0A22-ABAD-78E5C3C71CBF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8:15.659" v="158" actId="167"/>
          <ac:picMkLst>
            <pc:docMk/>
            <pc:sldMk cId="0" sldId="259"/>
            <ac:picMk id="36" creationId="{F31102FD-8E27-D557-9C61-7A270AFE1815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09:27.275" v="603" actId="1076"/>
        <pc:sldMkLst>
          <pc:docMk/>
          <pc:sldMk cId="0" sldId="260"/>
        </pc:sldMkLst>
        <pc:spChg chg="mod">
          <ac:chgData name="Perrine RODIER - Le Nouveau Belier" userId="8d18d86c-7c03-4563-8894-8ee266adb6ca" providerId="ADAL" clId="{1CE4F8FA-C2E4-403F-9A84-A971AD578836}" dt="2025-04-10T15:09:27.275" v="603" actId="1076"/>
          <ac:spMkLst>
            <pc:docMk/>
            <pc:sldMk cId="0" sldId="260"/>
            <ac:spMk id="7" creationId="{00000000-0000-0000-0000-000000000000}"/>
          </ac:spMkLst>
        </pc:spChg>
        <pc:spChg chg="del mod">
          <ac:chgData name="Perrine RODIER - Le Nouveau Belier" userId="8d18d86c-7c03-4563-8894-8ee266adb6ca" providerId="ADAL" clId="{1CE4F8FA-C2E4-403F-9A84-A971AD578836}" dt="2025-04-10T09:52:44.389" v="211" actId="478"/>
          <ac:spMkLst>
            <pc:docMk/>
            <pc:sldMk cId="0" sldId="260"/>
            <ac:spMk id="11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2:18.376" v="203" actId="478"/>
          <ac:spMkLst>
            <pc:docMk/>
            <pc:sldMk cId="0" sldId="260"/>
            <ac:spMk id="12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2:45.177" v="212" actId="478"/>
          <ac:spMkLst>
            <pc:docMk/>
            <pc:sldMk cId="0" sldId="260"/>
            <ac:spMk id="13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2:24.189" v="204" actId="478"/>
          <ac:spMkLst>
            <pc:docMk/>
            <pc:sldMk cId="0" sldId="260"/>
            <ac:spMk id="14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09:52:47.935" v="214" actId="478"/>
          <ac:spMkLst>
            <pc:docMk/>
            <pc:sldMk cId="0" sldId="260"/>
            <ac:spMk id="16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09:52:37.486" v="208" actId="478"/>
          <ac:spMkLst>
            <pc:docMk/>
            <pc:sldMk cId="0" sldId="260"/>
            <ac:spMk id="17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09:52:33.903" v="207" actId="165"/>
          <ac:spMkLst>
            <pc:docMk/>
            <pc:sldMk cId="0" sldId="260"/>
            <ac:spMk id="19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2:18.376" v="203" actId="478"/>
          <ac:spMkLst>
            <pc:docMk/>
            <pc:sldMk cId="0" sldId="260"/>
            <ac:spMk id="21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2:46.783" v="213" actId="478"/>
          <ac:spMkLst>
            <pc:docMk/>
            <pc:sldMk cId="0" sldId="260"/>
            <ac:spMk id="22" creationId="{00000000-0000-0000-0000-000000000000}"/>
          </ac:spMkLst>
        </pc:spChg>
        <pc:spChg chg="add del">
          <ac:chgData name="Perrine RODIER - Le Nouveau Belier" userId="8d18d86c-7c03-4563-8894-8ee266adb6ca" providerId="ADAL" clId="{1CE4F8FA-C2E4-403F-9A84-A971AD578836}" dt="2025-04-10T09:54:34.094" v="253" actId="478"/>
          <ac:spMkLst>
            <pc:docMk/>
            <pc:sldMk cId="0" sldId="260"/>
            <ac:spMk id="23" creationId="{00000000-0000-0000-0000-000000000000}"/>
          </ac:spMkLst>
        </pc:spChg>
        <pc:spChg chg="add del">
          <ac:chgData name="Perrine RODIER - Le Nouveau Belier" userId="8d18d86c-7c03-4563-8894-8ee266adb6ca" providerId="ADAL" clId="{1CE4F8FA-C2E4-403F-9A84-A971AD578836}" dt="2025-04-10T09:54:33.571" v="252" actId="478"/>
          <ac:spMkLst>
            <pc:docMk/>
            <pc:sldMk cId="0" sldId="260"/>
            <ac:spMk id="25" creationId="{00000000-0000-0000-0000-000000000000}"/>
          </ac:spMkLst>
        </pc:spChg>
        <pc:grpChg chg="del mod">
          <ac:chgData name="Perrine RODIER - Le Nouveau Belier" userId="8d18d86c-7c03-4563-8894-8ee266adb6ca" providerId="ADAL" clId="{1CE4F8FA-C2E4-403F-9A84-A971AD578836}" dt="2025-04-10T09:51:27.458" v="192" actId="478"/>
          <ac:grpSpMkLst>
            <pc:docMk/>
            <pc:sldMk cId="0" sldId="260"/>
            <ac:grpSpMk id="2" creationId="{00000000-0000-0000-0000-000000000000}"/>
          </ac:grpSpMkLst>
        </pc:grpChg>
        <pc:grpChg chg="del">
          <ac:chgData name="Perrine RODIER - Le Nouveau Belier" userId="8d18d86c-7c03-4563-8894-8ee266adb6ca" providerId="ADAL" clId="{1CE4F8FA-C2E4-403F-9A84-A971AD578836}" dt="2025-04-10T09:52:12.468" v="202" actId="478"/>
          <ac:grpSpMkLst>
            <pc:docMk/>
            <pc:sldMk cId="0" sldId="260"/>
            <ac:grpSpMk id="8" creationId="{00000000-0000-0000-0000-000000000000}"/>
          </ac:grpSpMkLst>
        </pc:grpChg>
        <pc:grpChg chg="del mod">
          <ac:chgData name="Perrine RODIER - Le Nouveau Belier" userId="8d18d86c-7c03-4563-8894-8ee266adb6ca" providerId="ADAL" clId="{1CE4F8FA-C2E4-403F-9A84-A971AD578836}" dt="2025-04-10T09:52:33.903" v="207" actId="165"/>
          <ac:grpSpMkLst>
            <pc:docMk/>
            <pc:sldMk cId="0" sldId="260"/>
            <ac:grpSpMk id="15" creationId="{00000000-0000-0000-0000-000000000000}"/>
          </ac:grpSpMkLst>
        </pc:grpChg>
        <pc:picChg chg="del mod topLvl">
          <ac:chgData name="Perrine RODIER - Le Nouveau Belier" userId="8d18d86c-7c03-4563-8894-8ee266adb6ca" providerId="ADAL" clId="{1CE4F8FA-C2E4-403F-9A84-A971AD578836}" dt="2025-04-10T09:52:39.379" v="209" actId="478"/>
          <ac:picMkLst>
            <pc:docMk/>
            <pc:sldMk cId="0" sldId="260"/>
            <ac:picMk id="18" creationId="{00000000-0000-0000-0000-000000000000}"/>
          </ac:picMkLst>
        </pc:picChg>
        <pc:picChg chg="mod topLvl">
          <ac:chgData name="Perrine RODIER - Le Nouveau Belier" userId="8d18d86c-7c03-4563-8894-8ee266adb6ca" providerId="ADAL" clId="{1CE4F8FA-C2E4-403F-9A84-A971AD578836}" dt="2025-04-10T09:52:33.903" v="207" actId="165"/>
          <ac:picMkLst>
            <pc:docMk/>
            <pc:sldMk cId="0" sldId="260"/>
            <ac:picMk id="20" creationId="{00000000-0000-0000-0000-000000000000}"/>
          </ac:picMkLst>
        </pc:picChg>
        <pc:picChg chg="add mod">
          <ac:chgData name="Perrine RODIER - Le Nouveau Belier" userId="8d18d86c-7c03-4563-8894-8ee266adb6ca" providerId="ADAL" clId="{1CE4F8FA-C2E4-403F-9A84-A971AD578836}" dt="2025-04-10T09:51:33.178" v="197"/>
          <ac:picMkLst>
            <pc:docMk/>
            <pc:sldMk cId="0" sldId="260"/>
            <ac:picMk id="28" creationId="{51B03695-CC6B-992D-A6E0-01E7C1730FA8}"/>
          </ac:picMkLst>
        </pc:picChg>
        <pc:picChg chg="add del mod ord">
          <ac:chgData name="Perrine RODIER - Le Nouveau Belier" userId="8d18d86c-7c03-4563-8894-8ee266adb6ca" providerId="ADAL" clId="{1CE4F8FA-C2E4-403F-9A84-A971AD578836}" dt="2025-04-10T09:54:37.587" v="255" actId="478"/>
          <ac:picMkLst>
            <pc:docMk/>
            <pc:sldMk cId="0" sldId="260"/>
            <ac:picMk id="30" creationId="{35C81F78-C4A8-0A0E-5CC0-7B6B9F912448}"/>
          </ac:picMkLst>
        </pc:picChg>
        <pc:picChg chg="add mod">
          <ac:chgData name="Perrine RODIER - Le Nouveau Belier" userId="8d18d86c-7c03-4563-8894-8ee266adb6ca" providerId="ADAL" clId="{1CE4F8FA-C2E4-403F-9A84-A971AD578836}" dt="2025-04-10T09:55:03.392" v="275" actId="1076"/>
          <ac:picMkLst>
            <pc:docMk/>
            <pc:sldMk cId="0" sldId="260"/>
            <ac:picMk id="32" creationId="{2FFB60FB-4501-C7C9-DA88-E1346BAA0296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53:47.626" v="234"/>
          <ac:picMkLst>
            <pc:docMk/>
            <pc:sldMk cId="0" sldId="260"/>
            <ac:picMk id="34" creationId="{A02DA28D-4AAF-7CF7-077D-58455F339402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54:38.569" v="259"/>
          <ac:picMkLst>
            <pc:docMk/>
            <pc:sldMk cId="0" sldId="260"/>
            <ac:picMk id="36" creationId="{710360EA-6953-8718-0F38-6452938A7A4A}"/>
          </ac:picMkLst>
        </pc:picChg>
        <pc:picChg chg="add del mod">
          <ac:chgData name="Perrine RODIER - Le Nouveau Belier" userId="8d18d86c-7c03-4563-8894-8ee266adb6ca" providerId="ADAL" clId="{1CE4F8FA-C2E4-403F-9A84-A971AD578836}" dt="2025-04-10T09:54:56.505" v="267" actId="478"/>
          <ac:picMkLst>
            <pc:docMk/>
            <pc:sldMk cId="0" sldId="260"/>
            <ac:picMk id="38" creationId="{EE70CB49-1B0B-6D24-C09F-C4E1D0A8EDE8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0:00:36.933" v="413" actId="1036"/>
        <pc:sldMkLst>
          <pc:docMk/>
          <pc:sldMk cId="0" sldId="261"/>
        </pc:sldMkLst>
        <pc:spChg chg="del mod">
          <ac:chgData name="Perrine RODIER - Le Nouveau Belier" userId="8d18d86c-7c03-4563-8894-8ee266adb6ca" providerId="ADAL" clId="{1CE4F8FA-C2E4-403F-9A84-A971AD578836}" dt="2025-04-10T09:57:26.755" v="349" actId="478"/>
          <ac:spMkLst>
            <pc:docMk/>
            <pc:sldMk cId="0" sldId="261"/>
            <ac:spMk id="7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0.695" v="404" actId="478"/>
          <ac:spMkLst>
            <pc:docMk/>
            <pc:sldMk cId="0" sldId="261"/>
            <ac:spMk id="13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4.536" v="405" actId="478"/>
          <ac:spMkLst>
            <pc:docMk/>
            <pc:sldMk cId="0" sldId="261"/>
            <ac:spMk id="14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0.695" v="404" actId="478"/>
          <ac:spMkLst>
            <pc:docMk/>
            <pc:sldMk cId="0" sldId="261"/>
            <ac:spMk id="15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4.536" v="405" actId="478"/>
          <ac:spMkLst>
            <pc:docMk/>
            <pc:sldMk cId="0" sldId="261"/>
            <ac:spMk id="16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0.695" v="404" actId="478"/>
          <ac:spMkLst>
            <pc:docMk/>
            <pc:sldMk cId="0" sldId="261"/>
            <ac:spMk id="17" creationId="{00000000-0000-0000-0000-000000000000}"/>
          </ac:spMkLst>
        </pc:spChg>
        <pc:spChg chg="add del mod topLvl">
          <ac:chgData name="Perrine RODIER - Le Nouveau Belier" userId="8d18d86c-7c03-4563-8894-8ee266adb6ca" providerId="ADAL" clId="{1CE4F8FA-C2E4-403F-9A84-A971AD578836}" dt="2025-04-10T09:59:52.600" v="399" actId="478"/>
          <ac:spMkLst>
            <pc:docMk/>
            <pc:sldMk cId="0" sldId="261"/>
            <ac:spMk id="21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09:58:29.676" v="368" actId="165"/>
          <ac:spMkLst>
            <pc:docMk/>
            <pc:sldMk cId="0" sldId="261"/>
            <ac:spMk id="22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7.522" v="406" actId="478"/>
          <ac:spMkLst>
            <pc:docMk/>
            <pc:sldMk cId="0" sldId="261"/>
            <ac:spMk id="24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4.536" v="405" actId="478"/>
          <ac:spMkLst>
            <pc:docMk/>
            <pc:sldMk cId="0" sldId="261"/>
            <ac:spMk id="25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0:20.695" v="404" actId="478"/>
          <ac:spMkLst>
            <pc:docMk/>
            <pc:sldMk cId="0" sldId="261"/>
            <ac:spMk id="26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7:49.194" v="351" actId="478"/>
          <ac:spMkLst>
            <pc:docMk/>
            <pc:sldMk cId="0" sldId="261"/>
            <ac:spMk id="27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8:21.682" v="364" actId="478"/>
          <ac:spMkLst>
            <pc:docMk/>
            <pc:sldMk cId="0" sldId="261"/>
            <ac:spMk id="28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09:57:49.194" v="351" actId="478"/>
          <ac:spMkLst>
            <pc:docMk/>
            <pc:sldMk cId="0" sldId="261"/>
            <ac:spMk id="29" creationId="{00000000-0000-0000-0000-000000000000}"/>
          </ac:spMkLst>
        </pc:spChg>
        <pc:spChg chg="add mod">
          <ac:chgData name="Perrine RODIER - Le Nouveau Belier" userId="8d18d86c-7c03-4563-8894-8ee266adb6ca" providerId="ADAL" clId="{1CE4F8FA-C2E4-403F-9A84-A971AD578836}" dt="2025-04-10T09:57:19.409" v="348"/>
          <ac:spMkLst>
            <pc:docMk/>
            <pc:sldMk cId="0" sldId="261"/>
            <ac:spMk id="30" creationId="{2921BC62-2BF2-F0C9-368D-FEF8BB62D304}"/>
          </ac:spMkLst>
        </pc:spChg>
        <pc:spChg chg="add del mod">
          <ac:chgData name="Perrine RODIER - Le Nouveau Belier" userId="8d18d86c-7c03-4563-8894-8ee266adb6ca" providerId="ADAL" clId="{1CE4F8FA-C2E4-403F-9A84-A971AD578836}" dt="2025-04-10T09:57:45.807" v="350" actId="478"/>
          <ac:spMkLst>
            <pc:docMk/>
            <pc:sldMk cId="0" sldId="261"/>
            <ac:spMk id="32" creationId="{DB6BB31D-E567-DDFB-1AB9-DFCBB7A96E87}"/>
          </ac:spMkLst>
        </pc:spChg>
        <pc:grpChg chg="del">
          <ac:chgData name="Perrine RODIER - Le Nouveau Belier" userId="8d18d86c-7c03-4563-8894-8ee266adb6ca" providerId="ADAL" clId="{1CE4F8FA-C2E4-403F-9A84-A971AD578836}" dt="2025-04-10T09:59:36.040" v="391" actId="478"/>
          <ac:grpSpMkLst>
            <pc:docMk/>
            <pc:sldMk cId="0" sldId="261"/>
            <ac:grpSpMk id="2" creationId="{00000000-0000-0000-0000-000000000000}"/>
          </ac:grpSpMkLst>
        </pc:grpChg>
        <pc:grpChg chg="add del">
          <ac:chgData name="Perrine RODIER - Le Nouveau Belier" userId="8d18d86c-7c03-4563-8894-8ee266adb6ca" providerId="ADAL" clId="{1CE4F8FA-C2E4-403F-9A84-A971AD578836}" dt="2025-04-10T10:00:16.712" v="403" actId="478"/>
          <ac:grpSpMkLst>
            <pc:docMk/>
            <pc:sldMk cId="0" sldId="261"/>
            <ac:grpSpMk id="9" creationId="{00000000-0000-0000-0000-000000000000}"/>
          </ac:grpSpMkLst>
        </pc:grpChg>
        <pc:grpChg chg="del">
          <ac:chgData name="Perrine RODIER - Le Nouveau Belier" userId="8d18d86c-7c03-4563-8894-8ee266adb6ca" providerId="ADAL" clId="{1CE4F8FA-C2E4-403F-9A84-A971AD578836}" dt="2025-04-10T09:58:29.676" v="368" actId="165"/>
          <ac:grpSpMkLst>
            <pc:docMk/>
            <pc:sldMk cId="0" sldId="261"/>
            <ac:grpSpMk id="20" creationId="{00000000-0000-0000-0000-000000000000}"/>
          </ac:grpSpMkLst>
        </pc:grpChg>
        <pc:picChg chg="mod ord">
          <ac:chgData name="Perrine RODIER - Le Nouveau Belier" userId="8d18d86c-7c03-4563-8894-8ee266adb6ca" providerId="ADAL" clId="{1CE4F8FA-C2E4-403F-9A84-A971AD578836}" dt="2025-04-10T09:59:27.620" v="388" actId="166"/>
          <ac:picMkLst>
            <pc:docMk/>
            <pc:sldMk cId="0" sldId="261"/>
            <ac:picMk id="3" creationId="{00000000-0000-0000-0000-000000000000}"/>
          </ac:picMkLst>
        </pc:picChg>
        <pc:picChg chg="topLvl">
          <ac:chgData name="Perrine RODIER - Le Nouveau Belier" userId="8d18d86c-7c03-4563-8894-8ee266adb6ca" providerId="ADAL" clId="{1CE4F8FA-C2E4-403F-9A84-A971AD578836}" dt="2025-04-10T10:00:16.712" v="403" actId="478"/>
          <ac:picMkLst>
            <pc:docMk/>
            <pc:sldMk cId="0" sldId="261"/>
            <ac:picMk id="10" creationId="{00000000-0000-0000-0000-000000000000}"/>
          </ac:picMkLst>
        </pc:picChg>
        <pc:picChg chg="del topLvl">
          <ac:chgData name="Perrine RODIER - Le Nouveau Belier" userId="8d18d86c-7c03-4563-8894-8ee266adb6ca" providerId="ADAL" clId="{1CE4F8FA-C2E4-403F-9A84-A971AD578836}" dt="2025-04-10T10:00:16.712" v="403" actId="478"/>
          <ac:picMkLst>
            <pc:docMk/>
            <pc:sldMk cId="0" sldId="261"/>
            <ac:picMk id="11" creationId="{00000000-0000-0000-0000-000000000000}"/>
          </ac:picMkLst>
        </pc:picChg>
        <pc:picChg chg="add mod">
          <ac:chgData name="Perrine RODIER - Le Nouveau Belier" userId="8d18d86c-7c03-4563-8894-8ee266adb6ca" providerId="ADAL" clId="{1CE4F8FA-C2E4-403F-9A84-A971AD578836}" dt="2025-04-10T09:58:24.034" v="367" actId="1035"/>
          <ac:picMkLst>
            <pc:docMk/>
            <pc:sldMk cId="0" sldId="261"/>
            <ac:picMk id="34" creationId="{7D56459D-AA30-2586-3B82-6922E4B030EB}"/>
          </ac:picMkLst>
        </pc:picChg>
        <pc:picChg chg="add del mod ord">
          <ac:chgData name="Perrine RODIER - Le Nouveau Belier" userId="8d18d86c-7c03-4563-8894-8ee266adb6ca" providerId="ADAL" clId="{1CE4F8FA-C2E4-403F-9A84-A971AD578836}" dt="2025-04-10T09:59:51.304" v="398" actId="167"/>
          <ac:picMkLst>
            <pc:docMk/>
            <pc:sldMk cId="0" sldId="261"/>
            <ac:picMk id="36" creationId="{B9D23305-81D8-92E9-377C-F345276B1C16}"/>
          </ac:picMkLst>
        </pc:picChg>
        <pc:picChg chg="add mod ord">
          <ac:chgData name="Perrine RODIER - Le Nouveau Belier" userId="8d18d86c-7c03-4563-8894-8ee266adb6ca" providerId="ADAL" clId="{1CE4F8FA-C2E4-403F-9A84-A971AD578836}" dt="2025-04-10T10:00:02.251" v="400" actId="167"/>
          <ac:picMkLst>
            <pc:docMk/>
            <pc:sldMk cId="0" sldId="261"/>
            <ac:picMk id="38" creationId="{DFA570FD-810F-C379-0ED1-0CD9B70AE88E}"/>
          </ac:picMkLst>
        </pc:picChg>
        <pc:picChg chg="add mod">
          <ac:chgData name="Perrine RODIER - Le Nouveau Belier" userId="8d18d86c-7c03-4563-8894-8ee266adb6ca" providerId="ADAL" clId="{1CE4F8FA-C2E4-403F-9A84-A971AD578836}" dt="2025-04-10T10:00:36.933" v="413" actId="1036"/>
          <ac:picMkLst>
            <pc:docMk/>
            <pc:sldMk cId="0" sldId="261"/>
            <ac:picMk id="40" creationId="{46D469E9-C589-F0F5-2C02-6DA7B3722DAD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10:02.040" v="608" actId="1076"/>
        <pc:sldMkLst>
          <pc:docMk/>
          <pc:sldMk cId="0" sldId="262"/>
        </pc:sldMkLst>
        <pc:spChg chg="add del">
          <ac:chgData name="Perrine RODIER - Le Nouveau Belier" userId="8d18d86c-7c03-4563-8894-8ee266adb6ca" providerId="ADAL" clId="{1CE4F8FA-C2E4-403F-9A84-A971AD578836}" dt="2025-04-10T10:01:13.413" v="418" actId="478"/>
          <ac:spMkLst>
            <pc:docMk/>
            <pc:sldMk cId="0" sldId="262"/>
            <ac:spMk id="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15:10:02.040" v="608" actId="1076"/>
          <ac:spMkLst>
            <pc:docMk/>
            <pc:sldMk cId="0" sldId="262"/>
            <ac:spMk id="9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03.986" v="426" actId="478"/>
          <ac:spMkLst>
            <pc:docMk/>
            <pc:sldMk cId="0" sldId="262"/>
            <ac:spMk id="20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11.731" v="427" actId="478"/>
          <ac:spMkLst>
            <pc:docMk/>
            <pc:sldMk cId="0" sldId="262"/>
            <ac:spMk id="21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11.731" v="427" actId="478"/>
          <ac:spMkLst>
            <pc:docMk/>
            <pc:sldMk cId="0" sldId="262"/>
            <ac:spMk id="22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11.731" v="427" actId="478"/>
          <ac:spMkLst>
            <pc:docMk/>
            <pc:sldMk cId="0" sldId="262"/>
            <ac:spMk id="23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11.731" v="427" actId="478"/>
          <ac:spMkLst>
            <pc:docMk/>
            <pc:sldMk cId="0" sldId="262"/>
            <ac:spMk id="25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11.731" v="427" actId="478"/>
          <ac:spMkLst>
            <pc:docMk/>
            <pc:sldMk cId="0" sldId="262"/>
            <ac:spMk id="26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2:13.819" v="428" actId="478"/>
          <ac:spMkLst>
            <pc:docMk/>
            <pc:sldMk cId="0" sldId="262"/>
            <ac:spMk id="29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1:56.083" v="425" actId="165"/>
          <ac:spMkLst>
            <pc:docMk/>
            <pc:sldMk cId="0" sldId="262"/>
            <ac:spMk id="32" creationId="{00000000-0000-0000-0000-000000000000}"/>
          </ac:spMkLst>
        </pc:spChg>
        <pc:grpChg chg="del">
          <ac:chgData name="Perrine RODIER - Le Nouveau Belier" userId="8d18d86c-7c03-4563-8894-8ee266adb6ca" providerId="ADAL" clId="{1CE4F8FA-C2E4-403F-9A84-A971AD578836}" dt="2025-04-10T10:01:18.141" v="419" actId="478"/>
          <ac:grpSpMkLst>
            <pc:docMk/>
            <pc:sldMk cId="0" sldId="262"/>
            <ac:grpSpMk id="2" creationId="{00000000-0000-0000-0000-000000000000}"/>
          </ac:grpSpMkLst>
        </pc:grpChg>
        <pc:grpChg chg="del">
          <ac:chgData name="Perrine RODIER - Le Nouveau Belier" userId="8d18d86c-7c03-4563-8894-8ee266adb6ca" providerId="ADAL" clId="{1CE4F8FA-C2E4-403F-9A84-A971AD578836}" dt="2025-04-10T10:01:41.390" v="424" actId="478"/>
          <ac:grpSpMkLst>
            <pc:docMk/>
            <pc:sldMk cId="0" sldId="262"/>
            <ac:grpSpMk id="10" creationId="{00000000-0000-0000-0000-000000000000}"/>
          </ac:grpSpMkLst>
        </pc:grpChg>
        <pc:picChg chg="del mod topLvl">
          <ac:chgData name="Perrine RODIER - Le Nouveau Belier" userId="8d18d86c-7c03-4563-8894-8ee266adb6ca" providerId="ADAL" clId="{1CE4F8FA-C2E4-403F-9A84-A971AD578836}" dt="2025-04-10T10:02:11.731" v="427" actId="478"/>
          <ac:picMkLst>
            <pc:docMk/>
            <pc:sldMk cId="0" sldId="262"/>
            <ac:picMk id="24" creationId="{00000000-0000-0000-0000-000000000000}"/>
          </ac:picMkLst>
        </pc:picChg>
        <pc:picChg chg="del">
          <ac:chgData name="Perrine RODIER - Le Nouveau Belier" userId="8d18d86c-7c03-4563-8894-8ee266adb6ca" providerId="ADAL" clId="{1CE4F8FA-C2E4-403F-9A84-A971AD578836}" dt="2025-04-10T10:02:16.223" v="430" actId="478"/>
          <ac:picMkLst>
            <pc:docMk/>
            <pc:sldMk cId="0" sldId="262"/>
            <ac:picMk id="27" creationId="{00000000-0000-0000-0000-000000000000}"/>
          </ac:picMkLst>
        </pc:picChg>
        <pc:picChg chg="del">
          <ac:chgData name="Perrine RODIER - Le Nouveau Belier" userId="8d18d86c-7c03-4563-8894-8ee266adb6ca" providerId="ADAL" clId="{1CE4F8FA-C2E4-403F-9A84-A971AD578836}" dt="2025-04-10T10:02:17.814" v="432" actId="478"/>
          <ac:picMkLst>
            <pc:docMk/>
            <pc:sldMk cId="0" sldId="262"/>
            <ac:picMk id="28" creationId="{00000000-0000-0000-0000-000000000000}"/>
          </ac:picMkLst>
        </pc:picChg>
        <pc:picChg chg="del">
          <ac:chgData name="Perrine RODIER - Le Nouveau Belier" userId="8d18d86c-7c03-4563-8894-8ee266adb6ca" providerId="ADAL" clId="{1CE4F8FA-C2E4-403F-9A84-A971AD578836}" dt="2025-04-10T10:02:15.026" v="429" actId="478"/>
          <ac:picMkLst>
            <pc:docMk/>
            <pc:sldMk cId="0" sldId="262"/>
            <ac:picMk id="30" creationId="{00000000-0000-0000-0000-000000000000}"/>
          </ac:picMkLst>
        </pc:picChg>
        <pc:picChg chg="del mod topLvl">
          <ac:chgData name="Perrine RODIER - Le Nouveau Belier" userId="8d18d86c-7c03-4563-8894-8ee266adb6ca" providerId="ADAL" clId="{1CE4F8FA-C2E4-403F-9A84-A971AD578836}" dt="2025-04-10T10:02:17.041" v="431" actId="478"/>
          <ac:picMkLst>
            <pc:docMk/>
            <pc:sldMk cId="0" sldId="262"/>
            <ac:picMk id="31" creationId="{00000000-0000-0000-0000-000000000000}"/>
          </ac:picMkLst>
        </pc:picChg>
        <pc:picChg chg="add mod ord modCrop">
          <ac:chgData name="Perrine RODIER - Le Nouveau Belier" userId="8d18d86c-7c03-4563-8894-8ee266adb6ca" providerId="ADAL" clId="{1CE4F8FA-C2E4-403F-9A84-A971AD578836}" dt="2025-04-10T10:03:06.187" v="448" actId="732"/>
          <ac:picMkLst>
            <pc:docMk/>
            <pc:sldMk cId="0" sldId="262"/>
            <ac:picMk id="36" creationId="{2EFFFCBC-5962-6A73-6B5C-192EA749044A}"/>
          </ac:picMkLst>
        </pc:picChg>
        <pc:picChg chg="add mod ord">
          <ac:chgData name="Perrine RODIER - Le Nouveau Belier" userId="8d18d86c-7c03-4563-8894-8ee266adb6ca" providerId="ADAL" clId="{1CE4F8FA-C2E4-403F-9A84-A971AD578836}" dt="2025-04-10T10:07:22.629" v="481" actId="1037"/>
          <ac:picMkLst>
            <pc:docMk/>
            <pc:sldMk cId="0" sldId="262"/>
            <ac:picMk id="38" creationId="{7E66D819-0B4A-0B4B-19CB-3B6637721426}"/>
          </ac:picMkLst>
        </pc:picChg>
        <pc:picChg chg="add mod ord modCrop">
          <ac:chgData name="Perrine RODIER - Le Nouveau Belier" userId="8d18d86c-7c03-4563-8894-8ee266adb6ca" providerId="ADAL" clId="{1CE4F8FA-C2E4-403F-9A84-A971AD578836}" dt="2025-04-10T10:07:04.381" v="476" actId="167"/>
          <ac:picMkLst>
            <pc:docMk/>
            <pc:sldMk cId="0" sldId="262"/>
            <ac:picMk id="39" creationId="{408794F4-F7B1-8737-16BF-3E77718247C6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0:05:44.753" v="465" actId="1076"/>
        <pc:sldMkLst>
          <pc:docMk/>
          <pc:sldMk cId="0" sldId="263"/>
        </pc:sldMkLst>
        <pc:spChg chg="mod">
          <ac:chgData name="Perrine RODIER - Le Nouveau Belier" userId="8d18d86c-7c03-4563-8894-8ee266adb6ca" providerId="ADAL" clId="{1CE4F8FA-C2E4-403F-9A84-A971AD578836}" dt="2025-04-10T10:05:44.753" v="465" actId="1076"/>
          <ac:spMkLst>
            <pc:docMk/>
            <pc:sldMk cId="0" sldId="263"/>
            <ac:spMk id="7" creationId="{00000000-0000-0000-0000-000000000000}"/>
          </ac:spMkLst>
        </pc:spChg>
        <pc:grpChg chg="del">
          <ac:chgData name="Perrine RODIER - Le Nouveau Belier" userId="8d18d86c-7c03-4563-8894-8ee266adb6ca" providerId="ADAL" clId="{1CE4F8FA-C2E4-403F-9A84-A971AD578836}" dt="2025-04-10T10:05:12.892" v="457" actId="478"/>
          <ac:grpSpMkLst>
            <pc:docMk/>
            <pc:sldMk cId="0" sldId="263"/>
            <ac:grpSpMk id="2" creationId="{00000000-0000-0000-0000-000000000000}"/>
          </ac:grpSpMkLst>
        </pc:grpChg>
        <pc:picChg chg="add mod ord">
          <ac:chgData name="Perrine RODIER - Le Nouveau Belier" userId="8d18d86c-7c03-4563-8894-8ee266adb6ca" providerId="ADAL" clId="{1CE4F8FA-C2E4-403F-9A84-A971AD578836}" dt="2025-04-10T10:05:18.560" v="461" actId="167"/>
          <ac:picMkLst>
            <pc:docMk/>
            <pc:sldMk cId="0" sldId="263"/>
            <ac:picMk id="13" creationId="{F2933CC3-D4DB-EDF8-1088-19E376806A24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0:15:51.276" v="561" actId="1076"/>
        <pc:sldMkLst>
          <pc:docMk/>
          <pc:sldMk cId="0" sldId="264"/>
        </pc:sldMkLst>
        <pc:spChg chg="mod">
          <ac:chgData name="Perrine RODIER - Le Nouveau Belier" userId="8d18d86c-7c03-4563-8894-8ee266adb6ca" providerId="ADAL" clId="{1CE4F8FA-C2E4-403F-9A84-A971AD578836}" dt="2025-04-10T10:15:51.276" v="561" actId="1076"/>
          <ac:spMkLst>
            <pc:docMk/>
            <pc:sldMk cId="0" sldId="264"/>
            <ac:spMk id="7" creationId="{00000000-0000-0000-0000-000000000000}"/>
          </ac:spMkLst>
        </pc:spChg>
        <pc:spChg chg="del topLvl">
          <ac:chgData name="Perrine RODIER - Le Nouveau Belier" userId="8d18d86c-7c03-4563-8894-8ee266adb6ca" providerId="ADAL" clId="{1CE4F8FA-C2E4-403F-9A84-A971AD578836}" dt="2025-04-10T10:10:07.924" v="499" actId="478"/>
          <ac:spMkLst>
            <pc:docMk/>
            <pc:sldMk cId="0" sldId="264"/>
            <ac:spMk id="10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12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9:40.494" v="494" actId="165"/>
          <ac:spMkLst>
            <pc:docMk/>
            <pc:sldMk cId="0" sldId="264"/>
            <ac:spMk id="14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9:40.494" v="494" actId="165"/>
          <ac:spMkLst>
            <pc:docMk/>
            <pc:sldMk cId="0" sldId="264"/>
            <ac:spMk id="15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9:40.494" v="494" actId="165"/>
          <ac:spMkLst>
            <pc:docMk/>
            <pc:sldMk cId="0" sldId="264"/>
            <ac:spMk id="17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19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21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23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13:03.750" v="525" actId="478"/>
          <ac:spMkLst>
            <pc:docMk/>
            <pc:sldMk cId="0" sldId="264"/>
            <ac:spMk id="28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9:40.494" v="494" actId="165"/>
          <ac:spMkLst>
            <pc:docMk/>
            <pc:sldMk cId="0" sldId="264"/>
            <ac:spMk id="30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9:40.494" v="494" actId="165"/>
          <ac:spMkLst>
            <pc:docMk/>
            <pc:sldMk cId="0" sldId="264"/>
            <ac:spMk id="33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37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41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44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47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48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10:19.567" v="503" actId="478"/>
          <ac:spMkLst>
            <pc:docMk/>
            <pc:sldMk cId="0" sldId="264"/>
            <ac:spMk id="54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10:19.567" v="503" actId="478"/>
          <ac:spMkLst>
            <pc:docMk/>
            <pc:sldMk cId="0" sldId="264"/>
            <ac:spMk id="55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10:19.567" v="503" actId="478"/>
          <ac:spMkLst>
            <pc:docMk/>
            <pc:sldMk cId="0" sldId="264"/>
            <ac:spMk id="56" creationId="{00000000-0000-0000-0000-000000000000}"/>
          </ac:spMkLst>
        </pc:spChg>
        <pc:spChg chg="del mod topLvl">
          <ac:chgData name="Perrine RODIER - Le Nouveau Belier" userId="8d18d86c-7c03-4563-8894-8ee266adb6ca" providerId="ADAL" clId="{1CE4F8FA-C2E4-403F-9A84-A971AD578836}" dt="2025-04-10T10:10:19.567" v="503" actId="478"/>
          <ac:spMkLst>
            <pc:docMk/>
            <pc:sldMk cId="0" sldId="264"/>
            <ac:spMk id="57" creationId="{00000000-0000-0000-0000-000000000000}"/>
          </ac:spMkLst>
        </pc:spChg>
        <pc:spChg chg="del">
          <ac:chgData name="Perrine RODIER - Le Nouveau Belier" userId="8d18d86c-7c03-4563-8894-8ee266adb6ca" providerId="ADAL" clId="{1CE4F8FA-C2E4-403F-9A84-A971AD578836}" dt="2025-04-10T10:09:55.459" v="498" actId="478"/>
          <ac:spMkLst>
            <pc:docMk/>
            <pc:sldMk cId="0" sldId="264"/>
            <ac:spMk id="62" creationId="{00000000-0000-0000-0000-000000000000}"/>
          </ac:spMkLst>
        </pc:spChg>
        <pc:spChg chg="del mod">
          <ac:chgData name="Perrine RODIER - Le Nouveau Belier" userId="8d18d86c-7c03-4563-8894-8ee266adb6ca" providerId="ADAL" clId="{1CE4F8FA-C2E4-403F-9A84-A971AD578836}" dt="2025-04-10T10:12:58.755" v="524" actId="478"/>
          <ac:spMkLst>
            <pc:docMk/>
            <pc:sldMk cId="0" sldId="264"/>
            <ac:spMk id="66" creationId="{00000000-0000-0000-0000-000000000000}"/>
          </ac:spMkLst>
        </pc:spChg>
        <pc:grpChg chg="del mod">
          <ac:chgData name="Perrine RODIER - Le Nouveau Belier" userId="8d18d86c-7c03-4563-8894-8ee266adb6ca" providerId="ADAL" clId="{1CE4F8FA-C2E4-403F-9A84-A971AD578836}" dt="2025-04-10T10:12:44.655" v="519" actId="478"/>
          <ac:grpSpMkLst>
            <pc:docMk/>
            <pc:sldMk cId="0" sldId="264"/>
            <ac:grpSpMk id="2" creationId="{00000000-0000-0000-0000-000000000000}"/>
          </ac:grpSpMkLst>
        </pc:grpChg>
        <pc:grpChg chg="del">
          <ac:chgData name="Perrine RODIER - Le Nouveau Belier" userId="8d18d86c-7c03-4563-8894-8ee266adb6ca" providerId="ADAL" clId="{1CE4F8FA-C2E4-403F-9A84-A971AD578836}" dt="2025-04-10T10:10:07.924" v="499" actId="478"/>
          <ac:grpSpMkLst>
            <pc:docMk/>
            <pc:sldMk cId="0" sldId="264"/>
            <ac:grpSpMk id="8" creationId="{00000000-0000-0000-0000-000000000000}"/>
          </ac:grpSpMkLst>
        </pc:grpChg>
        <pc:grpChg chg="add del">
          <ac:chgData name="Perrine RODIER - Le Nouveau Belier" userId="8d18d86c-7c03-4563-8894-8ee266adb6ca" providerId="ADAL" clId="{1CE4F8FA-C2E4-403F-9A84-A971AD578836}" dt="2025-04-10T10:10:17.626" v="502" actId="165"/>
          <ac:grpSpMkLst>
            <pc:docMk/>
            <pc:sldMk cId="0" sldId="264"/>
            <ac:grpSpMk id="53" creationId="{00000000-0000-0000-0000-000000000000}"/>
          </ac:grpSpMkLst>
        </pc:grpChg>
        <pc:picChg chg="topLvl">
          <ac:chgData name="Perrine RODIER - Le Nouveau Belier" userId="8d18d86c-7c03-4563-8894-8ee266adb6ca" providerId="ADAL" clId="{1CE4F8FA-C2E4-403F-9A84-A971AD578836}" dt="2025-04-10T10:10:07.924" v="499" actId="478"/>
          <ac:picMkLst>
            <pc:docMk/>
            <pc:sldMk cId="0" sldId="264"/>
            <ac:picMk id="9" creationId="{00000000-0000-0000-0000-000000000000}"/>
          </ac:picMkLst>
        </pc:picChg>
        <pc:picChg chg="mod topLvl">
          <ac:chgData name="Perrine RODIER - Le Nouveau Belier" userId="8d18d86c-7c03-4563-8894-8ee266adb6ca" providerId="ADAL" clId="{1CE4F8FA-C2E4-403F-9A84-A971AD578836}" dt="2025-04-10T10:09:40.494" v="494" actId="165"/>
          <ac:picMkLst>
            <pc:docMk/>
            <pc:sldMk cId="0" sldId="264"/>
            <ac:picMk id="20" creationId="{00000000-0000-0000-0000-000000000000}"/>
          </ac:picMkLst>
        </pc:picChg>
        <pc:picChg chg="del mod">
          <ac:chgData name="Perrine RODIER - Le Nouveau Belier" userId="8d18d86c-7c03-4563-8894-8ee266adb6ca" providerId="ADAL" clId="{1CE4F8FA-C2E4-403F-9A84-A971AD578836}" dt="2025-04-10T10:13:03.750" v="525" actId="478"/>
          <ac:picMkLst>
            <pc:docMk/>
            <pc:sldMk cId="0" sldId="264"/>
            <ac:picMk id="25" creationId="{00000000-0000-0000-0000-000000000000}"/>
          </ac:picMkLst>
        </pc:picChg>
        <pc:picChg chg="del mod">
          <ac:chgData name="Perrine RODIER - Le Nouveau Belier" userId="8d18d86c-7c03-4563-8894-8ee266adb6ca" providerId="ADAL" clId="{1CE4F8FA-C2E4-403F-9A84-A971AD578836}" dt="2025-04-10T10:13:03.750" v="525" actId="478"/>
          <ac:picMkLst>
            <pc:docMk/>
            <pc:sldMk cId="0" sldId="264"/>
            <ac:picMk id="26" creationId="{00000000-0000-0000-0000-000000000000}"/>
          </ac:picMkLst>
        </pc:picChg>
        <pc:picChg chg="del mod">
          <ac:chgData name="Perrine RODIER - Le Nouveau Belier" userId="8d18d86c-7c03-4563-8894-8ee266adb6ca" providerId="ADAL" clId="{1CE4F8FA-C2E4-403F-9A84-A971AD578836}" dt="2025-04-10T10:13:03.750" v="525" actId="478"/>
          <ac:picMkLst>
            <pc:docMk/>
            <pc:sldMk cId="0" sldId="264"/>
            <ac:picMk id="27" creationId="{00000000-0000-0000-0000-000000000000}"/>
          </ac:picMkLst>
        </pc:picChg>
        <pc:picChg chg="del mod">
          <ac:chgData name="Perrine RODIER - Le Nouveau Belier" userId="8d18d86c-7c03-4563-8894-8ee266adb6ca" providerId="ADAL" clId="{1CE4F8FA-C2E4-403F-9A84-A971AD578836}" dt="2025-04-10T10:13:03.750" v="525" actId="478"/>
          <ac:picMkLst>
            <pc:docMk/>
            <pc:sldMk cId="0" sldId="264"/>
            <ac:picMk id="29" creationId="{00000000-0000-0000-0000-000000000000}"/>
          </ac:picMkLst>
        </pc:picChg>
        <pc:picChg chg="del mod topLvl">
          <ac:chgData name="Perrine RODIER - Le Nouveau Belier" userId="8d18d86c-7c03-4563-8894-8ee266adb6ca" providerId="ADAL" clId="{1CE4F8FA-C2E4-403F-9A84-A971AD578836}" dt="2025-04-10T10:10:19.567" v="503" actId="478"/>
          <ac:picMkLst>
            <pc:docMk/>
            <pc:sldMk cId="0" sldId="264"/>
            <ac:picMk id="58" creationId="{00000000-0000-0000-0000-000000000000}"/>
          </ac:picMkLst>
        </pc:picChg>
        <pc:picChg chg="del mod topLvl">
          <ac:chgData name="Perrine RODIER - Le Nouveau Belier" userId="8d18d86c-7c03-4563-8894-8ee266adb6ca" providerId="ADAL" clId="{1CE4F8FA-C2E4-403F-9A84-A971AD578836}" dt="2025-04-10T10:14:06.306" v="540" actId="478"/>
          <ac:picMkLst>
            <pc:docMk/>
            <pc:sldMk cId="0" sldId="264"/>
            <ac:picMk id="59" creationId="{00000000-0000-0000-0000-000000000000}"/>
          </ac:picMkLst>
        </pc:picChg>
        <pc:picChg chg="add mod modCrop">
          <ac:chgData name="Perrine RODIER - Le Nouveau Belier" userId="8d18d86c-7c03-4563-8894-8ee266adb6ca" providerId="ADAL" clId="{1CE4F8FA-C2E4-403F-9A84-A971AD578836}" dt="2025-04-10T10:11:52.198" v="512" actId="732"/>
          <ac:picMkLst>
            <pc:docMk/>
            <pc:sldMk cId="0" sldId="264"/>
            <ac:picMk id="69" creationId="{0A55C2BC-C17C-BE64-6D98-B784ECEEE942}"/>
          </ac:picMkLst>
        </pc:picChg>
        <pc:picChg chg="add mod ord">
          <ac:chgData name="Perrine RODIER - Le Nouveau Belier" userId="8d18d86c-7c03-4563-8894-8ee266adb6ca" providerId="ADAL" clId="{1CE4F8FA-C2E4-403F-9A84-A971AD578836}" dt="2025-04-10T10:12:56.518" v="523" actId="167"/>
          <ac:picMkLst>
            <pc:docMk/>
            <pc:sldMk cId="0" sldId="264"/>
            <ac:picMk id="71" creationId="{5DD8AF78-F384-8BB7-B665-4ABA0C96EE6A}"/>
          </ac:picMkLst>
        </pc:picChg>
        <pc:picChg chg="add mod">
          <ac:chgData name="Perrine RODIER - Le Nouveau Belier" userId="8d18d86c-7c03-4563-8894-8ee266adb6ca" providerId="ADAL" clId="{1CE4F8FA-C2E4-403F-9A84-A971AD578836}" dt="2025-04-10T10:13:39.241" v="535" actId="1036"/>
          <ac:picMkLst>
            <pc:docMk/>
            <pc:sldMk cId="0" sldId="264"/>
            <ac:picMk id="73" creationId="{A3C49330-6FF2-18CC-B71D-5264B6526B3C}"/>
          </ac:picMkLst>
        </pc:picChg>
        <pc:picChg chg="add mod">
          <ac:chgData name="Perrine RODIER - Le Nouveau Belier" userId="8d18d86c-7c03-4563-8894-8ee266adb6ca" providerId="ADAL" clId="{1CE4F8FA-C2E4-403F-9A84-A971AD578836}" dt="2025-04-10T10:14:17.003" v="545" actId="1076"/>
          <ac:picMkLst>
            <pc:docMk/>
            <pc:sldMk cId="0" sldId="264"/>
            <ac:picMk id="75" creationId="{C4BD4526-5EA9-5AFB-35F4-D6BDE340C965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19:12.764" v="623" actId="167"/>
        <pc:sldMkLst>
          <pc:docMk/>
          <pc:sldMk cId="0" sldId="265"/>
        </pc:sldMkLst>
        <pc:spChg chg="mod">
          <ac:chgData name="Perrine RODIER - Le Nouveau Belier" userId="8d18d86c-7c03-4563-8894-8ee266adb6ca" providerId="ADAL" clId="{1CE4F8FA-C2E4-403F-9A84-A971AD578836}" dt="2025-04-10T15:08:35.493" v="589" actId="1076"/>
          <ac:spMkLst>
            <pc:docMk/>
            <pc:sldMk cId="0" sldId="265"/>
            <ac:spMk id="8" creationId="{00000000-0000-0000-0000-000000000000}"/>
          </ac:spMkLst>
        </pc:spChg>
        <pc:grpChg chg="del">
          <ac:chgData name="Perrine RODIER - Le Nouveau Belier" userId="8d18d86c-7c03-4563-8894-8ee266adb6ca" providerId="ADAL" clId="{1CE4F8FA-C2E4-403F-9A84-A971AD578836}" dt="2025-04-10T10:17:36.452" v="568" actId="478"/>
          <ac:grpSpMkLst>
            <pc:docMk/>
            <pc:sldMk cId="0" sldId="265"/>
            <ac:grpSpMk id="2" creationId="{00000000-0000-0000-0000-000000000000}"/>
          </ac:grpSpMkLst>
        </pc:grpChg>
        <pc:grpChg chg="del">
          <ac:chgData name="Perrine RODIER - Le Nouveau Belier" userId="8d18d86c-7c03-4563-8894-8ee266adb6ca" providerId="ADAL" clId="{1CE4F8FA-C2E4-403F-9A84-A971AD578836}" dt="2025-04-10T15:17:00.257" v="614" actId="478"/>
          <ac:grpSpMkLst>
            <pc:docMk/>
            <pc:sldMk cId="0" sldId="265"/>
            <ac:grpSpMk id="10" creationId="{00000000-0000-0000-0000-000000000000}"/>
          </ac:grpSpMkLst>
        </pc:grpChg>
        <pc:picChg chg="add mod ord">
          <ac:chgData name="Perrine RODIER - Le Nouveau Belier" userId="8d18d86c-7c03-4563-8894-8ee266adb6ca" providerId="ADAL" clId="{1CE4F8FA-C2E4-403F-9A84-A971AD578836}" dt="2025-04-10T15:16:56.151" v="613" actId="167"/>
          <ac:picMkLst>
            <pc:docMk/>
            <pc:sldMk cId="0" sldId="265"/>
            <ac:picMk id="3" creationId="{76FD0BB4-A361-525B-46E8-F70EFD94AB6B}"/>
          </ac:picMkLst>
        </pc:picChg>
        <pc:picChg chg="add mod ord">
          <ac:chgData name="Perrine RODIER - Le Nouveau Belier" userId="8d18d86c-7c03-4563-8894-8ee266adb6ca" providerId="ADAL" clId="{1CE4F8FA-C2E4-403F-9A84-A971AD578836}" dt="2025-04-10T15:19:12.764" v="623" actId="167"/>
          <ac:picMkLst>
            <pc:docMk/>
            <pc:sldMk cId="0" sldId="265"/>
            <ac:picMk id="22" creationId="{4EA8DB26-3B59-B20C-3C5D-6E906FBBCA95}"/>
          </ac:picMkLst>
        </pc:picChg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6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7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8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9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0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1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2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3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4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5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6"/>
        </pc:sldMkLst>
      </pc:sldChg>
      <pc:sldChg chg="del">
        <pc:chgData name="Perrine RODIER - Le Nouveau Belier" userId="8d18d86c-7c03-4563-8894-8ee266adb6ca" providerId="ADAL" clId="{1CE4F8FA-C2E4-403F-9A84-A971AD578836}" dt="2025-04-10T10:17:08.636" v="567" actId="47"/>
        <pc:sldMkLst>
          <pc:docMk/>
          <pc:sldMk cId="0" sldId="27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7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7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93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6378575" cy="5529580"/>
          </a:xfrm>
          <a:custGeom>
            <a:avLst/>
            <a:gdLst/>
            <a:ahLst/>
            <a:cxnLst/>
            <a:rect l="l" t="t" r="r" b="b"/>
            <a:pathLst>
              <a:path w="6378575" h="5529580">
                <a:moveTo>
                  <a:pt x="5432567" y="0"/>
                </a:moveTo>
                <a:lnTo>
                  <a:pt x="0" y="0"/>
                </a:lnTo>
                <a:lnTo>
                  <a:pt x="0" y="4139995"/>
                </a:lnTo>
                <a:lnTo>
                  <a:pt x="1408501" y="5028695"/>
                </a:lnTo>
                <a:lnTo>
                  <a:pt x="1449523" y="5054162"/>
                </a:lnTo>
                <a:lnTo>
                  <a:pt x="1490776" y="5078944"/>
                </a:lnTo>
                <a:lnTo>
                  <a:pt x="1532253" y="5103044"/>
                </a:lnTo>
                <a:lnTo>
                  <a:pt x="1573947" y="5126463"/>
                </a:lnTo>
                <a:lnTo>
                  <a:pt x="1615852" y="5149202"/>
                </a:lnTo>
                <a:lnTo>
                  <a:pt x="1657960" y="5171264"/>
                </a:lnTo>
                <a:lnTo>
                  <a:pt x="1700266" y="5192649"/>
                </a:lnTo>
                <a:lnTo>
                  <a:pt x="1742761" y="5213359"/>
                </a:lnTo>
                <a:lnTo>
                  <a:pt x="1785441" y="5233396"/>
                </a:lnTo>
                <a:lnTo>
                  <a:pt x="1828297" y="5252761"/>
                </a:lnTo>
                <a:lnTo>
                  <a:pt x="1871324" y="5271456"/>
                </a:lnTo>
                <a:lnTo>
                  <a:pt x="1914514" y="5289482"/>
                </a:lnTo>
                <a:lnTo>
                  <a:pt x="1957860" y="5306841"/>
                </a:lnTo>
                <a:lnTo>
                  <a:pt x="2001357" y="5323534"/>
                </a:lnTo>
                <a:lnTo>
                  <a:pt x="2044997" y="5339563"/>
                </a:lnTo>
                <a:lnTo>
                  <a:pt x="2088773" y="5354929"/>
                </a:lnTo>
                <a:lnTo>
                  <a:pt x="2132679" y="5369634"/>
                </a:lnTo>
                <a:lnTo>
                  <a:pt x="2176708" y="5383679"/>
                </a:lnTo>
                <a:lnTo>
                  <a:pt x="2220853" y="5397066"/>
                </a:lnTo>
                <a:lnTo>
                  <a:pt x="2265108" y="5409797"/>
                </a:lnTo>
                <a:lnTo>
                  <a:pt x="2309466" y="5421873"/>
                </a:lnTo>
                <a:lnTo>
                  <a:pt x="2353920" y="5433295"/>
                </a:lnTo>
                <a:lnTo>
                  <a:pt x="2398464" y="5444065"/>
                </a:lnTo>
                <a:lnTo>
                  <a:pt x="2443090" y="5454184"/>
                </a:lnTo>
                <a:lnTo>
                  <a:pt x="2487792" y="5463655"/>
                </a:lnTo>
                <a:lnTo>
                  <a:pt x="2532563" y="5472478"/>
                </a:lnTo>
                <a:lnTo>
                  <a:pt x="2577397" y="5480655"/>
                </a:lnTo>
                <a:lnTo>
                  <a:pt x="2622286" y="5488188"/>
                </a:lnTo>
                <a:lnTo>
                  <a:pt x="2667225" y="5495078"/>
                </a:lnTo>
                <a:lnTo>
                  <a:pt x="2712206" y="5501326"/>
                </a:lnTo>
                <a:lnTo>
                  <a:pt x="2757222" y="5506935"/>
                </a:lnTo>
                <a:lnTo>
                  <a:pt x="2802268" y="5511905"/>
                </a:lnTo>
                <a:lnTo>
                  <a:pt x="2847335" y="5516239"/>
                </a:lnTo>
                <a:lnTo>
                  <a:pt x="2892418" y="5519937"/>
                </a:lnTo>
                <a:lnTo>
                  <a:pt x="2937509" y="5523001"/>
                </a:lnTo>
                <a:lnTo>
                  <a:pt x="2982603" y="5525434"/>
                </a:lnTo>
                <a:lnTo>
                  <a:pt x="3027691" y="5527235"/>
                </a:lnTo>
                <a:lnTo>
                  <a:pt x="3072768" y="5528408"/>
                </a:lnTo>
                <a:lnTo>
                  <a:pt x="3117827" y="5528952"/>
                </a:lnTo>
                <a:lnTo>
                  <a:pt x="3157670" y="5528952"/>
                </a:lnTo>
                <a:lnTo>
                  <a:pt x="3207863" y="5528165"/>
                </a:lnTo>
                <a:lnTo>
                  <a:pt x="3252827" y="5526836"/>
                </a:lnTo>
                <a:lnTo>
                  <a:pt x="3297746" y="5524885"/>
                </a:lnTo>
                <a:lnTo>
                  <a:pt x="3342612" y="5522314"/>
                </a:lnTo>
                <a:lnTo>
                  <a:pt x="3387420" y="5519125"/>
                </a:lnTo>
                <a:lnTo>
                  <a:pt x="3432163" y="5515318"/>
                </a:lnTo>
                <a:lnTo>
                  <a:pt x="3476834" y="5510897"/>
                </a:lnTo>
                <a:lnTo>
                  <a:pt x="3521425" y="5505861"/>
                </a:lnTo>
                <a:lnTo>
                  <a:pt x="3565932" y="5500213"/>
                </a:lnTo>
                <a:lnTo>
                  <a:pt x="3610346" y="5493954"/>
                </a:lnTo>
                <a:lnTo>
                  <a:pt x="3654661" y="5487085"/>
                </a:lnTo>
                <a:lnTo>
                  <a:pt x="3698870" y="5479609"/>
                </a:lnTo>
                <a:lnTo>
                  <a:pt x="3742967" y="5471526"/>
                </a:lnTo>
                <a:lnTo>
                  <a:pt x="3786944" y="5462838"/>
                </a:lnTo>
                <a:lnTo>
                  <a:pt x="3830796" y="5453548"/>
                </a:lnTo>
                <a:lnTo>
                  <a:pt x="3874515" y="5443655"/>
                </a:lnTo>
                <a:lnTo>
                  <a:pt x="3918095" y="5433162"/>
                </a:lnTo>
                <a:lnTo>
                  <a:pt x="3961529" y="5422070"/>
                </a:lnTo>
                <a:lnTo>
                  <a:pt x="4004810" y="5410382"/>
                </a:lnTo>
                <a:lnTo>
                  <a:pt x="4047931" y="5398097"/>
                </a:lnTo>
                <a:lnTo>
                  <a:pt x="4090886" y="5385218"/>
                </a:lnTo>
                <a:lnTo>
                  <a:pt x="4133668" y="5371747"/>
                </a:lnTo>
                <a:lnTo>
                  <a:pt x="4176270" y="5357685"/>
                </a:lnTo>
                <a:lnTo>
                  <a:pt x="4218686" y="5343032"/>
                </a:lnTo>
                <a:lnTo>
                  <a:pt x="4260909" y="5327792"/>
                </a:lnTo>
                <a:lnTo>
                  <a:pt x="4302931" y="5311966"/>
                </a:lnTo>
                <a:lnTo>
                  <a:pt x="4344748" y="5295554"/>
                </a:lnTo>
                <a:lnTo>
                  <a:pt x="4386350" y="5278559"/>
                </a:lnTo>
                <a:lnTo>
                  <a:pt x="4427733" y="5260981"/>
                </a:lnTo>
                <a:lnTo>
                  <a:pt x="4468889" y="5242824"/>
                </a:lnTo>
                <a:lnTo>
                  <a:pt x="4509811" y="5224087"/>
                </a:lnTo>
                <a:lnTo>
                  <a:pt x="4550493" y="5204773"/>
                </a:lnTo>
                <a:lnTo>
                  <a:pt x="4590928" y="5184883"/>
                </a:lnTo>
                <a:lnTo>
                  <a:pt x="4631109" y="5164419"/>
                </a:lnTo>
                <a:lnTo>
                  <a:pt x="4671029" y="5143382"/>
                </a:lnTo>
                <a:lnTo>
                  <a:pt x="4710683" y="5121773"/>
                </a:lnTo>
                <a:lnTo>
                  <a:pt x="4750062" y="5099595"/>
                </a:lnTo>
                <a:lnTo>
                  <a:pt x="4789161" y="5076848"/>
                </a:lnTo>
                <a:lnTo>
                  <a:pt x="4827973" y="5053535"/>
                </a:lnTo>
                <a:lnTo>
                  <a:pt x="4866490" y="5029656"/>
                </a:lnTo>
                <a:lnTo>
                  <a:pt x="4904707" y="5005214"/>
                </a:lnTo>
                <a:lnTo>
                  <a:pt x="4942616" y="4980209"/>
                </a:lnTo>
                <a:lnTo>
                  <a:pt x="4980210" y="4954644"/>
                </a:lnTo>
                <a:lnTo>
                  <a:pt x="5017484" y="4928520"/>
                </a:lnTo>
                <a:lnTo>
                  <a:pt x="5054430" y="4901838"/>
                </a:lnTo>
                <a:lnTo>
                  <a:pt x="5091041" y="4874600"/>
                </a:lnTo>
                <a:lnTo>
                  <a:pt x="5127311" y="4846807"/>
                </a:lnTo>
                <a:lnTo>
                  <a:pt x="5163233" y="4818462"/>
                </a:lnTo>
                <a:lnTo>
                  <a:pt x="5198801" y="4789564"/>
                </a:lnTo>
                <a:lnTo>
                  <a:pt x="5234007" y="4760117"/>
                </a:lnTo>
                <a:lnTo>
                  <a:pt x="5268845" y="4730122"/>
                </a:lnTo>
                <a:lnTo>
                  <a:pt x="5303308" y="4699579"/>
                </a:lnTo>
                <a:lnTo>
                  <a:pt x="5337390" y="4668491"/>
                </a:lnTo>
                <a:lnTo>
                  <a:pt x="5371083" y="4636859"/>
                </a:lnTo>
                <a:lnTo>
                  <a:pt x="5404381" y="4604684"/>
                </a:lnTo>
                <a:lnTo>
                  <a:pt x="5437277" y="4571969"/>
                </a:lnTo>
                <a:lnTo>
                  <a:pt x="5469765" y="4538714"/>
                </a:lnTo>
                <a:lnTo>
                  <a:pt x="5501838" y="4504922"/>
                </a:lnTo>
                <a:lnTo>
                  <a:pt x="5533489" y="4470593"/>
                </a:lnTo>
                <a:lnTo>
                  <a:pt x="5564711" y="4435729"/>
                </a:lnTo>
                <a:lnTo>
                  <a:pt x="5595497" y="4400332"/>
                </a:lnTo>
                <a:lnTo>
                  <a:pt x="5625842" y="4364404"/>
                </a:lnTo>
                <a:lnTo>
                  <a:pt x="5655737" y="4327945"/>
                </a:lnTo>
                <a:lnTo>
                  <a:pt x="5685177" y="4290957"/>
                </a:lnTo>
                <a:lnTo>
                  <a:pt x="5714155" y="4253443"/>
                </a:lnTo>
                <a:lnTo>
                  <a:pt x="5742664" y="4215402"/>
                </a:lnTo>
                <a:lnTo>
                  <a:pt x="5770697" y="4176838"/>
                </a:lnTo>
                <a:lnTo>
                  <a:pt x="5798247" y="4137751"/>
                </a:lnTo>
                <a:lnTo>
                  <a:pt x="5825308" y="4098142"/>
                </a:lnTo>
                <a:lnTo>
                  <a:pt x="5851873" y="4058015"/>
                </a:lnTo>
                <a:lnTo>
                  <a:pt x="5877935" y="4017369"/>
                </a:lnTo>
                <a:lnTo>
                  <a:pt x="5903402" y="3976346"/>
                </a:lnTo>
                <a:lnTo>
                  <a:pt x="5928185" y="3935093"/>
                </a:lnTo>
                <a:lnTo>
                  <a:pt x="5952285" y="3893616"/>
                </a:lnTo>
                <a:lnTo>
                  <a:pt x="5975704" y="3851921"/>
                </a:lnTo>
                <a:lnTo>
                  <a:pt x="5998444" y="3810016"/>
                </a:lnTo>
                <a:lnTo>
                  <a:pt x="6020506" y="3767908"/>
                </a:lnTo>
                <a:lnTo>
                  <a:pt x="6041891" y="3725602"/>
                </a:lnTo>
                <a:lnTo>
                  <a:pt x="6062602" y="3683106"/>
                </a:lnTo>
                <a:lnTo>
                  <a:pt x="6082639" y="3640426"/>
                </a:lnTo>
                <a:lnTo>
                  <a:pt x="6102004" y="3597569"/>
                </a:lnTo>
                <a:lnTo>
                  <a:pt x="6120699" y="3554543"/>
                </a:lnTo>
                <a:lnTo>
                  <a:pt x="6138726" y="3511353"/>
                </a:lnTo>
                <a:lnTo>
                  <a:pt x="6156085" y="3468006"/>
                </a:lnTo>
                <a:lnTo>
                  <a:pt x="6172778" y="3424509"/>
                </a:lnTo>
                <a:lnTo>
                  <a:pt x="6188807" y="3380869"/>
                </a:lnTo>
                <a:lnTo>
                  <a:pt x="6204174" y="3337093"/>
                </a:lnTo>
                <a:lnTo>
                  <a:pt x="6218879" y="3293186"/>
                </a:lnTo>
                <a:lnTo>
                  <a:pt x="6232924" y="3249157"/>
                </a:lnTo>
                <a:lnTo>
                  <a:pt x="6246312" y="3205012"/>
                </a:lnTo>
                <a:lnTo>
                  <a:pt x="6259043" y="3160756"/>
                </a:lnTo>
                <a:lnTo>
                  <a:pt x="6271119" y="3116398"/>
                </a:lnTo>
                <a:lnTo>
                  <a:pt x="6282541" y="3071944"/>
                </a:lnTo>
                <a:lnTo>
                  <a:pt x="6293311" y="3027401"/>
                </a:lnTo>
                <a:lnTo>
                  <a:pt x="6303431" y="2982774"/>
                </a:lnTo>
                <a:lnTo>
                  <a:pt x="6312902" y="2938072"/>
                </a:lnTo>
                <a:lnTo>
                  <a:pt x="6321725" y="2893301"/>
                </a:lnTo>
                <a:lnTo>
                  <a:pt x="6329902" y="2848467"/>
                </a:lnTo>
                <a:lnTo>
                  <a:pt x="6337435" y="2803577"/>
                </a:lnTo>
                <a:lnTo>
                  <a:pt x="6344325" y="2758639"/>
                </a:lnTo>
                <a:lnTo>
                  <a:pt x="6350574" y="2713658"/>
                </a:lnTo>
                <a:lnTo>
                  <a:pt x="6356183" y="2668641"/>
                </a:lnTo>
                <a:lnTo>
                  <a:pt x="6361153" y="2623596"/>
                </a:lnTo>
                <a:lnTo>
                  <a:pt x="6365487" y="2578529"/>
                </a:lnTo>
                <a:lnTo>
                  <a:pt x="6369185" y="2533446"/>
                </a:lnTo>
                <a:lnTo>
                  <a:pt x="6372250" y="2488354"/>
                </a:lnTo>
                <a:lnTo>
                  <a:pt x="6374682" y="2443261"/>
                </a:lnTo>
                <a:lnTo>
                  <a:pt x="6376484" y="2398172"/>
                </a:lnTo>
                <a:lnTo>
                  <a:pt x="6377656" y="2353095"/>
                </a:lnTo>
                <a:lnTo>
                  <a:pt x="6378201" y="2308036"/>
                </a:lnTo>
                <a:lnTo>
                  <a:pt x="6378120" y="2263002"/>
                </a:lnTo>
                <a:lnTo>
                  <a:pt x="6377414" y="2218000"/>
                </a:lnTo>
                <a:lnTo>
                  <a:pt x="6376085" y="2173036"/>
                </a:lnTo>
                <a:lnTo>
                  <a:pt x="6374134" y="2128118"/>
                </a:lnTo>
                <a:lnTo>
                  <a:pt x="6371563" y="2083251"/>
                </a:lnTo>
                <a:lnTo>
                  <a:pt x="6368374" y="2038443"/>
                </a:lnTo>
                <a:lnTo>
                  <a:pt x="6364568" y="1993700"/>
                </a:lnTo>
                <a:lnTo>
                  <a:pt x="6360146" y="1949030"/>
                </a:lnTo>
                <a:lnTo>
                  <a:pt x="6355110" y="1904438"/>
                </a:lnTo>
                <a:lnTo>
                  <a:pt x="6349462" y="1859932"/>
                </a:lnTo>
                <a:lnTo>
                  <a:pt x="6343203" y="1815518"/>
                </a:lnTo>
                <a:lnTo>
                  <a:pt x="6336335" y="1771203"/>
                </a:lnTo>
                <a:lnTo>
                  <a:pt x="6328858" y="1726993"/>
                </a:lnTo>
                <a:lnTo>
                  <a:pt x="6320776" y="1682896"/>
                </a:lnTo>
                <a:lnTo>
                  <a:pt x="6312088" y="1638919"/>
                </a:lnTo>
                <a:lnTo>
                  <a:pt x="6302797" y="1595067"/>
                </a:lnTo>
                <a:lnTo>
                  <a:pt x="6292905" y="1551348"/>
                </a:lnTo>
                <a:lnTo>
                  <a:pt x="6282412" y="1507768"/>
                </a:lnTo>
                <a:lnTo>
                  <a:pt x="6271320" y="1464334"/>
                </a:lnTo>
                <a:lnTo>
                  <a:pt x="6259631" y="1421054"/>
                </a:lnTo>
                <a:lnTo>
                  <a:pt x="6247347" y="1377932"/>
                </a:lnTo>
                <a:lnTo>
                  <a:pt x="6234468" y="1334977"/>
                </a:lnTo>
                <a:lnTo>
                  <a:pt x="6220996" y="1292195"/>
                </a:lnTo>
                <a:lnTo>
                  <a:pt x="6206934" y="1249593"/>
                </a:lnTo>
                <a:lnTo>
                  <a:pt x="6192282" y="1207177"/>
                </a:lnTo>
                <a:lnTo>
                  <a:pt x="6177042" y="1164954"/>
                </a:lnTo>
                <a:lnTo>
                  <a:pt x="6161215" y="1122932"/>
                </a:lnTo>
                <a:lnTo>
                  <a:pt x="6144803" y="1081116"/>
                </a:lnTo>
                <a:lnTo>
                  <a:pt x="6127808" y="1039513"/>
                </a:lnTo>
                <a:lnTo>
                  <a:pt x="6110231" y="998130"/>
                </a:lnTo>
                <a:lnTo>
                  <a:pt x="6092073" y="956975"/>
                </a:lnTo>
                <a:lnTo>
                  <a:pt x="6073336" y="916052"/>
                </a:lnTo>
                <a:lnTo>
                  <a:pt x="6054022" y="875370"/>
                </a:lnTo>
                <a:lnTo>
                  <a:pt x="6034132" y="834935"/>
                </a:lnTo>
                <a:lnTo>
                  <a:pt x="6013667" y="794754"/>
                </a:lnTo>
                <a:lnTo>
                  <a:pt x="5992630" y="754834"/>
                </a:lnTo>
                <a:lnTo>
                  <a:pt x="5971021" y="715180"/>
                </a:lnTo>
                <a:lnTo>
                  <a:pt x="5948843" y="675800"/>
                </a:lnTo>
                <a:lnTo>
                  <a:pt x="5926096" y="636702"/>
                </a:lnTo>
                <a:lnTo>
                  <a:pt x="5902783" y="597890"/>
                </a:lnTo>
                <a:lnTo>
                  <a:pt x="5878904" y="559373"/>
                </a:lnTo>
                <a:lnTo>
                  <a:pt x="5854462" y="521156"/>
                </a:lnTo>
                <a:lnTo>
                  <a:pt x="5829457" y="483247"/>
                </a:lnTo>
                <a:lnTo>
                  <a:pt x="5803892" y="445652"/>
                </a:lnTo>
                <a:lnTo>
                  <a:pt x="5777767" y="408379"/>
                </a:lnTo>
                <a:lnTo>
                  <a:pt x="5751085" y="371433"/>
                </a:lnTo>
                <a:lnTo>
                  <a:pt x="5723847" y="334821"/>
                </a:lnTo>
                <a:lnTo>
                  <a:pt x="5696054" y="298551"/>
                </a:lnTo>
                <a:lnTo>
                  <a:pt x="5667708" y="262629"/>
                </a:lnTo>
                <a:lnTo>
                  <a:pt x="5638811" y="227061"/>
                </a:lnTo>
                <a:lnTo>
                  <a:pt x="5609363" y="191855"/>
                </a:lnTo>
                <a:lnTo>
                  <a:pt x="5579367" y="157017"/>
                </a:lnTo>
                <a:lnTo>
                  <a:pt x="5548824" y="122553"/>
                </a:lnTo>
                <a:lnTo>
                  <a:pt x="5517736" y="88472"/>
                </a:lnTo>
                <a:lnTo>
                  <a:pt x="5486104" y="54778"/>
                </a:lnTo>
                <a:lnTo>
                  <a:pt x="5453929" y="21480"/>
                </a:lnTo>
                <a:lnTo>
                  <a:pt x="5432567" y="0"/>
                </a:lnTo>
                <a:close/>
              </a:path>
            </a:pathLst>
          </a:custGeom>
          <a:solidFill>
            <a:srgbClr val="00863E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00811" y="620991"/>
            <a:ext cx="5038725" cy="869950"/>
          </a:xfrm>
          <a:custGeom>
            <a:avLst/>
            <a:gdLst/>
            <a:ahLst/>
            <a:cxnLst/>
            <a:rect l="l" t="t" r="r" b="b"/>
            <a:pathLst>
              <a:path w="5038725" h="869950">
                <a:moveTo>
                  <a:pt x="5038115" y="0"/>
                </a:moveTo>
                <a:lnTo>
                  <a:pt x="0" y="0"/>
                </a:lnTo>
                <a:lnTo>
                  <a:pt x="0" y="869886"/>
                </a:lnTo>
                <a:lnTo>
                  <a:pt x="5038115" y="869886"/>
                </a:lnTo>
                <a:lnTo>
                  <a:pt x="50381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1312" y="661241"/>
            <a:ext cx="4957109" cy="78939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729005"/>
            <a:ext cx="8489070" cy="61289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-65365" y="1686388"/>
            <a:ext cx="12380595" cy="9201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009641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009641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01198" y="-50551"/>
            <a:ext cx="6343650" cy="10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9" y="1275342"/>
            <a:ext cx="11069955" cy="17360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009641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plein air, arbre, signe, plante&#10;&#10;Le contenu généré par l’IA peut être incorrect.">
            <a:extLst>
              <a:ext uri="{FF2B5EF4-FFF2-40B4-BE49-F238E27FC236}">
                <a16:creationId xmlns:a16="http://schemas.microsoft.com/office/drawing/2014/main" id="{6FC646FC-FBA5-1787-9E40-3EE4D012F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09467" y="1686388"/>
            <a:ext cx="5539105" cy="15843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ts val="6745"/>
              </a:lnSpc>
              <a:spcBef>
                <a:spcPts val="114"/>
              </a:spcBef>
            </a:pPr>
            <a:r>
              <a:rPr sz="5850" dirty="0">
                <a:latin typeface="Franklin Gothic Medium" panose="020B0603020102020204" pitchFamily="34" charset="0"/>
              </a:rPr>
              <a:t>OPTICEE</a:t>
            </a:r>
          </a:p>
          <a:p>
            <a:pPr marL="12700" marR="5080" indent="229235">
              <a:lnSpc>
                <a:spcPct val="78700"/>
              </a:lnSpc>
              <a:spcBef>
                <a:spcPts val="415"/>
              </a:spcBef>
            </a:pPr>
            <a:r>
              <a:rPr sz="2700" dirty="0">
                <a:latin typeface="Franklin Gothic Medium Cond" panose="020B0606030402020204" pitchFamily="34" charset="0"/>
              </a:rPr>
              <a:t>ALLIER PERFORMANCE ÉNERGÉTIQUE </a:t>
            </a:r>
            <a:br>
              <a:rPr lang="fr-FR" sz="2700" dirty="0">
                <a:latin typeface="Franklin Gothic Medium Cond" panose="020B0606030402020204" pitchFamily="34" charset="0"/>
              </a:rPr>
            </a:br>
            <a:r>
              <a:rPr sz="2700" dirty="0">
                <a:latin typeface="Franklin Gothic Medium Cond" panose="020B0606030402020204" pitchFamily="34" charset="0"/>
              </a:rPr>
              <a:t>ET RESPONSABILITÉ ENVIRONNEMENTALE</a:t>
            </a:r>
          </a:p>
        </p:txBody>
      </p:sp>
      <p:pic>
        <p:nvPicPr>
          <p:cNvPr id="12" name="Image 11" descr="Une image contenant Graphique, cercle, logo, symbole&#10;&#10;Le contenu généré par l’IA peut être incorrect.">
            <a:extLst>
              <a:ext uri="{FF2B5EF4-FFF2-40B4-BE49-F238E27FC236}">
                <a16:creationId xmlns:a16="http://schemas.microsoft.com/office/drawing/2014/main" id="{82CBD336-B32B-8372-7E10-9F594C7CE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352800"/>
            <a:ext cx="2517866" cy="10790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 descr="Une image contenant capture d’écran, collier, pendentif&#10;&#10;Le contenu généré par l’IA peut être incorrect.">
            <a:extLst>
              <a:ext uri="{FF2B5EF4-FFF2-40B4-BE49-F238E27FC236}">
                <a16:creationId xmlns:a16="http://schemas.microsoft.com/office/drawing/2014/main" id="{4EA8DB26-3B59-B20C-3C5D-6E906FBBC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Image 2" descr="Une image contenant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76FD0BB4-A361-525B-46E8-F70EFD94A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80" y="2685539"/>
            <a:ext cx="7200000" cy="151193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12000" y="216000"/>
            <a:ext cx="711517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BILAN CEE : DES RÉSULTATS CONCRETS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91299" y="1252496"/>
            <a:ext cx="9018905" cy="78041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 indent="-635">
              <a:lnSpc>
                <a:spcPts val="2700"/>
              </a:lnSpc>
              <a:spcBef>
                <a:spcPts val="64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Notre</a:t>
            </a:r>
            <a:r>
              <a:rPr sz="2100" spc="-6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partenariat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avec</a:t>
            </a:r>
            <a:r>
              <a:rPr sz="21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Stedis</a:t>
            </a:r>
            <a:r>
              <a:rPr sz="2700" spc="-1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l’implication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équipes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ont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permis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structurer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un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accompagnement</a:t>
            </a:r>
            <a:r>
              <a:rPr sz="27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performant</a:t>
            </a:r>
            <a:r>
              <a:rPr sz="27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700" spc="-7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reconnu.</a:t>
            </a:r>
            <a:endParaRPr sz="2700">
              <a:latin typeface="Franklin Gothic Medium"/>
              <a:cs typeface="Franklin Gothic 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35691" y="2265767"/>
            <a:ext cx="29203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0" indent="-95250">
              <a:lnSpc>
                <a:spcPct val="100000"/>
              </a:lnSpc>
              <a:spcBef>
                <a:spcPts val="100"/>
              </a:spcBef>
              <a:buChar char="-"/>
              <a:tabLst>
                <a:tab pos="107950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455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dossiers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traités</a:t>
            </a:r>
            <a:endParaRPr sz="1500">
              <a:latin typeface="Franklin Gothic Book"/>
              <a:cs typeface="Franklin Gothic Book"/>
            </a:endParaRPr>
          </a:p>
          <a:p>
            <a:pPr marL="107950" indent="-95250">
              <a:lnSpc>
                <a:spcPct val="100000"/>
              </a:lnSpc>
              <a:buChar char="-"/>
              <a:tabLst>
                <a:tab pos="107950" algn="l"/>
              </a:tabLst>
            </a:pP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173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perçu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primes.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35691" y="3266464"/>
            <a:ext cx="22860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0" indent="-95250">
              <a:lnSpc>
                <a:spcPct val="100000"/>
              </a:lnSpc>
              <a:spcBef>
                <a:spcPts val="100"/>
              </a:spcBef>
              <a:buChar char="-"/>
              <a:tabLst>
                <a:tab pos="107950" algn="l"/>
              </a:tabLst>
            </a:pP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177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dossiers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déposés</a:t>
            </a:r>
            <a:endParaRPr sz="1500">
              <a:latin typeface="Franklin Gothic Book"/>
              <a:cs typeface="Franklin Gothic Book"/>
            </a:endParaRPr>
          </a:p>
          <a:p>
            <a:pPr marL="107950" indent="-95250">
              <a:lnSpc>
                <a:spcPct val="100000"/>
              </a:lnSpc>
              <a:buChar char="-"/>
              <a:tabLst>
                <a:tab pos="107950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82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déjà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indemnisés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60653" y="3071201"/>
            <a:ext cx="629666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3615" marR="5080" indent="-911225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Parmi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eux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gros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VL/VUL,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1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500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véhicules,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signé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sa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première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accompagnement.</a:t>
            </a:r>
            <a:endParaRPr sz="1500" dirty="0">
              <a:latin typeface="Franklin Gothic Book"/>
              <a:cs typeface="Franklin Gothic Book"/>
            </a:endParaRPr>
          </a:p>
          <a:p>
            <a:pPr marL="127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D’autres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importantes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sont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actuellement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cours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contractualisation.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1257" y="4301259"/>
            <a:ext cx="9396730" cy="193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sont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très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satisfaits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l’accompagnement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apportons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dans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cette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démarche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CEE,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inclut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L’aide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signature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conventions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récapitulatifs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d’achats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consolidés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déclaratifs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factures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relais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attestations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services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auprès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Stedis</a:t>
            </a:r>
            <a:endParaRPr sz="15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endParaRPr sz="1500">
              <a:latin typeface="Franklin Gothic Book"/>
              <a:cs typeface="Franklin Gothic Book"/>
            </a:endParaRPr>
          </a:p>
          <a:p>
            <a:pPr marL="12700" marR="5080" indent="-635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reconnu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comme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fluide,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fiable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générateur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valeur,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contribue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directement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réduction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leur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empreinte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carbone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performance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économique.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03383" y="2205541"/>
            <a:ext cx="655955" cy="655955"/>
          </a:xfrm>
          <a:custGeom>
            <a:avLst/>
            <a:gdLst/>
            <a:ahLst/>
            <a:cxnLst/>
            <a:rect l="l" t="t" r="r" b="b"/>
            <a:pathLst>
              <a:path w="655955" h="655955">
                <a:moveTo>
                  <a:pt x="327875" y="0"/>
                </a:moveTo>
                <a:lnTo>
                  <a:pt x="279425" y="3555"/>
                </a:lnTo>
                <a:lnTo>
                  <a:pt x="233182" y="13882"/>
                </a:lnTo>
                <a:lnTo>
                  <a:pt x="189653" y="30474"/>
                </a:lnTo>
                <a:lnTo>
                  <a:pt x="149345" y="52823"/>
                </a:lnTo>
                <a:lnTo>
                  <a:pt x="112766" y="80423"/>
                </a:lnTo>
                <a:lnTo>
                  <a:pt x="80423" y="112766"/>
                </a:lnTo>
                <a:lnTo>
                  <a:pt x="52823" y="149345"/>
                </a:lnTo>
                <a:lnTo>
                  <a:pt x="30474" y="189653"/>
                </a:lnTo>
                <a:lnTo>
                  <a:pt x="13882" y="233182"/>
                </a:lnTo>
                <a:lnTo>
                  <a:pt x="3555" y="279425"/>
                </a:lnTo>
                <a:lnTo>
                  <a:pt x="0" y="327875"/>
                </a:lnTo>
                <a:lnTo>
                  <a:pt x="3555" y="376326"/>
                </a:lnTo>
                <a:lnTo>
                  <a:pt x="13882" y="422569"/>
                </a:lnTo>
                <a:lnTo>
                  <a:pt x="30474" y="466098"/>
                </a:lnTo>
                <a:lnTo>
                  <a:pt x="52823" y="506405"/>
                </a:lnTo>
                <a:lnTo>
                  <a:pt x="80423" y="542984"/>
                </a:lnTo>
                <a:lnTo>
                  <a:pt x="112766" y="575327"/>
                </a:lnTo>
                <a:lnTo>
                  <a:pt x="149345" y="602927"/>
                </a:lnTo>
                <a:lnTo>
                  <a:pt x="189653" y="625277"/>
                </a:lnTo>
                <a:lnTo>
                  <a:pt x="233182" y="641869"/>
                </a:lnTo>
                <a:lnTo>
                  <a:pt x="279425" y="652196"/>
                </a:lnTo>
                <a:lnTo>
                  <a:pt x="327875" y="655751"/>
                </a:lnTo>
                <a:lnTo>
                  <a:pt x="376326" y="652196"/>
                </a:lnTo>
                <a:lnTo>
                  <a:pt x="422569" y="641869"/>
                </a:lnTo>
                <a:lnTo>
                  <a:pt x="466098" y="625277"/>
                </a:lnTo>
                <a:lnTo>
                  <a:pt x="506405" y="602927"/>
                </a:lnTo>
                <a:lnTo>
                  <a:pt x="542984" y="575327"/>
                </a:lnTo>
                <a:lnTo>
                  <a:pt x="575327" y="542984"/>
                </a:lnTo>
                <a:lnTo>
                  <a:pt x="602927" y="506405"/>
                </a:lnTo>
                <a:lnTo>
                  <a:pt x="625277" y="466098"/>
                </a:lnTo>
                <a:lnTo>
                  <a:pt x="641869" y="422569"/>
                </a:lnTo>
                <a:lnTo>
                  <a:pt x="652196" y="376326"/>
                </a:lnTo>
                <a:lnTo>
                  <a:pt x="655751" y="327875"/>
                </a:lnTo>
                <a:lnTo>
                  <a:pt x="652196" y="279425"/>
                </a:lnTo>
                <a:lnTo>
                  <a:pt x="641869" y="233182"/>
                </a:lnTo>
                <a:lnTo>
                  <a:pt x="625277" y="189653"/>
                </a:lnTo>
                <a:lnTo>
                  <a:pt x="602927" y="149345"/>
                </a:lnTo>
                <a:lnTo>
                  <a:pt x="575327" y="112766"/>
                </a:lnTo>
                <a:lnTo>
                  <a:pt x="542984" y="80423"/>
                </a:lnTo>
                <a:lnTo>
                  <a:pt x="506405" y="52823"/>
                </a:lnTo>
                <a:lnTo>
                  <a:pt x="466098" y="30474"/>
                </a:lnTo>
                <a:lnTo>
                  <a:pt x="422569" y="13882"/>
                </a:lnTo>
                <a:lnTo>
                  <a:pt x="376326" y="3555"/>
                </a:lnTo>
                <a:lnTo>
                  <a:pt x="327875" y="0"/>
                </a:lnTo>
                <a:close/>
              </a:path>
            </a:pathLst>
          </a:custGeom>
          <a:solidFill>
            <a:srgbClr val="FFE0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91299" y="2347388"/>
            <a:ext cx="163639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Depuis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2022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:</a:t>
            </a:r>
            <a:endParaRPr sz="2100">
              <a:latin typeface="Franklin Gothic Medium"/>
              <a:cs typeface="Franklin Gothic Medium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603383" y="3213581"/>
            <a:ext cx="655955" cy="655955"/>
          </a:xfrm>
          <a:custGeom>
            <a:avLst/>
            <a:gdLst/>
            <a:ahLst/>
            <a:cxnLst/>
            <a:rect l="l" t="t" r="r" b="b"/>
            <a:pathLst>
              <a:path w="655955" h="655954">
                <a:moveTo>
                  <a:pt x="327875" y="0"/>
                </a:moveTo>
                <a:lnTo>
                  <a:pt x="279425" y="3555"/>
                </a:lnTo>
                <a:lnTo>
                  <a:pt x="233182" y="13882"/>
                </a:lnTo>
                <a:lnTo>
                  <a:pt x="189653" y="30474"/>
                </a:lnTo>
                <a:lnTo>
                  <a:pt x="149345" y="52823"/>
                </a:lnTo>
                <a:lnTo>
                  <a:pt x="112766" y="80423"/>
                </a:lnTo>
                <a:lnTo>
                  <a:pt x="80423" y="112766"/>
                </a:lnTo>
                <a:lnTo>
                  <a:pt x="52823" y="149345"/>
                </a:lnTo>
                <a:lnTo>
                  <a:pt x="30474" y="189653"/>
                </a:lnTo>
                <a:lnTo>
                  <a:pt x="13882" y="233182"/>
                </a:lnTo>
                <a:lnTo>
                  <a:pt x="3555" y="279425"/>
                </a:lnTo>
                <a:lnTo>
                  <a:pt x="0" y="327875"/>
                </a:lnTo>
                <a:lnTo>
                  <a:pt x="3555" y="376326"/>
                </a:lnTo>
                <a:lnTo>
                  <a:pt x="13882" y="422569"/>
                </a:lnTo>
                <a:lnTo>
                  <a:pt x="30474" y="466098"/>
                </a:lnTo>
                <a:lnTo>
                  <a:pt x="52823" y="506405"/>
                </a:lnTo>
                <a:lnTo>
                  <a:pt x="80423" y="542984"/>
                </a:lnTo>
                <a:lnTo>
                  <a:pt x="112766" y="575327"/>
                </a:lnTo>
                <a:lnTo>
                  <a:pt x="149345" y="602927"/>
                </a:lnTo>
                <a:lnTo>
                  <a:pt x="189653" y="625277"/>
                </a:lnTo>
                <a:lnTo>
                  <a:pt x="233182" y="641869"/>
                </a:lnTo>
                <a:lnTo>
                  <a:pt x="279425" y="652196"/>
                </a:lnTo>
                <a:lnTo>
                  <a:pt x="327875" y="655751"/>
                </a:lnTo>
                <a:lnTo>
                  <a:pt x="376326" y="652196"/>
                </a:lnTo>
                <a:lnTo>
                  <a:pt x="422569" y="641869"/>
                </a:lnTo>
                <a:lnTo>
                  <a:pt x="466098" y="625277"/>
                </a:lnTo>
                <a:lnTo>
                  <a:pt x="506405" y="602927"/>
                </a:lnTo>
                <a:lnTo>
                  <a:pt x="542984" y="575327"/>
                </a:lnTo>
                <a:lnTo>
                  <a:pt x="575327" y="542984"/>
                </a:lnTo>
                <a:lnTo>
                  <a:pt x="602927" y="506405"/>
                </a:lnTo>
                <a:lnTo>
                  <a:pt x="625277" y="466098"/>
                </a:lnTo>
                <a:lnTo>
                  <a:pt x="641869" y="422569"/>
                </a:lnTo>
                <a:lnTo>
                  <a:pt x="652196" y="376326"/>
                </a:lnTo>
                <a:lnTo>
                  <a:pt x="655751" y="327875"/>
                </a:lnTo>
                <a:lnTo>
                  <a:pt x="652196" y="279425"/>
                </a:lnTo>
                <a:lnTo>
                  <a:pt x="641869" y="233182"/>
                </a:lnTo>
                <a:lnTo>
                  <a:pt x="625277" y="189653"/>
                </a:lnTo>
                <a:lnTo>
                  <a:pt x="602927" y="149345"/>
                </a:lnTo>
                <a:lnTo>
                  <a:pt x="575327" y="112766"/>
                </a:lnTo>
                <a:lnTo>
                  <a:pt x="542984" y="80423"/>
                </a:lnTo>
                <a:lnTo>
                  <a:pt x="506405" y="52823"/>
                </a:lnTo>
                <a:lnTo>
                  <a:pt x="466098" y="30474"/>
                </a:lnTo>
                <a:lnTo>
                  <a:pt x="422569" y="13882"/>
                </a:lnTo>
                <a:lnTo>
                  <a:pt x="376326" y="3555"/>
                </a:lnTo>
                <a:lnTo>
                  <a:pt x="327875" y="0"/>
                </a:lnTo>
                <a:close/>
              </a:path>
            </a:pathLst>
          </a:custGeom>
          <a:solidFill>
            <a:srgbClr val="FFE0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91299" y="3355427"/>
            <a:ext cx="16294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Depuis</a:t>
            </a:r>
            <a:r>
              <a:rPr sz="2100" spc="-8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2024</a:t>
            </a:r>
            <a:r>
              <a:rPr sz="21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habits, chaussures, jeans, personne&#10;&#10;Le contenu généré par l’IA peut être incorrect.">
            <a:extLst>
              <a:ext uri="{FF2B5EF4-FFF2-40B4-BE49-F238E27FC236}">
                <a16:creationId xmlns:a16="http://schemas.microsoft.com/office/drawing/2014/main" id="{403945FA-BF73-45C0-3C72-25DE0CDCB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94886" y="2895600"/>
            <a:ext cx="4427855" cy="1523559"/>
          </a:xfrm>
          <a:prstGeom prst="rect">
            <a:avLst/>
          </a:prstGeom>
        </p:spPr>
        <p:txBody>
          <a:bodyPr vert="horz" wrap="square" lIns="0" tIns="193040" rIns="0" bIns="0" rtlCol="0">
            <a:spAutoFit/>
          </a:bodyPr>
          <a:lstStyle/>
          <a:p>
            <a:pPr marL="12065" marR="5080" algn="ctr">
              <a:lnSpc>
                <a:spcPct val="72600"/>
              </a:lnSpc>
              <a:spcBef>
                <a:spcPts val="1520"/>
              </a:spcBef>
            </a:pPr>
            <a:r>
              <a:rPr sz="425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"/>
              </a:rPr>
              <a:t>L’ACCOMPAGNEMENT ENVIRONNEMENTAL</a:t>
            </a:r>
            <a:endParaRPr sz="4250" b="1" dirty="0">
              <a:latin typeface="Franklin Gothic Medium Cond" panose="020B0606030402020204" pitchFamily="34" charset="0"/>
              <a:cs typeface="Arial"/>
            </a:endParaRPr>
          </a:p>
          <a:p>
            <a:pPr algn="ctr">
              <a:lnSpc>
                <a:spcPts val="2900"/>
              </a:lnSpc>
            </a:pPr>
            <a:r>
              <a:rPr sz="325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"/>
              </a:rPr>
              <a:t>DE NOS CLIENTS</a:t>
            </a:r>
            <a:endParaRPr sz="3250" dirty="0">
              <a:latin typeface="Franklin Gothic Medium Cond" panose="020B0606030402020204" pitchFamily="34" charset="0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56884" y="5301486"/>
            <a:ext cx="3611245" cy="6985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600"/>
              </a:lnSpc>
              <a:spcBef>
                <a:spcPts val="90"/>
              </a:spcBef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Grâce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cette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expertise,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aidons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clients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4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conjuguer</a:t>
            </a:r>
            <a:r>
              <a:rPr sz="14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performance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environnementale, rentabilité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valorisation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RSE.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479899" y="694043"/>
            <a:ext cx="4943475" cy="198818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>
              <a:lnSpc>
                <a:spcPts val="2500"/>
              </a:lnSpc>
              <a:spcBef>
                <a:spcPts val="2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Depuis</a:t>
            </a:r>
            <a:r>
              <a:rPr sz="21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plus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5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ans,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équipes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valorisent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</a:t>
            </a:r>
            <a:r>
              <a:rPr sz="21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auprès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PL.</a:t>
            </a:r>
            <a:endParaRPr sz="2100" dirty="0">
              <a:latin typeface="Franklin Gothic Medium"/>
              <a:cs typeface="Franklin Gothic Medium"/>
            </a:endParaRPr>
          </a:p>
          <a:p>
            <a:pPr marL="12700" marR="560070">
              <a:lnSpc>
                <a:spcPct val="101200"/>
              </a:lnSpc>
              <a:spcBef>
                <a:spcPts val="850"/>
              </a:spcBef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sont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dispositif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permettent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d’obtenir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primes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actions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d’optimisation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énergétique</a:t>
            </a:r>
            <a:endParaRPr sz="1500" dirty="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autour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recreusage,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permutations,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rechapage…</a:t>
            </a:r>
            <a:endParaRPr sz="1400" dirty="0">
              <a:latin typeface="Franklin Gothic Book"/>
              <a:cs typeface="Franklin Gothic Book"/>
            </a:endParaRPr>
          </a:p>
          <a:p>
            <a:pPr marL="12700" marR="605790">
              <a:lnSpc>
                <a:spcPct val="101200"/>
              </a:lnSpc>
              <a:spcBef>
                <a:spcPts val="900"/>
              </a:spcBef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bénéficier,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doivent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 err="1">
                <a:solidFill>
                  <a:srgbClr val="424241"/>
                </a:solidFill>
                <a:latin typeface="Franklin Gothic Book"/>
                <a:cs typeface="Franklin Gothic Book"/>
              </a:rPr>
              <a:t>être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lang="fr-FR"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conventionnés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acteur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dit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“obligé”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(fournisseur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d’énergie).</a:t>
            </a: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79899" y="2921601"/>
            <a:ext cx="5077460" cy="177292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Dans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cadre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avons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mis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place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  <a:p>
            <a:pPr marL="176530" marR="278130" indent="-164465">
              <a:lnSpc>
                <a:spcPct val="100000"/>
              </a:lnSpc>
              <a:spcBef>
                <a:spcPts val="359"/>
              </a:spcBef>
              <a:buClr>
                <a:srgbClr val="009641"/>
              </a:buClr>
              <a:buSzPct val="107142"/>
              <a:buChar char="•"/>
              <a:tabLst>
                <a:tab pos="177800" algn="l"/>
              </a:tabLst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4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équipe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interne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dédiée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4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accompagne</a:t>
            </a:r>
            <a:r>
              <a:rPr sz="14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4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 	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 à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Z</a:t>
            </a:r>
            <a:endParaRPr sz="1400">
              <a:latin typeface="Franklin Gothic Book"/>
              <a:cs typeface="Franklin Gothic Book"/>
            </a:endParaRPr>
          </a:p>
          <a:p>
            <a:pPr marL="177165" marR="5080" indent="-165100">
              <a:lnSpc>
                <a:spcPct val="100800"/>
              </a:lnSpc>
              <a:spcBef>
                <a:spcPts val="5"/>
              </a:spcBef>
              <a:buClr>
                <a:srgbClr val="009641"/>
              </a:buClr>
              <a:buSzPct val="107142"/>
              <a:buChar char="•"/>
              <a:tabLst>
                <a:tab pos="177165" algn="l"/>
              </a:tabLst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partenariat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historique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avec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Stedis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(filiale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TotalEnergies),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spécialiste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l’accompagnement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transporteurs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dans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mise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place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CEE,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valorisation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versement</a:t>
            </a:r>
            <a:r>
              <a:rPr sz="1400" spc="50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primes.</a:t>
            </a:r>
            <a:endParaRPr sz="1400">
              <a:latin typeface="Franklin Gothic Book"/>
              <a:cs typeface="Franklin Gothic Book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763602" y="5195735"/>
            <a:ext cx="5843905" cy="916305"/>
            <a:chOff x="5763602" y="5195735"/>
            <a:chExt cx="5843905" cy="916305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63602" y="5195735"/>
              <a:ext cx="2070027" cy="91592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492599" y="5207372"/>
              <a:ext cx="5114925" cy="0"/>
            </a:xfrm>
            <a:custGeom>
              <a:avLst/>
              <a:gdLst/>
              <a:ahLst/>
              <a:cxnLst/>
              <a:rect l="l" t="t" r="r" b="b"/>
              <a:pathLst>
                <a:path w="5114925">
                  <a:moveTo>
                    <a:pt x="0" y="0"/>
                  </a:moveTo>
                  <a:lnTo>
                    <a:pt x="5114442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A92CC4A9-5ACC-B15E-8E08-7E8FB996E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4950228"/>
            <a:ext cx="7200000" cy="1798476"/>
          </a:xfrm>
          <a:prstGeom prst="rect">
            <a:avLst/>
          </a:prstGeom>
        </p:spPr>
      </p:pic>
      <p:pic>
        <p:nvPicPr>
          <p:cNvPr id="34" name="Image 33" descr="Une image contenant capture d’écran, Accessoire de mode, pendentif, chaîne&#10;&#10;Le contenu généré par l’IA peut être incorrect.">
            <a:extLst>
              <a:ext uri="{FF2B5EF4-FFF2-40B4-BE49-F238E27FC236}">
                <a16:creationId xmlns:a16="http://schemas.microsoft.com/office/drawing/2014/main" id="{51612CF9-5F0D-A4B1-9D25-8ABDAD5B5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12000" y="228600"/>
            <a:ext cx="6793865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UN ACCOMPAGNEMENT CLÉ EN MAIN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10"/>
              </a:lnSpc>
              <a:spcBef>
                <a:spcPts val="100"/>
              </a:spcBef>
            </a:pPr>
            <a:r>
              <a:rPr dirty="0"/>
              <a:t>Notre</a:t>
            </a:r>
            <a:r>
              <a:rPr spc="-35" dirty="0"/>
              <a:t> </a:t>
            </a:r>
            <a:r>
              <a:rPr dirty="0"/>
              <a:t>accompagnement</a:t>
            </a:r>
            <a:r>
              <a:rPr spc="-30" dirty="0"/>
              <a:t> </a:t>
            </a:r>
            <a:r>
              <a:rPr dirty="0"/>
              <a:t>CEE</a:t>
            </a:r>
            <a:r>
              <a:rPr spc="-30" dirty="0"/>
              <a:t> </a:t>
            </a:r>
            <a:r>
              <a:rPr dirty="0"/>
              <a:t>est</a:t>
            </a:r>
            <a:r>
              <a:rPr spc="-35" dirty="0"/>
              <a:t> </a:t>
            </a:r>
            <a:r>
              <a:rPr dirty="0"/>
              <a:t>conçu</a:t>
            </a:r>
            <a:r>
              <a:rPr spc="-25" dirty="0"/>
              <a:t> </a:t>
            </a:r>
            <a:r>
              <a:rPr dirty="0"/>
              <a:t>pour</a:t>
            </a:r>
            <a:r>
              <a:rPr spc="-30" dirty="0"/>
              <a:t> </a:t>
            </a:r>
            <a:r>
              <a:rPr spc="-20" dirty="0"/>
              <a:t>être</a:t>
            </a:r>
          </a:p>
          <a:p>
            <a:pPr marL="12700">
              <a:lnSpc>
                <a:spcPts val="3030"/>
              </a:lnSpc>
            </a:pPr>
            <a:r>
              <a:rPr sz="2700" dirty="0"/>
              <a:t>simple,</a:t>
            </a:r>
            <a:r>
              <a:rPr sz="2700" spc="-25" dirty="0"/>
              <a:t> </a:t>
            </a:r>
            <a:r>
              <a:rPr sz="2700" dirty="0"/>
              <a:t>rapide</a:t>
            </a:r>
            <a:r>
              <a:rPr sz="2700" spc="-30" dirty="0"/>
              <a:t> </a:t>
            </a:r>
            <a:r>
              <a:rPr sz="2700" dirty="0"/>
              <a:t>et</a:t>
            </a:r>
            <a:r>
              <a:rPr sz="2700" spc="-25" dirty="0"/>
              <a:t> </a:t>
            </a:r>
            <a:r>
              <a:rPr sz="2700" dirty="0"/>
              <a:t>sans</a:t>
            </a:r>
            <a:r>
              <a:rPr sz="2700" spc="-25" dirty="0"/>
              <a:t> contrainte</a:t>
            </a:r>
            <a:r>
              <a:rPr sz="2700" spc="-145" dirty="0"/>
              <a:t> </a:t>
            </a:r>
            <a:r>
              <a:rPr dirty="0"/>
              <a:t>pour</a:t>
            </a:r>
            <a:r>
              <a:rPr spc="-15" dirty="0"/>
              <a:t> </a:t>
            </a:r>
            <a:r>
              <a:rPr dirty="0"/>
              <a:t>nos</a:t>
            </a:r>
            <a:r>
              <a:rPr spc="-25" dirty="0"/>
              <a:t> </a:t>
            </a:r>
            <a:r>
              <a:rPr dirty="0"/>
              <a:t>clients</a:t>
            </a:r>
            <a:r>
              <a:rPr spc="-20" dirty="0"/>
              <a:t> </a:t>
            </a:r>
            <a:r>
              <a:rPr spc="-50" dirty="0"/>
              <a:t>:</a:t>
            </a:r>
            <a:endParaRPr sz="2700"/>
          </a:p>
          <a:p>
            <a:pPr marL="12700">
              <a:lnSpc>
                <a:spcPct val="100000"/>
              </a:lnSpc>
              <a:spcBef>
                <a:spcPts val="2830"/>
              </a:spcBef>
            </a:pPr>
            <a:r>
              <a:rPr dirty="0">
                <a:solidFill>
                  <a:srgbClr val="424241"/>
                </a:solidFill>
              </a:rPr>
              <a:t>Notre</a:t>
            </a:r>
            <a:r>
              <a:rPr spc="-35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équipe</a:t>
            </a:r>
            <a:r>
              <a:rPr spc="-30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dédiée</a:t>
            </a:r>
            <a:r>
              <a:rPr spc="-30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CEE</a:t>
            </a:r>
            <a:r>
              <a:rPr spc="-30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prend</a:t>
            </a:r>
            <a:r>
              <a:rPr spc="-25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en</a:t>
            </a:r>
            <a:r>
              <a:rPr spc="-25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charge</a:t>
            </a:r>
            <a:r>
              <a:rPr spc="-35" dirty="0">
                <a:solidFill>
                  <a:srgbClr val="424241"/>
                </a:solidFill>
              </a:rPr>
              <a:t> </a:t>
            </a:r>
            <a:r>
              <a:rPr dirty="0"/>
              <a:t>l’ensemble</a:t>
            </a:r>
            <a:r>
              <a:rPr spc="-30" dirty="0"/>
              <a:t> </a:t>
            </a:r>
            <a:r>
              <a:rPr dirty="0"/>
              <a:t>du</a:t>
            </a:r>
            <a:r>
              <a:rPr spc="-25" dirty="0"/>
              <a:t> </a:t>
            </a:r>
            <a:r>
              <a:rPr dirty="0"/>
              <a:t>processus</a:t>
            </a:r>
            <a:r>
              <a:rPr spc="-35" dirty="0"/>
              <a:t> </a:t>
            </a:r>
            <a:r>
              <a:rPr spc="-50" dirty="0"/>
              <a:t>:</a:t>
            </a: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58990" y="6403390"/>
            <a:ext cx="1640804" cy="26128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371300" y="5343836"/>
            <a:ext cx="29959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n’ont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qu’à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transmettre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fichier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Excel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Stedis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il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fait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office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d’attestation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officielle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déclencher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CEE.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08094" y="4012812"/>
            <a:ext cx="21767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0979" marR="5080" indent="-208915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Consolidation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traçabilité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factures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d’achats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77848" y="4012812"/>
            <a:ext cx="13589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364" marR="5080" indent="-1143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État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récapitulatif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Excel</a:t>
            </a:r>
            <a:r>
              <a:rPr sz="1500" spc="-6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complet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656788" y="4012812"/>
            <a:ext cx="277876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Production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 des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attestations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CEE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indispensables</a:t>
            </a:r>
            <a:r>
              <a:rPr sz="1500" spc="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déclenchement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primes</a:t>
            </a:r>
            <a:endParaRPr sz="1500">
              <a:latin typeface="Franklin Gothic Book"/>
              <a:cs typeface="Franklin Gothic Book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49719" y="2868155"/>
            <a:ext cx="9142560" cy="3571264"/>
            <a:chOff x="449719" y="2868155"/>
            <a:chExt cx="9142560" cy="3571264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9719" y="5221223"/>
              <a:ext cx="2753138" cy="121819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655630" y="2896928"/>
              <a:ext cx="1093470" cy="1093470"/>
            </a:xfrm>
            <a:custGeom>
              <a:avLst/>
              <a:gdLst/>
              <a:ahLst/>
              <a:cxnLst/>
              <a:rect l="l" t="t" r="r" b="b"/>
              <a:pathLst>
                <a:path w="1093470" h="1093470">
                  <a:moveTo>
                    <a:pt x="546455" y="0"/>
                  </a:moveTo>
                  <a:lnTo>
                    <a:pt x="499304" y="2005"/>
                  </a:lnTo>
                  <a:lnTo>
                    <a:pt x="453267" y="7914"/>
                  </a:lnTo>
                  <a:lnTo>
                    <a:pt x="408508" y="17560"/>
                  </a:lnTo>
                  <a:lnTo>
                    <a:pt x="365191" y="30781"/>
                  </a:lnTo>
                  <a:lnTo>
                    <a:pt x="323480" y="47413"/>
                  </a:lnTo>
                  <a:lnTo>
                    <a:pt x="283539" y="67290"/>
                  </a:lnTo>
                  <a:lnTo>
                    <a:pt x="245532" y="90250"/>
                  </a:lnTo>
                  <a:lnTo>
                    <a:pt x="209622" y="116128"/>
                  </a:lnTo>
                  <a:lnTo>
                    <a:pt x="175975" y="144760"/>
                  </a:lnTo>
                  <a:lnTo>
                    <a:pt x="144754" y="175982"/>
                  </a:lnTo>
                  <a:lnTo>
                    <a:pt x="116123" y="209630"/>
                  </a:lnTo>
                  <a:lnTo>
                    <a:pt x="90246" y="245540"/>
                  </a:lnTo>
                  <a:lnTo>
                    <a:pt x="67287" y="283549"/>
                  </a:lnTo>
                  <a:lnTo>
                    <a:pt x="47411" y="323491"/>
                  </a:lnTo>
                  <a:lnTo>
                    <a:pt x="30780" y="365202"/>
                  </a:lnTo>
                  <a:lnTo>
                    <a:pt x="17560" y="408520"/>
                  </a:lnTo>
                  <a:lnTo>
                    <a:pt x="7913" y="453280"/>
                  </a:lnTo>
                  <a:lnTo>
                    <a:pt x="2005" y="499317"/>
                  </a:lnTo>
                  <a:lnTo>
                    <a:pt x="0" y="546468"/>
                  </a:lnTo>
                  <a:lnTo>
                    <a:pt x="2005" y="593619"/>
                  </a:lnTo>
                  <a:lnTo>
                    <a:pt x="7913" y="639656"/>
                  </a:lnTo>
                  <a:lnTo>
                    <a:pt x="17560" y="684415"/>
                  </a:lnTo>
                  <a:lnTo>
                    <a:pt x="30780" y="727732"/>
                  </a:lnTo>
                  <a:lnTo>
                    <a:pt x="47411" y="769443"/>
                  </a:lnTo>
                  <a:lnTo>
                    <a:pt x="67287" y="809384"/>
                  </a:lnTo>
                  <a:lnTo>
                    <a:pt x="90246" y="847391"/>
                  </a:lnTo>
                  <a:lnTo>
                    <a:pt x="116123" y="883300"/>
                  </a:lnTo>
                  <a:lnTo>
                    <a:pt x="144754" y="916948"/>
                  </a:lnTo>
                  <a:lnTo>
                    <a:pt x="175975" y="948169"/>
                  </a:lnTo>
                  <a:lnTo>
                    <a:pt x="209622" y="976800"/>
                  </a:lnTo>
                  <a:lnTo>
                    <a:pt x="245532" y="1002677"/>
                  </a:lnTo>
                  <a:lnTo>
                    <a:pt x="283539" y="1025636"/>
                  </a:lnTo>
                  <a:lnTo>
                    <a:pt x="323480" y="1045512"/>
                  </a:lnTo>
                  <a:lnTo>
                    <a:pt x="365191" y="1062143"/>
                  </a:lnTo>
                  <a:lnTo>
                    <a:pt x="408508" y="1075363"/>
                  </a:lnTo>
                  <a:lnTo>
                    <a:pt x="453267" y="1085010"/>
                  </a:lnTo>
                  <a:lnTo>
                    <a:pt x="499304" y="1090918"/>
                  </a:lnTo>
                  <a:lnTo>
                    <a:pt x="546455" y="1092923"/>
                  </a:lnTo>
                  <a:lnTo>
                    <a:pt x="593606" y="1090918"/>
                  </a:lnTo>
                  <a:lnTo>
                    <a:pt x="639643" y="1085010"/>
                  </a:lnTo>
                  <a:lnTo>
                    <a:pt x="684402" y="1075363"/>
                  </a:lnTo>
                  <a:lnTo>
                    <a:pt x="727719" y="1062143"/>
                  </a:lnTo>
                  <a:lnTo>
                    <a:pt x="769430" y="1045512"/>
                  </a:lnTo>
                  <a:lnTo>
                    <a:pt x="809371" y="1025636"/>
                  </a:lnTo>
                  <a:lnTo>
                    <a:pt x="847379" y="1002677"/>
                  </a:lnTo>
                  <a:lnTo>
                    <a:pt x="883288" y="976800"/>
                  </a:lnTo>
                  <a:lnTo>
                    <a:pt x="916935" y="948169"/>
                  </a:lnTo>
                  <a:lnTo>
                    <a:pt x="948156" y="916948"/>
                  </a:lnTo>
                  <a:lnTo>
                    <a:pt x="976787" y="883300"/>
                  </a:lnTo>
                  <a:lnTo>
                    <a:pt x="1002664" y="847391"/>
                  </a:lnTo>
                  <a:lnTo>
                    <a:pt x="1025623" y="809384"/>
                  </a:lnTo>
                  <a:lnTo>
                    <a:pt x="1045500" y="769443"/>
                  </a:lnTo>
                  <a:lnTo>
                    <a:pt x="1062130" y="727732"/>
                  </a:lnTo>
                  <a:lnTo>
                    <a:pt x="1075351" y="684415"/>
                  </a:lnTo>
                  <a:lnTo>
                    <a:pt x="1084997" y="639656"/>
                  </a:lnTo>
                  <a:lnTo>
                    <a:pt x="1090905" y="593619"/>
                  </a:lnTo>
                  <a:lnTo>
                    <a:pt x="1092911" y="546468"/>
                  </a:lnTo>
                  <a:lnTo>
                    <a:pt x="1090905" y="499317"/>
                  </a:lnTo>
                  <a:lnTo>
                    <a:pt x="1084997" y="453280"/>
                  </a:lnTo>
                  <a:lnTo>
                    <a:pt x="1075351" y="408520"/>
                  </a:lnTo>
                  <a:lnTo>
                    <a:pt x="1062130" y="365202"/>
                  </a:lnTo>
                  <a:lnTo>
                    <a:pt x="1045500" y="323491"/>
                  </a:lnTo>
                  <a:lnTo>
                    <a:pt x="1025623" y="283549"/>
                  </a:lnTo>
                  <a:lnTo>
                    <a:pt x="1002664" y="245540"/>
                  </a:lnTo>
                  <a:lnTo>
                    <a:pt x="976787" y="209630"/>
                  </a:lnTo>
                  <a:lnTo>
                    <a:pt x="948156" y="175982"/>
                  </a:lnTo>
                  <a:lnTo>
                    <a:pt x="916935" y="144760"/>
                  </a:lnTo>
                  <a:lnTo>
                    <a:pt x="883288" y="116128"/>
                  </a:lnTo>
                  <a:lnTo>
                    <a:pt x="847379" y="90250"/>
                  </a:lnTo>
                  <a:lnTo>
                    <a:pt x="809371" y="67290"/>
                  </a:lnTo>
                  <a:lnTo>
                    <a:pt x="769430" y="47413"/>
                  </a:lnTo>
                  <a:lnTo>
                    <a:pt x="727719" y="30781"/>
                  </a:lnTo>
                  <a:lnTo>
                    <a:pt x="684402" y="17560"/>
                  </a:lnTo>
                  <a:lnTo>
                    <a:pt x="639643" y="7914"/>
                  </a:lnTo>
                  <a:lnTo>
                    <a:pt x="593606" y="2005"/>
                  </a:lnTo>
                  <a:lnTo>
                    <a:pt x="546455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71734" y="321955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3629" y="3071201"/>
              <a:ext cx="92849" cy="13007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38258" y="2987386"/>
              <a:ext cx="126826" cy="7948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906674" y="2868155"/>
              <a:ext cx="842010" cy="743585"/>
            </a:xfrm>
            <a:custGeom>
              <a:avLst/>
              <a:gdLst/>
              <a:ahLst/>
              <a:cxnLst/>
              <a:rect l="l" t="t" r="r" b="b"/>
              <a:pathLst>
                <a:path w="842010" h="743585">
                  <a:moveTo>
                    <a:pt x="841870" y="295554"/>
                  </a:moveTo>
                  <a:lnTo>
                    <a:pt x="828141" y="227012"/>
                  </a:lnTo>
                  <a:lnTo>
                    <a:pt x="828141" y="286524"/>
                  </a:lnTo>
                  <a:lnTo>
                    <a:pt x="789114" y="294830"/>
                  </a:lnTo>
                  <a:lnTo>
                    <a:pt x="796340" y="328803"/>
                  </a:lnTo>
                  <a:lnTo>
                    <a:pt x="627964" y="362407"/>
                  </a:lnTo>
                  <a:lnTo>
                    <a:pt x="620903" y="328079"/>
                  </a:lnTo>
                  <a:lnTo>
                    <a:pt x="620014" y="323735"/>
                  </a:lnTo>
                  <a:lnTo>
                    <a:pt x="617855" y="312178"/>
                  </a:lnTo>
                  <a:lnTo>
                    <a:pt x="592416" y="184632"/>
                  </a:lnTo>
                  <a:lnTo>
                    <a:pt x="573405" y="89242"/>
                  </a:lnTo>
                  <a:lnTo>
                    <a:pt x="573328" y="88887"/>
                  </a:lnTo>
                  <a:lnTo>
                    <a:pt x="571093" y="77685"/>
                  </a:lnTo>
                  <a:lnTo>
                    <a:pt x="558952" y="77685"/>
                  </a:lnTo>
                  <a:lnTo>
                    <a:pt x="558596" y="77685"/>
                  </a:lnTo>
                  <a:lnTo>
                    <a:pt x="557872" y="77685"/>
                  </a:lnTo>
                  <a:lnTo>
                    <a:pt x="424903" y="127190"/>
                  </a:lnTo>
                  <a:lnTo>
                    <a:pt x="421652" y="128625"/>
                  </a:lnTo>
                  <a:lnTo>
                    <a:pt x="420217" y="131876"/>
                  </a:lnTo>
                  <a:lnTo>
                    <a:pt x="421297" y="134772"/>
                  </a:lnTo>
                  <a:lnTo>
                    <a:pt x="422376" y="137299"/>
                  </a:lnTo>
                  <a:lnTo>
                    <a:pt x="424548" y="138747"/>
                  </a:lnTo>
                  <a:lnTo>
                    <a:pt x="428167" y="138747"/>
                  </a:lnTo>
                  <a:lnTo>
                    <a:pt x="428879" y="138391"/>
                  </a:lnTo>
                  <a:lnTo>
                    <a:pt x="561124" y="88887"/>
                  </a:lnTo>
                  <a:lnTo>
                    <a:pt x="578104" y="173075"/>
                  </a:lnTo>
                  <a:lnTo>
                    <a:pt x="577748" y="173075"/>
                  </a:lnTo>
                  <a:lnTo>
                    <a:pt x="458508" y="217512"/>
                  </a:lnTo>
                  <a:lnTo>
                    <a:pt x="455980" y="218592"/>
                  </a:lnTo>
                  <a:lnTo>
                    <a:pt x="454901" y="221488"/>
                  </a:lnTo>
                  <a:lnTo>
                    <a:pt x="455256" y="224015"/>
                  </a:lnTo>
                  <a:lnTo>
                    <a:pt x="455256" y="224383"/>
                  </a:lnTo>
                  <a:lnTo>
                    <a:pt x="454901" y="224739"/>
                  </a:lnTo>
                  <a:lnTo>
                    <a:pt x="455256" y="225107"/>
                  </a:lnTo>
                  <a:lnTo>
                    <a:pt x="455980" y="227634"/>
                  </a:lnTo>
                  <a:lnTo>
                    <a:pt x="458152" y="229069"/>
                  </a:lnTo>
                  <a:lnTo>
                    <a:pt x="461048" y="229069"/>
                  </a:lnTo>
                  <a:lnTo>
                    <a:pt x="461759" y="228714"/>
                  </a:lnTo>
                  <a:lnTo>
                    <a:pt x="462851" y="228714"/>
                  </a:lnTo>
                  <a:lnTo>
                    <a:pt x="580275" y="184632"/>
                  </a:lnTo>
                  <a:lnTo>
                    <a:pt x="606653" y="316509"/>
                  </a:lnTo>
                  <a:lnTo>
                    <a:pt x="579196" y="326631"/>
                  </a:lnTo>
                  <a:lnTo>
                    <a:pt x="556425" y="335368"/>
                  </a:lnTo>
                  <a:lnTo>
                    <a:pt x="556425" y="509460"/>
                  </a:lnTo>
                  <a:lnTo>
                    <a:pt x="556069" y="510159"/>
                  </a:lnTo>
                  <a:lnTo>
                    <a:pt x="556069" y="698055"/>
                  </a:lnTo>
                  <a:lnTo>
                    <a:pt x="53111" y="698055"/>
                  </a:lnTo>
                  <a:lnTo>
                    <a:pt x="53111" y="375767"/>
                  </a:lnTo>
                  <a:lnTo>
                    <a:pt x="264845" y="375767"/>
                  </a:lnTo>
                  <a:lnTo>
                    <a:pt x="263766" y="377939"/>
                  </a:lnTo>
                  <a:lnTo>
                    <a:pt x="257987" y="389864"/>
                  </a:lnTo>
                  <a:lnTo>
                    <a:pt x="250393" y="404317"/>
                  </a:lnTo>
                  <a:lnTo>
                    <a:pt x="243166" y="418769"/>
                  </a:lnTo>
                  <a:lnTo>
                    <a:pt x="191135" y="522097"/>
                  </a:lnTo>
                  <a:lnTo>
                    <a:pt x="182473" y="539445"/>
                  </a:lnTo>
                  <a:lnTo>
                    <a:pt x="195478" y="546315"/>
                  </a:lnTo>
                  <a:lnTo>
                    <a:pt x="376859" y="637717"/>
                  </a:lnTo>
                  <a:lnTo>
                    <a:pt x="382993" y="640613"/>
                  </a:lnTo>
                  <a:lnTo>
                    <a:pt x="468630" y="683971"/>
                  </a:lnTo>
                  <a:lnTo>
                    <a:pt x="476631" y="668070"/>
                  </a:lnTo>
                  <a:lnTo>
                    <a:pt x="556069" y="510184"/>
                  </a:lnTo>
                  <a:lnTo>
                    <a:pt x="556412" y="509460"/>
                  </a:lnTo>
                  <a:lnTo>
                    <a:pt x="556425" y="335368"/>
                  </a:lnTo>
                  <a:lnTo>
                    <a:pt x="556069" y="335495"/>
                  </a:lnTo>
                  <a:lnTo>
                    <a:pt x="556069" y="375767"/>
                  </a:lnTo>
                  <a:lnTo>
                    <a:pt x="556069" y="508012"/>
                  </a:lnTo>
                  <a:lnTo>
                    <a:pt x="542696" y="458508"/>
                  </a:lnTo>
                  <a:lnTo>
                    <a:pt x="540524" y="457212"/>
                  </a:lnTo>
                  <a:lnTo>
                    <a:pt x="540524" y="514870"/>
                  </a:lnTo>
                  <a:lnTo>
                    <a:pt x="463207" y="668070"/>
                  </a:lnTo>
                  <a:lnTo>
                    <a:pt x="375767" y="623989"/>
                  </a:lnTo>
                  <a:lnTo>
                    <a:pt x="369633" y="620737"/>
                  </a:lnTo>
                  <a:lnTo>
                    <a:pt x="198005" y="534390"/>
                  </a:lnTo>
                  <a:lnTo>
                    <a:pt x="205232" y="520293"/>
                  </a:lnTo>
                  <a:lnTo>
                    <a:pt x="258343" y="415150"/>
                  </a:lnTo>
                  <a:lnTo>
                    <a:pt x="265938" y="400342"/>
                  </a:lnTo>
                  <a:lnTo>
                    <a:pt x="273519" y="384797"/>
                  </a:lnTo>
                  <a:lnTo>
                    <a:pt x="273519" y="384441"/>
                  </a:lnTo>
                  <a:lnTo>
                    <a:pt x="276415" y="379387"/>
                  </a:lnTo>
                  <a:lnTo>
                    <a:pt x="278218" y="375767"/>
                  </a:lnTo>
                  <a:lnTo>
                    <a:pt x="278942" y="373964"/>
                  </a:lnTo>
                  <a:lnTo>
                    <a:pt x="282194" y="367461"/>
                  </a:lnTo>
                  <a:lnTo>
                    <a:pt x="287972" y="355892"/>
                  </a:lnTo>
                  <a:lnTo>
                    <a:pt x="291223" y="349758"/>
                  </a:lnTo>
                  <a:lnTo>
                    <a:pt x="293027" y="345782"/>
                  </a:lnTo>
                  <a:lnTo>
                    <a:pt x="299897" y="349034"/>
                  </a:lnTo>
                  <a:lnTo>
                    <a:pt x="310730" y="354457"/>
                  </a:lnTo>
                  <a:lnTo>
                    <a:pt x="323113" y="360997"/>
                  </a:lnTo>
                  <a:lnTo>
                    <a:pt x="335305" y="367093"/>
                  </a:lnTo>
                  <a:lnTo>
                    <a:pt x="338556" y="368541"/>
                  </a:lnTo>
                  <a:lnTo>
                    <a:pt x="347230" y="372872"/>
                  </a:lnTo>
                  <a:lnTo>
                    <a:pt x="352653" y="375767"/>
                  </a:lnTo>
                  <a:lnTo>
                    <a:pt x="354088" y="376491"/>
                  </a:lnTo>
                  <a:lnTo>
                    <a:pt x="358063" y="378663"/>
                  </a:lnTo>
                  <a:lnTo>
                    <a:pt x="360591" y="379742"/>
                  </a:lnTo>
                  <a:lnTo>
                    <a:pt x="366737" y="382993"/>
                  </a:lnTo>
                  <a:lnTo>
                    <a:pt x="368541" y="383717"/>
                  </a:lnTo>
                  <a:lnTo>
                    <a:pt x="488137" y="444055"/>
                  </a:lnTo>
                  <a:lnTo>
                    <a:pt x="493560" y="446582"/>
                  </a:lnTo>
                  <a:lnTo>
                    <a:pt x="498614" y="449478"/>
                  </a:lnTo>
                  <a:lnTo>
                    <a:pt x="527164" y="463562"/>
                  </a:lnTo>
                  <a:lnTo>
                    <a:pt x="509460" y="499694"/>
                  </a:lnTo>
                  <a:lnTo>
                    <a:pt x="540524" y="514870"/>
                  </a:lnTo>
                  <a:lnTo>
                    <a:pt x="540524" y="457212"/>
                  </a:lnTo>
                  <a:lnTo>
                    <a:pt x="539089" y="456349"/>
                  </a:lnTo>
                  <a:lnTo>
                    <a:pt x="538721" y="456349"/>
                  </a:lnTo>
                  <a:lnTo>
                    <a:pt x="505485" y="439356"/>
                  </a:lnTo>
                  <a:lnTo>
                    <a:pt x="508901" y="434301"/>
                  </a:lnTo>
                  <a:lnTo>
                    <a:pt x="548474" y="375767"/>
                  </a:lnTo>
                  <a:lnTo>
                    <a:pt x="556069" y="375767"/>
                  </a:lnTo>
                  <a:lnTo>
                    <a:pt x="556069" y="335495"/>
                  </a:lnTo>
                  <a:lnTo>
                    <a:pt x="552818" y="336740"/>
                  </a:lnTo>
                  <a:lnTo>
                    <a:pt x="551370" y="337108"/>
                  </a:lnTo>
                  <a:lnTo>
                    <a:pt x="551014" y="337248"/>
                  </a:lnTo>
                  <a:lnTo>
                    <a:pt x="551014" y="350837"/>
                  </a:lnTo>
                  <a:lnTo>
                    <a:pt x="534022" y="375767"/>
                  </a:lnTo>
                  <a:lnTo>
                    <a:pt x="494639" y="434301"/>
                  </a:lnTo>
                  <a:lnTo>
                    <a:pt x="379387" y="376135"/>
                  </a:lnTo>
                  <a:lnTo>
                    <a:pt x="378663" y="375767"/>
                  </a:lnTo>
                  <a:lnTo>
                    <a:pt x="375043" y="373964"/>
                  </a:lnTo>
                  <a:lnTo>
                    <a:pt x="378752" y="368541"/>
                  </a:lnTo>
                  <a:lnTo>
                    <a:pt x="410095" y="322656"/>
                  </a:lnTo>
                  <a:lnTo>
                    <a:pt x="430326" y="292671"/>
                  </a:lnTo>
                  <a:lnTo>
                    <a:pt x="461403" y="375767"/>
                  </a:lnTo>
                  <a:lnTo>
                    <a:pt x="463931" y="382270"/>
                  </a:lnTo>
                  <a:lnTo>
                    <a:pt x="503504" y="367461"/>
                  </a:lnTo>
                  <a:lnTo>
                    <a:pt x="549922" y="350113"/>
                  </a:lnTo>
                  <a:lnTo>
                    <a:pt x="551014" y="350837"/>
                  </a:lnTo>
                  <a:lnTo>
                    <a:pt x="551014" y="337248"/>
                  </a:lnTo>
                  <a:lnTo>
                    <a:pt x="544868" y="339636"/>
                  </a:lnTo>
                  <a:lnTo>
                    <a:pt x="470801" y="367461"/>
                  </a:lnTo>
                  <a:lnTo>
                    <a:pt x="454177" y="322656"/>
                  </a:lnTo>
                  <a:lnTo>
                    <a:pt x="442798" y="292671"/>
                  </a:lnTo>
                  <a:lnTo>
                    <a:pt x="438277" y="280746"/>
                  </a:lnTo>
                  <a:lnTo>
                    <a:pt x="434670" y="270624"/>
                  </a:lnTo>
                  <a:lnTo>
                    <a:pt x="425272" y="245770"/>
                  </a:lnTo>
                  <a:lnTo>
                    <a:pt x="425272" y="278942"/>
                  </a:lnTo>
                  <a:lnTo>
                    <a:pt x="376631" y="350837"/>
                  </a:lnTo>
                  <a:lnTo>
                    <a:pt x="366382" y="366026"/>
                  </a:lnTo>
                  <a:lnTo>
                    <a:pt x="366382" y="375767"/>
                  </a:lnTo>
                  <a:lnTo>
                    <a:pt x="366382" y="376135"/>
                  </a:lnTo>
                  <a:lnTo>
                    <a:pt x="365658" y="375767"/>
                  </a:lnTo>
                  <a:lnTo>
                    <a:pt x="366382" y="375767"/>
                  </a:lnTo>
                  <a:lnTo>
                    <a:pt x="366382" y="366026"/>
                  </a:lnTo>
                  <a:lnTo>
                    <a:pt x="365658" y="367093"/>
                  </a:lnTo>
                  <a:lnTo>
                    <a:pt x="364566" y="368541"/>
                  </a:lnTo>
                  <a:lnTo>
                    <a:pt x="355904" y="364210"/>
                  </a:lnTo>
                  <a:lnTo>
                    <a:pt x="353364" y="362762"/>
                  </a:lnTo>
                  <a:lnTo>
                    <a:pt x="346138" y="359511"/>
                  </a:lnTo>
                  <a:lnTo>
                    <a:pt x="349758" y="354088"/>
                  </a:lnTo>
                  <a:lnTo>
                    <a:pt x="355295" y="345782"/>
                  </a:lnTo>
                  <a:lnTo>
                    <a:pt x="359867" y="339280"/>
                  </a:lnTo>
                  <a:lnTo>
                    <a:pt x="368909" y="325907"/>
                  </a:lnTo>
                  <a:lnTo>
                    <a:pt x="371068" y="322656"/>
                  </a:lnTo>
                  <a:lnTo>
                    <a:pt x="402513" y="276402"/>
                  </a:lnTo>
                  <a:lnTo>
                    <a:pt x="404317" y="273519"/>
                  </a:lnTo>
                  <a:lnTo>
                    <a:pt x="403593" y="269900"/>
                  </a:lnTo>
                  <a:lnTo>
                    <a:pt x="401066" y="268097"/>
                  </a:lnTo>
                  <a:lnTo>
                    <a:pt x="398170" y="266293"/>
                  </a:lnTo>
                  <a:lnTo>
                    <a:pt x="394563" y="267017"/>
                  </a:lnTo>
                  <a:lnTo>
                    <a:pt x="392747" y="269544"/>
                  </a:lnTo>
                  <a:lnTo>
                    <a:pt x="356260" y="323735"/>
                  </a:lnTo>
                  <a:lnTo>
                    <a:pt x="345059" y="340004"/>
                  </a:lnTo>
                  <a:lnTo>
                    <a:pt x="335661" y="354088"/>
                  </a:lnTo>
                  <a:lnTo>
                    <a:pt x="333857" y="353009"/>
                  </a:lnTo>
                  <a:lnTo>
                    <a:pt x="332778" y="353009"/>
                  </a:lnTo>
                  <a:lnTo>
                    <a:pt x="333095" y="352679"/>
                  </a:lnTo>
                  <a:lnTo>
                    <a:pt x="332422" y="352285"/>
                  </a:lnTo>
                  <a:lnTo>
                    <a:pt x="319417" y="345782"/>
                  </a:lnTo>
                  <a:lnTo>
                    <a:pt x="317233" y="344690"/>
                  </a:lnTo>
                  <a:lnTo>
                    <a:pt x="319405" y="341807"/>
                  </a:lnTo>
                  <a:lnTo>
                    <a:pt x="320878" y="339636"/>
                  </a:lnTo>
                  <a:lnTo>
                    <a:pt x="332409" y="322656"/>
                  </a:lnTo>
                  <a:lnTo>
                    <a:pt x="337477" y="315074"/>
                  </a:lnTo>
                  <a:lnTo>
                    <a:pt x="344703" y="304584"/>
                  </a:lnTo>
                  <a:lnTo>
                    <a:pt x="351561" y="294474"/>
                  </a:lnTo>
                  <a:lnTo>
                    <a:pt x="373964" y="260870"/>
                  </a:lnTo>
                  <a:lnTo>
                    <a:pt x="375767" y="258343"/>
                  </a:lnTo>
                  <a:lnTo>
                    <a:pt x="375475" y="255092"/>
                  </a:lnTo>
                  <a:lnTo>
                    <a:pt x="375412" y="254368"/>
                  </a:lnTo>
                  <a:lnTo>
                    <a:pt x="372516" y="252564"/>
                  </a:lnTo>
                  <a:lnTo>
                    <a:pt x="369989" y="250748"/>
                  </a:lnTo>
                  <a:lnTo>
                    <a:pt x="366382" y="251472"/>
                  </a:lnTo>
                  <a:lnTo>
                    <a:pt x="364566" y="254368"/>
                  </a:lnTo>
                  <a:lnTo>
                    <a:pt x="342163" y="286880"/>
                  </a:lnTo>
                  <a:lnTo>
                    <a:pt x="335305" y="297002"/>
                  </a:lnTo>
                  <a:lnTo>
                    <a:pt x="328803" y="307124"/>
                  </a:lnTo>
                  <a:lnTo>
                    <a:pt x="318325" y="322656"/>
                  </a:lnTo>
                  <a:lnTo>
                    <a:pt x="306755" y="339636"/>
                  </a:lnTo>
                  <a:lnTo>
                    <a:pt x="288328" y="330238"/>
                  </a:lnTo>
                  <a:lnTo>
                    <a:pt x="288328" y="330606"/>
                  </a:lnTo>
                  <a:lnTo>
                    <a:pt x="287972" y="330962"/>
                  </a:lnTo>
                  <a:lnTo>
                    <a:pt x="287604" y="330962"/>
                  </a:lnTo>
                  <a:lnTo>
                    <a:pt x="287248" y="331330"/>
                  </a:lnTo>
                  <a:lnTo>
                    <a:pt x="280746" y="343979"/>
                  </a:lnTo>
                  <a:lnTo>
                    <a:pt x="277850" y="350481"/>
                  </a:lnTo>
                  <a:lnTo>
                    <a:pt x="274599" y="356984"/>
                  </a:lnTo>
                  <a:lnTo>
                    <a:pt x="269189" y="367461"/>
                  </a:lnTo>
                  <a:lnTo>
                    <a:pt x="255447" y="358063"/>
                  </a:lnTo>
                  <a:lnTo>
                    <a:pt x="247142" y="352285"/>
                  </a:lnTo>
                  <a:lnTo>
                    <a:pt x="238836" y="346862"/>
                  </a:lnTo>
                  <a:lnTo>
                    <a:pt x="208838" y="326631"/>
                  </a:lnTo>
                  <a:lnTo>
                    <a:pt x="211378" y="322656"/>
                  </a:lnTo>
                  <a:lnTo>
                    <a:pt x="240639" y="279654"/>
                  </a:lnTo>
                  <a:lnTo>
                    <a:pt x="248589" y="268097"/>
                  </a:lnTo>
                  <a:lnTo>
                    <a:pt x="327355" y="151752"/>
                  </a:lnTo>
                  <a:lnTo>
                    <a:pt x="394563" y="197281"/>
                  </a:lnTo>
                  <a:lnTo>
                    <a:pt x="425272" y="278942"/>
                  </a:lnTo>
                  <a:lnTo>
                    <a:pt x="425272" y="245770"/>
                  </a:lnTo>
                  <a:lnTo>
                    <a:pt x="411175" y="208483"/>
                  </a:lnTo>
                  <a:lnTo>
                    <a:pt x="407924" y="199085"/>
                  </a:lnTo>
                  <a:lnTo>
                    <a:pt x="404317" y="189687"/>
                  </a:lnTo>
                  <a:lnTo>
                    <a:pt x="399999" y="178130"/>
                  </a:lnTo>
                  <a:lnTo>
                    <a:pt x="366737" y="89242"/>
                  </a:lnTo>
                  <a:lnTo>
                    <a:pt x="564375" y="15176"/>
                  </a:lnTo>
                  <a:lnTo>
                    <a:pt x="580275" y="57086"/>
                  </a:lnTo>
                  <a:lnTo>
                    <a:pt x="555701" y="62153"/>
                  </a:lnTo>
                  <a:lnTo>
                    <a:pt x="558876" y="77317"/>
                  </a:lnTo>
                  <a:lnTo>
                    <a:pt x="571017" y="77317"/>
                  </a:lnTo>
                  <a:lnTo>
                    <a:pt x="569798" y="71183"/>
                  </a:lnTo>
                  <a:lnTo>
                    <a:pt x="584250" y="68287"/>
                  </a:lnTo>
                  <a:lnTo>
                    <a:pt x="590397" y="67208"/>
                  </a:lnTo>
                  <a:lnTo>
                    <a:pt x="596176" y="66116"/>
                  </a:lnTo>
                  <a:lnTo>
                    <a:pt x="652119" y="54927"/>
                  </a:lnTo>
                  <a:lnTo>
                    <a:pt x="776833" y="29984"/>
                  </a:lnTo>
                  <a:lnTo>
                    <a:pt x="828141" y="286524"/>
                  </a:lnTo>
                  <a:lnTo>
                    <a:pt x="828141" y="227012"/>
                  </a:lnTo>
                  <a:lnTo>
                    <a:pt x="788682" y="29984"/>
                  </a:lnTo>
                  <a:lnTo>
                    <a:pt x="785863" y="15900"/>
                  </a:lnTo>
                  <a:lnTo>
                    <a:pt x="591832" y="54927"/>
                  </a:lnTo>
                  <a:lnTo>
                    <a:pt x="576935" y="15176"/>
                  </a:lnTo>
                  <a:lnTo>
                    <a:pt x="571246" y="0"/>
                  </a:lnTo>
                  <a:lnTo>
                    <a:pt x="351561" y="82384"/>
                  </a:lnTo>
                  <a:lnTo>
                    <a:pt x="387337" y="178130"/>
                  </a:lnTo>
                  <a:lnTo>
                    <a:pt x="348208" y="151752"/>
                  </a:lnTo>
                  <a:lnTo>
                    <a:pt x="324104" y="135496"/>
                  </a:lnTo>
                  <a:lnTo>
                    <a:pt x="243166" y="255092"/>
                  </a:lnTo>
                  <a:lnTo>
                    <a:pt x="235585" y="266649"/>
                  </a:lnTo>
                  <a:lnTo>
                    <a:pt x="227634" y="278218"/>
                  </a:lnTo>
                  <a:lnTo>
                    <a:pt x="197637" y="322656"/>
                  </a:lnTo>
                  <a:lnTo>
                    <a:pt x="49149" y="322656"/>
                  </a:lnTo>
                  <a:lnTo>
                    <a:pt x="29502" y="326631"/>
                  </a:lnTo>
                  <a:lnTo>
                    <a:pt x="29870" y="326631"/>
                  </a:lnTo>
                  <a:lnTo>
                    <a:pt x="14884" y="336740"/>
                  </a:lnTo>
                  <a:lnTo>
                    <a:pt x="14376" y="337108"/>
                  </a:lnTo>
                  <a:lnTo>
                    <a:pt x="3873" y="352679"/>
                  </a:lnTo>
                  <a:lnTo>
                    <a:pt x="0" y="371792"/>
                  </a:lnTo>
                  <a:lnTo>
                    <a:pt x="0" y="743585"/>
                  </a:lnTo>
                  <a:lnTo>
                    <a:pt x="609180" y="743585"/>
                  </a:lnTo>
                  <a:lnTo>
                    <a:pt x="609180" y="698055"/>
                  </a:lnTo>
                  <a:lnTo>
                    <a:pt x="609180" y="375767"/>
                  </a:lnTo>
                  <a:lnTo>
                    <a:pt x="609079" y="370890"/>
                  </a:lnTo>
                  <a:lnTo>
                    <a:pt x="607999" y="360997"/>
                  </a:lnTo>
                  <a:lnTo>
                    <a:pt x="604570" y="351015"/>
                  </a:lnTo>
                  <a:lnTo>
                    <a:pt x="604012" y="350113"/>
                  </a:lnTo>
                  <a:lnTo>
                    <a:pt x="599147" y="342163"/>
                  </a:lnTo>
                  <a:lnTo>
                    <a:pt x="591832" y="334581"/>
                  </a:lnTo>
                  <a:lnTo>
                    <a:pt x="609180" y="328079"/>
                  </a:lnTo>
                  <a:lnTo>
                    <a:pt x="618540" y="374840"/>
                  </a:lnTo>
                  <a:lnTo>
                    <a:pt x="618578" y="375043"/>
                  </a:lnTo>
                  <a:lnTo>
                    <a:pt x="623277" y="375412"/>
                  </a:lnTo>
                  <a:lnTo>
                    <a:pt x="626503" y="374840"/>
                  </a:lnTo>
                  <a:lnTo>
                    <a:pt x="688822" y="362407"/>
                  </a:lnTo>
                  <a:lnTo>
                    <a:pt x="804291" y="339280"/>
                  </a:lnTo>
                  <a:lnTo>
                    <a:pt x="810069" y="337832"/>
                  </a:lnTo>
                  <a:lnTo>
                    <a:pt x="841870" y="295554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22899" y="2957751"/>
              <a:ext cx="156088" cy="13477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193923" y="3198037"/>
              <a:ext cx="79375" cy="46355"/>
            </a:xfrm>
            <a:custGeom>
              <a:avLst/>
              <a:gdLst/>
              <a:ahLst/>
              <a:cxnLst/>
              <a:rect l="l" t="t" r="r" b="b"/>
              <a:pathLst>
                <a:path w="79375" h="46355">
                  <a:moveTo>
                    <a:pt x="1079" y="355"/>
                  </a:moveTo>
                  <a:lnTo>
                    <a:pt x="723" y="0"/>
                  </a:lnTo>
                  <a:lnTo>
                    <a:pt x="0" y="1435"/>
                  </a:lnTo>
                  <a:lnTo>
                    <a:pt x="355" y="1079"/>
                  </a:lnTo>
                  <a:lnTo>
                    <a:pt x="723" y="1079"/>
                  </a:lnTo>
                  <a:lnTo>
                    <a:pt x="1079" y="711"/>
                  </a:lnTo>
                  <a:lnTo>
                    <a:pt x="1079" y="355"/>
                  </a:lnTo>
                  <a:close/>
                </a:path>
                <a:path w="79375" h="46355">
                  <a:moveTo>
                    <a:pt x="46609" y="23114"/>
                  </a:moveTo>
                  <a:lnTo>
                    <a:pt x="45885" y="22745"/>
                  </a:lnTo>
                  <a:lnTo>
                    <a:pt x="45529" y="23114"/>
                  </a:lnTo>
                  <a:lnTo>
                    <a:pt x="46609" y="23114"/>
                  </a:lnTo>
                  <a:close/>
                </a:path>
                <a:path w="79375" h="46355">
                  <a:moveTo>
                    <a:pt x="79133" y="45885"/>
                  </a:moveTo>
                  <a:lnTo>
                    <a:pt x="78397" y="45885"/>
                  </a:lnTo>
                  <a:lnTo>
                    <a:pt x="79133" y="46253"/>
                  </a:lnTo>
                  <a:lnTo>
                    <a:pt x="79133" y="45885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72052" y="3260169"/>
              <a:ext cx="156820" cy="182825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832443" y="3376167"/>
              <a:ext cx="758190" cy="318135"/>
            </a:xfrm>
            <a:custGeom>
              <a:avLst/>
              <a:gdLst/>
              <a:ahLst/>
              <a:cxnLst/>
              <a:rect l="l" t="t" r="r" b="b"/>
              <a:pathLst>
                <a:path w="758189" h="318135">
                  <a:moveTo>
                    <a:pt x="630656" y="1435"/>
                  </a:moveTo>
                  <a:lnTo>
                    <a:pt x="630288" y="0"/>
                  </a:lnTo>
                  <a:lnTo>
                    <a:pt x="630288" y="1435"/>
                  </a:lnTo>
                  <a:lnTo>
                    <a:pt x="630656" y="1435"/>
                  </a:lnTo>
                  <a:close/>
                </a:path>
                <a:path w="758189" h="318135">
                  <a:moveTo>
                    <a:pt x="757859" y="254584"/>
                  </a:moveTo>
                  <a:lnTo>
                    <a:pt x="484149" y="254584"/>
                  </a:lnTo>
                  <a:lnTo>
                    <a:pt x="482638" y="261835"/>
                  </a:lnTo>
                  <a:lnTo>
                    <a:pt x="478599" y="267741"/>
                  </a:lnTo>
                  <a:lnTo>
                    <a:pt x="472655" y="271729"/>
                  </a:lnTo>
                  <a:lnTo>
                    <a:pt x="465404" y="273189"/>
                  </a:lnTo>
                  <a:lnTo>
                    <a:pt x="292455" y="273189"/>
                  </a:lnTo>
                  <a:lnTo>
                    <a:pt x="285191" y="271729"/>
                  </a:lnTo>
                  <a:lnTo>
                    <a:pt x="279247" y="267741"/>
                  </a:lnTo>
                  <a:lnTo>
                    <a:pt x="275221" y="261835"/>
                  </a:lnTo>
                  <a:lnTo>
                    <a:pt x="273710" y="254584"/>
                  </a:lnTo>
                  <a:lnTo>
                    <a:pt x="0" y="254584"/>
                  </a:lnTo>
                  <a:lnTo>
                    <a:pt x="0" y="282905"/>
                  </a:lnTo>
                  <a:lnTo>
                    <a:pt x="3314" y="296557"/>
                  </a:lnTo>
                  <a:lnTo>
                    <a:pt x="12382" y="307721"/>
                  </a:lnTo>
                  <a:lnTo>
                    <a:pt x="25831" y="315239"/>
                  </a:lnTo>
                  <a:lnTo>
                    <a:pt x="42303" y="317995"/>
                  </a:lnTo>
                  <a:lnTo>
                    <a:pt x="715556" y="317995"/>
                  </a:lnTo>
                  <a:lnTo>
                    <a:pt x="732015" y="315239"/>
                  </a:lnTo>
                  <a:lnTo>
                    <a:pt x="745464" y="307721"/>
                  </a:lnTo>
                  <a:lnTo>
                    <a:pt x="754532" y="296557"/>
                  </a:lnTo>
                  <a:lnTo>
                    <a:pt x="757859" y="282905"/>
                  </a:lnTo>
                  <a:lnTo>
                    <a:pt x="757859" y="254584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610444" y="2896928"/>
              <a:ext cx="1093470" cy="1093470"/>
            </a:xfrm>
            <a:custGeom>
              <a:avLst/>
              <a:gdLst/>
              <a:ahLst/>
              <a:cxnLst/>
              <a:rect l="l" t="t" r="r" b="b"/>
              <a:pathLst>
                <a:path w="1093470" h="1093470">
                  <a:moveTo>
                    <a:pt x="546455" y="0"/>
                  </a:moveTo>
                  <a:lnTo>
                    <a:pt x="499304" y="2005"/>
                  </a:lnTo>
                  <a:lnTo>
                    <a:pt x="453267" y="7914"/>
                  </a:lnTo>
                  <a:lnTo>
                    <a:pt x="408508" y="17560"/>
                  </a:lnTo>
                  <a:lnTo>
                    <a:pt x="365191" y="30781"/>
                  </a:lnTo>
                  <a:lnTo>
                    <a:pt x="323480" y="47413"/>
                  </a:lnTo>
                  <a:lnTo>
                    <a:pt x="283539" y="67290"/>
                  </a:lnTo>
                  <a:lnTo>
                    <a:pt x="245532" y="90250"/>
                  </a:lnTo>
                  <a:lnTo>
                    <a:pt x="209622" y="116128"/>
                  </a:lnTo>
                  <a:lnTo>
                    <a:pt x="175975" y="144760"/>
                  </a:lnTo>
                  <a:lnTo>
                    <a:pt x="144754" y="175982"/>
                  </a:lnTo>
                  <a:lnTo>
                    <a:pt x="116123" y="209630"/>
                  </a:lnTo>
                  <a:lnTo>
                    <a:pt x="90246" y="245540"/>
                  </a:lnTo>
                  <a:lnTo>
                    <a:pt x="67287" y="283549"/>
                  </a:lnTo>
                  <a:lnTo>
                    <a:pt x="47411" y="323491"/>
                  </a:lnTo>
                  <a:lnTo>
                    <a:pt x="30780" y="365202"/>
                  </a:lnTo>
                  <a:lnTo>
                    <a:pt x="17560" y="408520"/>
                  </a:lnTo>
                  <a:lnTo>
                    <a:pt x="7913" y="453280"/>
                  </a:lnTo>
                  <a:lnTo>
                    <a:pt x="2005" y="499317"/>
                  </a:lnTo>
                  <a:lnTo>
                    <a:pt x="0" y="546468"/>
                  </a:lnTo>
                  <a:lnTo>
                    <a:pt x="2005" y="593619"/>
                  </a:lnTo>
                  <a:lnTo>
                    <a:pt x="7913" y="639656"/>
                  </a:lnTo>
                  <a:lnTo>
                    <a:pt x="17560" y="684415"/>
                  </a:lnTo>
                  <a:lnTo>
                    <a:pt x="30780" y="727732"/>
                  </a:lnTo>
                  <a:lnTo>
                    <a:pt x="47411" y="769443"/>
                  </a:lnTo>
                  <a:lnTo>
                    <a:pt x="67287" y="809384"/>
                  </a:lnTo>
                  <a:lnTo>
                    <a:pt x="90246" y="847391"/>
                  </a:lnTo>
                  <a:lnTo>
                    <a:pt x="116123" y="883300"/>
                  </a:lnTo>
                  <a:lnTo>
                    <a:pt x="144754" y="916948"/>
                  </a:lnTo>
                  <a:lnTo>
                    <a:pt x="175975" y="948169"/>
                  </a:lnTo>
                  <a:lnTo>
                    <a:pt x="209622" y="976800"/>
                  </a:lnTo>
                  <a:lnTo>
                    <a:pt x="245532" y="1002677"/>
                  </a:lnTo>
                  <a:lnTo>
                    <a:pt x="283539" y="1025636"/>
                  </a:lnTo>
                  <a:lnTo>
                    <a:pt x="323480" y="1045512"/>
                  </a:lnTo>
                  <a:lnTo>
                    <a:pt x="365191" y="1062143"/>
                  </a:lnTo>
                  <a:lnTo>
                    <a:pt x="408508" y="1075363"/>
                  </a:lnTo>
                  <a:lnTo>
                    <a:pt x="453267" y="1085010"/>
                  </a:lnTo>
                  <a:lnTo>
                    <a:pt x="499304" y="1090918"/>
                  </a:lnTo>
                  <a:lnTo>
                    <a:pt x="546455" y="1092923"/>
                  </a:lnTo>
                  <a:lnTo>
                    <a:pt x="593606" y="1090918"/>
                  </a:lnTo>
                  <a:lnTo>
                    <a:pt x="639643" y="1085010"/>
                  </a:lnTo>
                  <a:lnTo>
                    <a:pt x="684402" y="1075363"/>
                  </a:lnTo>
                  <a:lnTo>
                    <a:pt x="727719" y="1062143"/>
                  </a:lnTo>
                  <a:lnTo>
                    <a:pt x="769430" y="1045512"/>
                  </a:lnTo>
                  <a:lnTo>
                    <a:pt x="809371" y="1025636"/>
                  </a:lnTo>
                  <a:lnTo>
                    <a:pt x="847379" y="1002677"/>
                  </a:lnTo>
                  <a:lnTo>
                    <a:pt x="883288" y="976800"/>
                  </a:lnTo>
                  <a:lnTo>
                    <a:pt x="916935" y="948169"/>
                  </a:lnTo>
                  <a:lnTo>
                    <a:pt x="948156" y="916948"/>
                  </a:lnTo>
                  <a:lnTo>
                    <a:pt x="976787" y="883300"/>
                  </a:lnTo>
                  <a:lnTo>
                    <a:pt x="1002664" y="847391"/>
                  </a:lnTo>
                  <a:lnTo>
                    <a:pt x="1025623" y="809384"/>
                  </a:lnTo>
                  <a:lnTo>
                    <a:pt x="1045500" y="769443"/>
                  </a:lnTo>
                  <a:lnTo>
                    <a:pt x="1062130" y="727732"/>
                  </a:lnTo>
                  <a:lnTo>
                    <a:pt x="1075351" y="684415"/>
                  </a:lnTo>
                  <a:lnTo>
                    <a:pt x="1084997" y="639656"/>
                  </a:lnTo>
                  <a:lnTo>
                    <a:pt x="1090905" y="593619"/>
                  </a:lnTo>
                  <a:lnTo>
                    <a:pt x="1092911" y="546468"/>
                  </a:lnTo>
                  <a:lnTo>
                    <a:pt x="1090905" y="499317"/>
                  </a:lnTo>
                  <a:lnTo>
                    <a:pt x="1084997" y="453280"/>
                  </a:lnTo>
                  <a:lnTo>
                    <a:pt x="1075351" y="408520"/>
                  </a:lnTo>
                  <a:lnTo>
                    <a:pt x="1062130" y="365202"/>
                  </a:lnTo>
                  <a:lnTo>
                    <a:pt x="1045500" y="323491"/>
                  </a:lnTo>
                  <a:lnTo>
                    <a:pt x="1025623" y="283549"/>
                  </a:lnTo>
                  <a:lnTo>
                    <a:pt x="1002664" y="245540"/>
                  </a:lnTo>
                  <a:lnTo>
                    <a:pt x="976787" y="209630"/>
                  </a:lnTo>
                  <a:lnTo>
                    <a:pt x="948156" y="175982"/>
                  </a:lnTo>
                  <a:lnTo>
                    <a:pt x="916935" y="144760"/>
                  </a:lnTo>
                  <a:lnTo>
                    <a:pt x="883288" y="116128"/>
                  </a:lnTo>
                  <a:lnTo>
                    <a:pt x="847379" y="90250"/>
                  </a:lnTo>
                  <a:lnTo>
                    <a:pt x="809371" y="67290"/>
                  </a:lnTo>
                  <a:lnTo>
                    <a:pt x="769430" y="47413"/>
                  </a:lnTo>
                  <a:lnTo>
                    <a:pt x="727719" y="30781"/>
                  </a:lnTo>
                  <a:lnTo>
                    <a:pt x="684402" y="17560"/>
                  </a:lnTo>
                  <a:lnTo>
                    <a:pt x="639643" y="7914"/>
                  </a:lnTo>
                  <a:lnTo>
                    <a:pt x="593606" y="2005"/>
                  </a:lnTo>
                  <a:lnTo>
                    <a:pt x="546455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846301" y="3069226"/>
              <a:ext cx="659765" cy="703580"/>
            </a:xfrm>
            <a:custGeom>
              <a:avLst/>
              <a:gdLst/>
              <a:ahLst/>
              <a:cxnLst/>
              <a:rect l="l" t="t" r="r" b="b"/>
              <a:pathLst>
                <a:path w="659765" h="703579">
                  <a:moveTo>
                    <a:pt x="87922" y="571614"/>
                  </a:moveTo>
                  <a:lnTo>
                    <a:pt x="65963" y="571614"/>
                  </a:lnTo>
                  <a:lnTo>
                    <a:pt x="65963" y="703529"/>
                  </a:lnTo>
                  <a:lnTo>
                    <a:pt x="593610" y="703529"/>
                  </a:lnTo>
                  <a:lnTo>
                    <a:pt x="593610" y="681545"/>
                  </a:lnTo>
                  <a:lnTo>
                    <a:pt x="87922" y="681545"/>
                  </a:lnTo>
                  <a:lnTo>
                    <a:pt x="87922" y="571614"/>
                  </a:lnTo>
                  <a:close/>
                </a:path>
                <a:path w="659765" h="703579">
                  <a:moveTo>
                    <a:pt x="593610" y="571614"/>
                  </a:moveTo>
                  <a:lnTo>
                    <a:pt x="571614" y="571614"/>
                  </a:lnTo>
                  <a:lnTo>
                    <a:pt x="571614" y="681545"/>
                  </a:lnTo>
                  <a:lnTo>
                    <a:pt x="593610" y="681545"/>
                  </a:lnTo>
                  <a:lnTo>
                    <a:pt x="593610" y="571614"/>
                  </a:lnTo>
                  <a:close/>
                </a:path>
                <a:path w="659765" h="703579">
                  <a:moveTo>
                    <a:pt x="659561" y="351764"/>
                  </a:moveTo>
                  <a:lnTo>
                    <a:pt x="0" y="351764"/>
                  </a:lnTo>
                  <a:lnTo>
                    <a:pt x="0" y="571614"/>
                  </a:lnTo>
                  <a:lnTo>
                    <a:pt x="659561" y="571614"/>
                  </a:lnTo>
                  <a:lnTo>
                    <a:pt x="659561" y="529602"/>
                  </a:lnTo>
                  <a:lnTo>
                    <a:pt x="432117" y="529602"/>
                  </a:lnTo>
                  <a:lnTo>
                    <a:pt x="420964" y="528927"/>
                  </a:lnTo>
                  <a:lnTo>
                    <a:pt x="413541" y="527646"/>
                  </a:lnTo>
                  <a:lnTo>
                    <a:pt x="160337" y="527646"/>
                  </a:lnTo>
                  <a:lnTo>
                    <a:pt x="198475" y="460959"/>
                  </a:lnTo>
                  <a:lnTo>
                    <a:pt x="161721" y="395820"/>
                  </a:lnTo>
                  <a:lnTo>
                    <a:pt x="431619" y="395820"/>
                  </a:lnTo>
                  <a:lnTo>
                    <a:pt x="446366" y="393674"/>
                  </a:lnTo>
                  <a:lnTo>
                    <a:pt x="659561" y="393674"/>
                  </a:lnTo>
                  <a:lnTo>
                    <a:pt x="659561" y="351764"/>
                  </a:lnTo>
                  <a:close/>
                </a:path>
                <a:path w="659765" h="703579">
                  <a:moveTo>
                    <a:pt x="445769" y="418134"/>
                  </a:moveTo>
                  <a:lnTo>
                    <a:pt x="432892" y="418134"/>
                  </a:lnTo>
                  <a:lnTo>
                    <a:pt x="426618" y="423989"/>
                  </a:lnTo>
                  <a:lnTo>
                    <a:pt x="426618" y="430834"/>
                  </a:lnTo>
                  <a:lnTo>
                    <a:pt x="428044" y="436372"/>
                  </a:lnTo>
                  <a:lnTo>
                    <a:pt x="432458" y="440853"/>
                  </a:lnTo>
                  <a:lnTo>
                    <a:pt x="440061" y="444970"/>
                  </a:lnTo>
                  <a:lnTo>
                    <a:pt x="451053" y="449414"/>
                  </a:lnTo>
                  <a:lnTo>
                    <a:pt x="466216" y="456578"/>
                  </a:lnTo>
                  <a:lnTo>
                    <a:pt x="476891" y="465334"/>
                  </a:lnTo>
                  <a:lnTo>
                    <a:pt x="483203" y="475957"/>
                  </a:lnTo>
                  <a:lnTo>
                    <a:pt x="485279" y="488721"/>
                  </a:lnTo>
                  <a:lnTo>
                    <a:pt x="482051" y="504437"/>
                  </a:lnTo>
                  <a:lnTo>
                    <a:pt x="472252" y="517448"/>
                  </a:lnTo>
                  <a:lnTo>
                    <a:pt x="455672" y="526322"/>
                  </a:lnTo>
                  <a:lnTo>
                    <a:pt x="432117" y="529602"/>
                  </a:lnTo>
                  <a:lnTo>
                    <a:pt x="659561" y="529602"/>
                  </a:lnTo>
                  <a:lnTo>
                    <a:pt x="659561" y="424370"/>
                  </a:lnTo>
                  <a:lnTo>
                    <a:pt x="473379" y="424370"/>
                  </a:lnTo>
                  <a:lnTo>
                    <a:pt x="468655" y="422329"/>
                  </a:lnTo>
                  <a:lnTo>
                    <a:pt x="462441" y="420304"/>
                  </a:lnTo>
                  <a:lnTo>
                    <a:pt x="454795" y="418753"/>
                  </a:lnTo>
                  <a:lnTo>
                    <a:pt x="445769" y="418134"/>
                  </a:lnTo>
                  <a:close/>
                </a:path>
                <a:path w="659765" h="703579">
                  <a:moveTo>
                    <a:pt x="215861" y="480110"/>
                  </a:moveTo>
                  <a:lnTo>
                    <a:pt x="215480" y="480110"/>
                  </a:lnTo>
                  <a:lnTo>
                    <a:pt x="213312" y="485741"/>
                  </a:lnTo>
                  <a:lnTo>
                    <a:pt x="210908" y="491364"/>
                  </a:lnTo>
                  <a:lnTo>
                    <a:pt x="205308" y="503770"/>
                  </a:lnTo>
                  <a:lnTo>
                    <a:pt x="194348" y="527646"/>
                  </a:lnTo>
                  <a:lnTo>
                    <a:pt x="239521" y="527646"/>
                  </a:lnTo>
                  <a:lnTo>
                    <a:pt x="227634" y="503770"/>
                  </a:lnTo>
                  <a:lnTo>
                    <a:pt x="224254" y="497275"/>
                  </a:lnTo>
                  <a:lnTo>
                    <a:pt x="221314" y="491364"/>
                  </a:lnTo>
                  <a:lnTo>
                    <a:pt x="215861" y="480110"/>
                  </a:lnTo>
                  <a:close/>
                </a:path>
                <a:path w="659765" h="703579">
                  <a:moveTo>
                    <a:pt x="294957" y="395820"/>
                  </a:moveTo>
                  <a:lnTo>
                    <a:pt x="271995" y="395820"/>
                  </a:lnTo>
                  <a:lnTo>
                    <a:pt x="234848" y="460184"/>
                  </a:lnTo>
                  <a:lnTo>
                    <a:pt x="273964" y="527646"/>
                  </a:lnTo>
                  <a:lnTo>
                    <a:pt x="294957" y="527646"/>
                  </a:lnTo>
                  <a:lnTo>
                    <a:pt x="294957" y="395820"/>
                  </a:lnTo>
                  <a:close/>
                </a:path>
                <a:path w="659765" h="703579">
                  <a:moveTo>
                    <a:pt x="431619" y="395820"/>
                  </a:moveTo>
                  <a:lnTo>
                    <a:pt x="324891" y="395820"/>
                  </a:lnTo>
                  <a:lnTo>
                    <a:pt x="324891" y="502615"/>
                  </a:lnTo>
                  <a:lnTo>
                    <a:pt x="377278" y="502615"/>
                  </a:lnTo>
                  <a:lnTo>
                    <a:pt x="377278" y="527646"/>
                  </a:lnTo>
                  <a:lnTo>
                    <a:pt x="413541" y="527646"/>
                  </a:lnTo>
                  <a:lnTo>
                    <a:pt x="410568" y="527134"/>
                  </a:lnTo>
                  <a:lnTo>
                    <a:pt x="401606" y="524571"/>
                  </a:lnTo>
                  <a:lnTo>
                    <a:pt x="394754" y="521588"/>
                  </a:lnTo>
                  <a:lnTo>
                    <a:pt x="400729" y="497275"/>
                  </a:lnTo>
                  <a:lnTo>
                    <a:pt x="400811" y="496938"/>
                  </a:lnTo>
                  <a:lnTo>
                    <a:pt x="454786" y="496938"/>
                  </a:lnTo>
                  <a:lnTo>
                    <a:pt x="454786" y="490893"/>
                  </a:lnTo>
                  <a:lnTo>
                    <a:pt x="453653" y="485741"/>
                  </a:lnTo>
                  <a:lnTo>
                    <a:pt x="453559" y="485312"/>
                  </a:lnTo>
                  <a:lnTo>
                    <a:pt x="449670" y="480634"/>
                  </a:lnTo>
                  <a:lnTo>
                    <a:pt x="442812" y="476437"/>
                  </a:lnTo>
                  <a:lnTo>
                    <a:pt x="432676" y="472300"/>
                  </a:lnTo>
                  <a:lnTo>
                    <a:pt x="417784" y="465698"/>
                  </a:lnTo>
                  <a:lnTo>
                    <a:pt x="406382" y="457169"/>
                  </a:lnTo>
                  <a:lnTo>
                    <a:pt x="399088" y="446481"/>
                  </a:lnTo>
                  <a:lnTo>
                    <a:pt x="396519" y="433400"/>
                  </a:lnTo>
                  <a:lnTo>
                    <a:pt x="399841" y="418134"/>
                  </a:lnTo>
                  <a:lnTo>
                    <a:pt x="399936" y="417699"/>
                  </a:lnTo>
                  <a:lnTo>
                    <a:pt x="409784" y="405098"/>
                  </a:lnTo>
                  <a:lnTo>
                    <a:pt x="425462" y="396717"/>
                  </a:lnTo>
                  <a:lnTo>
                    <a:pt x="431619" y="395820"/>
                  </a:lnTo>
                  <a:close/>
                </a:path>
                <a:path w="659765" h="703579">
                  <a:moveTo>
                    <a:pt x="454786" y="496938"/>
                  </a:moveTo>
                  <a:lnTo>
                    <a:pt x="400811" y="496938"/>
                  </a:lnTo>
                  <a:lnTo>
                    <a:pt x="407570" y="499950"/>
                  </a:lnTo>
                  <a:lnTo>
                    <a:pt x="415743" y="502615"/>
                  </a:lnTo>
                  <a:lnTo>
                    <a:pt x="424454" y="504437"/>
                  </a:lnTo>
                  <a:lnTo>
                    <a:pt x="433870" y="505142"/>
                  </a:lnTo>
                  <a:lnTo>
                    <a:pt x="447522" y="505142"/>
                  </a:lnTo>
                  <a:lnTo>
                    <a:pt x="454786" y="499478"/>
                  </a:lnTo>
                  <a:lnTo>
                    <a:pt x="454786" y="496938"/>
                  </a:lnTo>
                  <a:close/>
                </a:path>
                <a:path w="659765" h="703579">
                  <a:moveTo>
                    <a:pt x="237985" y="395820"/>
                  </a:moveTo>
                  <a:lnTo>
                    <a:pt x="195935" y="395820"/>
                  </a:lnTo>
                  <a:lnTo>
                    <a:pt x="207454" y="419874"/>
                  </a:lnTo>
                  <a:lnTo>
                    <a:pt x="211404" y="427901"/>
                  </a:lnTo>
                  <a:lnTo>
                    <a:pt x="214312" y="434352"/>
                  </a:lnTo>
                  <a:lnTo>
                    <a:pt x="217449" y="441794"/>
                  </a:lnTo>
                  <a:lnTo>
                    <a:pt x="217843" y="441794"/>
                  </a:lnTo>
                  <a:lnTo>
                    <a:pt x="220979" y="433400"/>
                  </a:lnTo>
                  <a:lnTo>
                    <a:pt x="223507" y="427507"/>
                  </a:lnTo>
                  <a:lnTo>
                    <a:pt x="226821" y="419874"/>
                  </a:lnTo>
                  <a:lnTo>
                    <a:pt x="237985" y="395820"/>
                  </a:lnTo>
                  <a:close/>
                </a:path>
                <a:path w="659765" h="703579">
                  <a:moveTo>
                    <a:pt x="659561" y="393674"/>
                  </a:moveTo>
                  <a:lnTo>
                    <a:pt x="446366" y="393674"/>
                  </a:lnTo>
                  <a:lnTo>
                    <a:pt x="456790" y="394219"/>
                  </a:lnTo>
                  <a:lnTo>
                    <a:pt x="465820" y="395682"/>
                  </a:lnTo>
                  <a:lnTo>
                    <a:pt x="473531" y="397805"/>
                  </a:lnTo>
                  <a:lnTo>
                    <a:pt x="479996" y="400329"/>
                  </a:lnTo>
                  <a:lnTo>
                    <a:pt x="473484" y="423989"/>
                  </a:lnTo>
                  <a:lnTo>
                    <a:pt x="473379" y="424370"/>
                  </a:lnTo>
                  <a:lnTo>
                    <a:pt x="659561" y="424370"/>
                  </a:lnTo>
                  <a:lnTo>
                    <a:pt x="659561" y="393674"/>
                  </a:lnTo>
                  <a:close/>
                </a:path>
                <a:path w="659765" h="703579">
                  <a:moveTo>
                    <a:pt x="417728" y="0"/>
                  </a:moveTo>
                  <a:lnTo>
                    <a:pt x="65963" y="0"/>
                  </a:lnTo>
                  <a:lnTo>
                    <a:pt x="65963" y="351764"/>
                  </a:lnTo>
                  <a:lnTo>
                    <a:pt x="87922" y="351764"/>
                  </a:lnTo>
                  <a:lnTo>
                    <a:pt x="87922" y="21983"/>
                  </a:lnTo>
                  <a:lnTo>
                    <a:pt x="439712" y="21983"/>
                  </a:lnTo>
                  <a:lnTo>
                    <a:pt x="417728" y="0"/>
                  </a:lnTo>
                  <a:close/>
                </a:path>
                <a:path w="659765" h="703579">
                  <a:moveTo>
                    <a:pt x="439712" y="21983"/>
                  </a:moveTo>
                  <a:lnTo>
                    <a:pt x="395744" y="21983"/>
                  </a:lnTo>
                  <a:lnTo>
                    <a:pt x="395744" y="197865"/>
                  </a:lnTo>
                  <a:lnTo>
                    <a:pt x="571614" y="197865"/>
                  </a:lnTo>
                  <a:lnTo>
                    <a:pt x="571614" y="351764"/>
                  </a:lnTo>
                  <a:lnTo>
                    <a:pt x="593610" y="351764"/>
                  </a:lnTo>
                  <a:lnTo>
                    <a:pt x="593610" y="175882"/>
                  </a:lnTo>
                  <a:lnTo>
                    <a:pt x="417728" y="175882"/>
                  </a:lnTo>
                  <a:lnTo>
                    <a:pt x="417728" y="31114"/>
                  </a:lnTo>
                  <a:lnTo>
                    <a:pt x="448843" y="31114"/>
                  </a:lnTo>
                  <a:lnTo>
                    <a:pt x="439712" y="21983"/>
                  </a:lnTo>
                  <a:close/>
                </a:path>
                <a:path w="659765" h="703579">
                  <a:moveTo>
                    <a:pt x="448843" y="31114"/>
                  </a:moveTo>
                  <a:lnTo>
                    <a:pt x="417728" y="31114"/>
                  </a:lnTo>
                  <a:lnTo>
                    <a:pt x="562495" y="175882"/>
                  </a:lnTo>
                  <a:lnTo>
                    <a:pt x="593610" y="175882"/>
                  </a:lnTo>
                  <a:lnTo>
                    <a:pt x="448843" y="31114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498809" y="2896928"/>
              <a:ext cx="1093470" cy="1093470"/>
            </a:xfrm>
            <a:custGeom>
              <a:avLst/>
              <a:gdLst/>
              <a:ahLst/>
              <a:cxnLst/>
              <a:rect l="l" t="t" r="r" b="b"/>
              <a:pathLst>
                <a:path w="1093470" h="1093470">
                  <a:moveTo>
                    <a:pt x="546455" y="0"/>
                  </a:moveTo>
                  <a:lnTo>
                    <a:pt x="499304" y="2005"/>
                  </a:lnTo>
                  <a:lnTo>
                    <a:pt x="453267" y="7914"/>
                  </a:lnTo>
                  <a:lnTo>
                    <a:pt x="408508" y="17560"/>
                  </a:lnTo>
                  <a:lnTo>
                    <a:pt x="365191" y="30781"/>
                  </a:lnTo>
                  <a:lnTo>
                    <a:pt x="323480" y="47413"/>
                  </a:lnTo>
                  <a:lnTo>
                    <a:pt x="283539" y="67290"/>
                  </a:lnTo>
                  <a:lnTo>
                    <a:pt x="245532" y="90250"/>
                  </a:lnTo>
                  <a:lnTo>
                    <a:pt x="209622" y="116128"/>
                  </a:lnTo>
                  <a:lnTo>
                    <a:pt x="175975" y="144760"/>
                  </a:lnTo>
                  <a:lnTo>
                    <a:pt x="144754" y="175982"/>
                  </a:lnTo>
                  <a:lnTo>
                    <a:pt x="116123" y="209630"/>
                  </a:lnTo>
                  <a:lnTo>
                    <a:pt x="90246" y="245540"/>
                  </a:lnTo>
                  <a:lnTo>
                    <a:pt x="67287" y="283549"/>
                  </a:lnTo>
                  <a:lnTo>
                    <a:pt x="47411" y="323491"/>
                  </a:lnTo>
                  <a:lnTo>
                    <a:pt x="30780" y="365202"/>
                  </a:lnTo>
                  <a:lnTo>
                    <a:pt x="17560" y="408520"/>
                  </a:lnTo>
                  <a:lnTo>
                    <a:pt x="7913" y="453280"/>
                  </a:lnTo>
                  <a:lnTo>
                    <a:pt x="2005" y="499317"/>
                  </a:lnTo>
                  <a:lnTo>
                    <a:pt x="0" y="546468"/>
                  </a:lnTo>
                  <a:lnTo>
                    <a:pt x="2005" y="593619"/>
                  </a:lnTo>
                  <a:lnTo>
                    <a:pt x="7913" y="639656"/>
                  </a:lnTo>
                  <a:lnTo>
                    <a:pt x="17560" y="684415"/>
                  </a:lnTo>
                  <a:lnTo>
                    <a:pt x="30780" y="727732"/>
                  </a:lnTo>
                  <a:lnTo>
                    <a:pt x="47411" y="769443"/>
                  </a:lnTo>
                  <a:lnTo>
                    <a:pt x="67287" y="809384"/>
                  </a:lnTo>
                  <a:lnTo>
                    <a:pt x="90246" y="847391"/>
                  </a:lnTo>
                  <a:lnTo>
                    <a:pt x="116123" y="883300"/>
                  </a:lnTo>
                  <a:lnTo>
                    <a:pt x="144754" y="916948"/>
                  </a:lnTo>
                  <a:lnTo>
                    <a:pt x="175975" y="948169"/>
                  </a:lnTo>
                  <a:lnTo>
                    <a:pt x="209622" y="976800"/>
                  </a:lnTo>
                  <a:lnTo>
                    <a:pt x="245532" y="1002677"/>
                  </a:lnTo>
                  <a:lnTo>
                    <a:pt x="283539" y="1025636"/>
                  </a:lnTo>
                  <a:lnTo>
                    <a:pt x="323480" y="1045512"/>
                  </a:lnTo>
                  <a:lnTo>
                    <a:pt x="365191" y="1062143"/>
                  </a:lnTo>
                  <a:lnTo>
                    <a:pt x="408508" y="1075363"/>
                  </a:lnTo>
                  <a:lnTo>
                    <a:pt x="453267" y="1085010"/>
                  </a:lnTo>
                  <a:lnTo>
                    <a:pt x="499304" y="1090918"/>
                  </a:lnTo>
                  <a:lnTo>
                    <a:pt x="546455" y="1092923"/>
                  </a:lnTo>
                  <a:lnTo>
                    <a:pt x="593606" y="1090918"/>
                  </a:lnTo>
                  <a:lnTo>
                    <a:pt x="639643" y="1085010"/>
                  </a:lnTo>
                  <a:lnTo>
                    <a:pt x="684402" y="1075363"/>
                  </a:lnTo>
                  <a:lnTo>
                    <a:pt x="727719" y="1062143"/>
                  </a:lnTo>
                  <a:lnTo>
                    <a:pt x="769430" y="1045512"/>
                  </a:lnTo>
                  <a:lnTo>
                    <a:pt x="809371" y="1025636"/>
                  </a:lnTo>
                  <a:lnTo>
                    <a:pt x="847379" y="1002677"/>
                  </a:lnTo>
                  <a:lnTo>
                    <a:pt x="883288" y="976800"/>
                  </a:lnTo>
                  <a:lnTo>
                    <a:pt x="916935" y="948169"/>
                  </a:lnTo>
                  <a:lnTo>
                    <a:pt x="948156" y="916948"/>
                  </a:lnTo>
                  <a:lnTo>
                    <a:pt x="976787" y="883300"/>
                  </a:lnTo>
                  <a:lnTo>
                    <a:pt x="1002664" y="847391"/>
                  </a:lnTo>
                  <a:lnTo>
                    <a:pt x="1025623" y="809384"/>
                  </a:lnTo>
                  <a:lnTo>
                    <a:pt x="1045500" y="769443"/>
                  </a:lnTo>
                  <a:lnTo>
                    <a:pt x="1062130" y="727732"/>
                  </a:lnTo>
                  <a:lnTo>
                    <a:pt x="1075351" y="684415"/>
                  </a:lnTo>
                  <a:lnTo>
                    <a:pt x="1084997" y="639656"/>
                  </a:lnTo>
                  <a:lnTo>
                    <a:pt x="1090905" y="593619"/>
                  </a:lnTo>
                  <a:lnTo>
                    <a:pt x="1092911" y="546468"/>
                  </a:lnTo>
                  <a:lnTo>
                    <a:pt x="1090905" y="499317"/>
                  </a:lnTo>
                  <a:lnTo>
                    <a:pt x="1084997" y="453280"/>
                  </a:lnTo>
                  <a:lnTo>
                    <a:pt x="1075351" y="408520"/>
                  </a:lnTo>
                  <a:lnTo>
                    <a:pt x="1062130" y="365202"/>
                  </a:lnTo>
                  <a:lnTo>
                    <a:pt x="1045500" y="323491"/>
                  </a:lnTo>
                  <a:lnTo>
                    <a:pt x="1025623" y="283549"/>
                  </a:lnTo>
                  <a:lnTo>
                    <a:pt x="1002664" y="245540"/>
                  </a:lnTo>
                  <a:lnTo>
                    <a:pt x="976787" y="209630"/>
                  </a:lnTo>
                  <a:lnTo>
                    <a:pt x="948156" y="175982"/>
                  </a:lnTo>
                  <a:lnTo>
                    <a:pt x="916935" y="144760"/>
                  </a:lnTo>
                  <a:lnTo>
                    <a:pt x="883288" y="116128"/>
                  </a:lnTo>
                  <a:lnTo>
                    <a:pt x="847379" y="90250"/>
                  </a:lnTo>
                  <a:lnTo>
                    <a:pt x="809371" y="67290"/>
                  </a:lnTo>
                  <a:lnTo>
                    <a:pt x="769430" y="47413"/>
                  </a:lnTo>
                  <a:lnTo>
                    <a:pt x="727719" y="30781"/>
                  </a:lnTo>
                  <a:lnTo>
                    <a:pt x="684402" y="17560"/>
                  </a:lnTo>
                  <a:lnTo>
                    <a:pt x="639643" y="7914"/>
                  </a:lnTo>
                  <a:lnTo>
                    <a:pt x="593606" y="2005"/>
                  </a:lnTo>
                  <a:lnTo>
                    <a:pt x="546455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658276" y="3061779"/>
              <a:ext cx="774065" cy="762635"/>
            </a:xfrm>
            <a:custGeom>
              <a:avLst/>
              <a:gdLst/>
              <a:ahLst/>
              <a:cxnLst/>
              <a:rect l="l" t="t" r="r" b="b"/>
              <a:pathLst>
                <a:path w="774065" h="762635">
                  <a:moveTo>
                    <a:pt x="87020" y="376377"/>
                  </a:moveTo>
                  <a:lnTo>
                    <a:pt x="84010" y="373367"/>
                  </a:lnTo>
                  <a:lnTo>
                    <a:pt x="76568" y="373367"/>
                  </a:lnTo>
                  <a:lnTo>
                    <a:pt x="73545" y="376377"/>
                  </a:lnTo>
                  <a:lnTo>
                    <a:pt x="73545" y="383819"/>
                  </a:lnTo>
                  <a:lnTo>
                    <a:pt x="76568" y="386829"/>
                  </a:lnTo>
                  <a:lnTo>
                    <a:pt x="84010" y="386829"/>
                  </a:lnTo>
                  <a:lnTo>
                    <a:pt x="87020" y="383819"/>
                  </a:lnTo>
                  <a:lnTo>
                    <a:pt x="87020" y="380098"/>
                  </a:lnTo>
                  <a:lnTo>
                    <a:pt x="87020" y="376377"/>
                  </a:lnTo>
                  <a:close/>
                </a:path>
                <a:path w="774065" h="762635">
                  <a:moveTo>
                    <a:pt x="87706" y="354774"/>
                  </a:moveTo>
                  <a:lnTo>
                    <a:pt x="84696" y="351777"/>
                  </a:lnTo>
                  <a:lnTo>
                    <a:pt x="77292" y="351777"/>
                  </a:lnTo>
                  <a:lnTo>
                    <a:pt x="74282" y="354774"/>
                  </a:lnTo>
                  <a:lnTo>
                    <a:pt x="74282" y="362191"/>
                  </a:lnTo>
                  <a:lnTo>
                    <a:pt x="77292" y="365188"/>
                  </a:lnTo>
                  <a:lnTo>
                    <a:pt x="84696" y="365188"/>
                  </a:lnTo>
                  <a:lnTo>
                    <a:pt x="87706" y="362191"/>
                  </a:lnTo>
                  <a:lnTo>
                    <a:pt x="87706" y="358482"/>
                  </a:lnTo>
                  <a:lnTo>
                    <a:pt x="87706" y="354774"/>
                  </a:lnTo>
                  <a:close/>
                </a:path>
                <a:path w="774065" h="762635">
                  <a:moveTo>
                    <a:pt x="91440" y="335178"/>
                  </a:moveTo>
                  <a:lnTo>
                    <a:pt x="89369" y="331838"/>
                  </a:lnTo>
                  <a:lnTo>
                    <a:pt x="89141" y="331457"/>
                  </a:lnTo>
                  <a:lnTo>
                    <a:pt x="84188" y="329450"/>
                  </a:lnTo>
                  <a:lnTo>
                    <a:pt x="83210" y="329526"/>
                  </a:lnTo>
                  <a:lnTo>
                    <a:pt x="78079" y="332206"/>
                  </a:lnTo>
                  <a:lnTo>
                    <a:pt x="76758" y="337312"/>
                  </a:lnTo>
                  <a:lnTo>
                    <a:pt x="78879" y="342061"/>
                  </a:lnTo>
                  <a:lnTo>
                    <a:pt x="84137" y="343611"/>
                  </a:lnTo>
                  <a:lnTo>
                    <a:pt x="88849" y="342925"/>
                  </a:lnTo>
                  <a:lnTo>
                    <a:pt x="91440" y="335178"/>
                  </a:lnTo>
                  <a:close/>
                </a:path>
                <a:path w="774065" h="762635">
                  <a:moveTo>
                    <a:pt x="93954" y="311619"/>
                  </a:moveTo>
                  <a:lnTo>
                    <a:pt x="90919" y="308584"/>
                  </a:lnTo>
                  <a:lnTo>
                    <a:pt x="83451" y="308584"/>
                  </a:lnTo>
                  <a:lnTo>
                    <a:pt x="80416" y="311619"/>
                  </a:lnTo>
                  <a:lnTo>
                    <a:pt x="80416" y="319087"/>
                  </a:lnTo>
                  <a:lnTo>
                    <a:pt x="83451" y="322122"/>
                  </a:lnTo>
                  <a:lnTo>
                    <a:pt x="90919" y="322122"/>
                  </a:lnTo>
                  <a:lnTo>
                    <a:pt x="93954" y="319087"/>
                  </a:lnTo>
                  <a:lnTo>
                    <a:pt x="93954" y="315353"/>
                  </a:lnTo>
                  <a:lnTo>
                    <a:pt x="93954" y="311619"/>
                  </a:lnTo>
                  <a:close/>
                </a:path>
                <a:path w="774065" h="762635">
                  <a:moveTo>
                    <a:pt x="98958" y="462318"/>
                  </a:moveTo>
                  <a:lnTo>
                    <a:pt x="95961" y="459320"/>
                  </a:lnTo>
                  <a:lnTo>
                    <a:pt x="88569" y="459320"/>
                  </a:lnTo>
                  <a:lnTo>
                    <a:pt x="85572" y="462318"/>
                  </a:lnTo>
                  <a:lnTo>
                    <a:pt x="85572" y="469709"/>
                  </a:lnTo>
                  <a:lnTo>
                    <a:pt x="88569" y="472706"/>
                  </a:lnTo>
                  <a:lnTo>
                    <a:pt x="95961" y="472706"/>
                  </a:lnTo>
                  <a:lnTo>
                    <a:pt x="98958" y="469709"/>
                  </a:lnTo>
                  <a:lnTo>
                    <a:pt x="98958" y="466013"/>
                  </a:lnTo>
                  <a:lnTo>
                    <a:pt x="98958" y="462318"/>
                  </a:lnTo>
                  <a:close/>
                </a:path>
                <a:path w="774065" h="762635">
                  <a:moveTo>
                    <a:pt x="105384" y="487768"/>
                  </a:moveTo>
                  <a:lnTo>
                    <a:pt x="103670" y="482409"/>
                  </a:lnTo>
                  <a:lnTo>
                    <a:pt x="99060" y="479679"/>
                  </a:lnTo>
                  <a:lnTo>
                    <a:pt x="93535" y="482447"/>
                  </a:lnTo>
                  <a:lnTo>
                    <a:pt x="88938" y="488048"/>
                  </a:lnTo>
                  <a:lnTo>
                    <a:pt x="96443" y="496658"/>
                  </a:lnTo>
                  <a:lnTo>
                    <a:pt x="102196" y="492925"/>
                  </a:lnTo>
                  <a:lnTo>
                    <a:pt x="105384" y="487768"/>
                  </a:lnTo>
                  <a:close/>
                </a:path>
                <a:path w="774065" h="762635">
                  <a:moveTo>
                    <a:pt x="106032" y="269887"/>
                  </a:moveTo>
                  <a:lnTo>
                    <a:pt x="103035" y="266877"/>
                  </a:lnTo>
                  <a:lnTo>
                    <a:pt x="95631" y="266877"/>
                  </a:lnTo>
                  <a:lnTo>
                    <a:pt x="92621" y="269887"/>
                  </a:lnTo>
                  <a:lnTo>
                    <a:pt x="92621" y="277279"/>
                  </a:lnTo>
                  <a:lnTo>
                    <a:pt x="95631" y="280289"/>
                  </a:lnTo>
                  <a:lnTo>
                    <a:pt x="103035" y="280289"/>
                  </a:lnTo>
                  <a:lnTo>
                    <a:pt x="106032" y="277279"/>
                  </a:lnTo>
                  <a:lnTo>
                    <a:pt x="106032" y="273583"/>
                  </a:lnTo>
                  <a:lnTo>
                    <a:pt x="106032" y="269887"/>
                  </a:lnTo>
                  <a:close/>
                </a:path>
                <a:path w="774065" h="762635">
                  <a:moveTo>
                    <a:pt x="113766" y="503224"/>
                  </a:moveTo>
                  <a:lnTo>
                    <a:pt x="110794" y="500253"/>
                  </a:lnTo>
                  <a:lnTo>
                    <a:pt x="103454" y="500253"/>
                  </a:lnTo>
                  <a:lnTo>
                    <a:pt x="100482" y="503224"/>
                  </a:lnTo>
                  <a:lnTo>
                    <a:pt x="100482" y="510565"/>
                  </a:lnTo>
                  <a:lnTo>
                    <a:pt x="103454" y="513537"/>
                  </a:lnTo>
                  <a:lnTo>
                    <a:pt x="110794" y="513537"/>
                  </a:lnTo>
                  <a:lnTo>
                    <a:pt x="113766" y="510565"/>
                  </a:lnTo>
                  <a:lnTo>
                    <a:pt x="113766" y="506895"/>
                  </a:lnTo>
                  <a:lnTo>
                    <a:pt x="113766" y="503224"/>
                  </a:lnTo>
                  <a:close/>
                </a:path>
                <a:path w="774065" h="762635">
                  <a:moveTo>
                    <a:pt x="123317" y="522732"/>
                  </a:moveTo>
                  <a:lnTo>
                    <a:pt x="120307" y="519734"/>
                  </a:lnTo>
                  <a:lnTo>
                    <a:pt x="112903" y="519734"/>
                  </a:lnTo>
                  <a:lnTo>
                    <a:pt x="109893" y="522732"/>
                  </a:lnTo>
                  <a:lnTo>
                    <a:pt x="109893" y="530148"/>
                  </a:lnTo>
                  <a:lnTo>
                    <a:pt x="112903" y="533146"/>
                  </a:lnTo>
                  <a:lnTo>
                    <a:pt x="120307" y="533146"/>
                  </a:lnTo>
                  <a:lnTo>
                    <a:pt x="123317" y="530148"/>
                  </a:lnTo>
                  <a:lnTo>
                    <a:pt x="123317" y="526440"/>
                  </a:lnTo>
                  <a:lnTo>
                    <a:pt x="123317" y="522732"/>
                  </a:lnTo>
                  <a:close/>
                </a:path>
                <a:path w="774065" h="762635">
                  <a:moveTo>
                    <a:pt x="124091" y="230352"/>
                  </a:moveTo>
                  <a:lnTo>
                    <a:pt x="121056" y="227317"/>
                  </a:lnTo>
                  <a:lnTo>
                    <a:pt x="113576" y="227317"/>
                  </a:lnTo>
                  <a:lnTo>
                    <a:pt x="110540" y="230352"/>
                  </a:lnTo>
                  <a:lnTo>
                    <a:pt x="110540" y="237845"/>
                  </a:lnTo>
                  <a:lnTo>
                    <a:pt x="113576" y="240880"/>
                  </a:lnTo>
                  <a:lnTo>
                    <a:pt x="121056" y="240880"/>
                  </a:lnTo>
                  <a:lnTo>
                    <a:pt x="124091" y="237845"/>
                  </a:lnTo>
                  <a:lnTo>
                    <a:pt x="124091" y="234099"/>
                  </a:lnTo>
                  <a:lnTo>
                    <a:pt x="124091" y="230352"/>
                  </a:lnTo>
                  <a:close/>
                </a:path>
                <a:path w="774065" h="762635">
                  <a:moveTo>
                    <a:pt x="134048" y="541604"/>
                  </a:moveTo>
                  <a:lnTo>
                    <a:pt x="131051" y="538619"/>
                  </a:lnTo>
                  <a:lnTo>
                    <a:pt x="123672" y="538619"/>
                  </a:lnTo>
                  <a:lnTo>
                    <a:pt x="120675" y="541604"/>
                  </a:lnTo>
                  <a:lnTo>
                    <a:pt x="120675" y="548995"/>
                  </a:lnTo>
                  <a:lnTo>
                    <a:pt x="123672" y="551980"/>
                  </a:lnTo>
                  <a:lnTo>
                    <a:pt x="131051" y="551980"/>
                  </a:lnTo>
                  <a:lnTo>
                    <a:pt x="134048" y="548995"/>
                  </a:lnTo>
                  <a:lnTo>
                    <a:pt x="134048" y="545299"/>
                  </a:lnTo>
                  <a:lnTo>
                    <a:pt x="134048" y="541604"/>
                  </a:lnTo>
                  <a:close/>
                </a:path>
                <a:path w="774065" h="762635">
                  <a:moveTo>
                    <a:pt x="134823" y="211569"/>
                  </a:moveTo>
                  <a:lnTo>
                    <a:pt x="131826" y="208559"/>
                  </a:lnTo>
                  <a:lnTo>
                    <a:pt x="124421" y="208559"/>
                  </a:lnTo>
                  <a:lnTo>
                    <a:pt x="121412" y="211569"/>
                  </a:lnTo>
                  <a:lnTo>
                    <a:pt x="121412" y="218960"/>
                  </a:lnTo>
                  <a:lnTo>
                    <a:pt x="124421" y="221970"/>
                  </a:lnTo>
                  <a:lnTo>
                    <a:pt x="131826" y="221970"/>
                  </a:lnTo>
                  <a:lnTo>
                    <a:pt x="134823" y="218960"/>
                  </a:lnTo>
                  <a:lnTo>
                    <a:pt x="134823" y="215265"/>
                  </a:lnTo>
                  <a:lnTo>
                    <a:pt x="134823" y="211569"/>
                  </a:lnTo>
                  <a:close/>
                </a:path>
                <a:path w="774065" h="762635">
                  <a:moveTo>
                    <a:pt x="146443" y="559562"/>
                  </a:moveTo>
                  <a:lnTo>
                    <a:pt x="143395" y="556514"/>
                  </a:lnTo>
                  <a:lnTo>
                    <a:pt x="135877" y="556514"/>
                  </a:lnTo>
                  <a:lnTo>
                    <a:pt x="132816" y="559562"/>
                  </a:lnTo>
                  <a:lnTo>
                    <a:pt x="132816" y="567080"/>
                  </a:lnTo>
                  <a:lnTo>
                    <a:pt x="135877" y="570128"/>
                  </a:lnTo>
                  <a:lnTo>
                    <a:pt x="143395" y="570128"/>
                  </a:lnTo>
                  <a:lnTo>
                    <a:pt x="146443" y="567080"/>
                  </a:lnTo>
                  <a:lnTo>
                    <a:pt x="146443" y="563321"/>
                  </a:lnTo>
                  <a:lnTo>
                    <a:pt x="146443" y="559562"/>
                  </a:lnTo>
                  <a:close/>
                </a:path>
                <a:path w="774065" h="762635">
                  <a:moveTo>
                    <a:pt x="147104" y="193738"/>
                  </a:moveTo>
                  <a:lnTo>
                    <a:pt x="144081" y="190715"/>
                  </a:lnTo>
                  <a:lnTo>
                    <a:pt x="136626" y="190715"/>
                  </a:lnTo>
                  <a:lnTo>
                    <a:pt x="133604" y="193738"/>
                  </a:lnTo>
                  <a:lnTo>
                    <a:pt x="133604" y="201180"/>
                  </a:lnTo>
                  <a:lnTo>
                    <a:pt x="136626" y="204203"/>
                  </a:lnTo>
                  <a:lnTo>
                    <a:pt x="144081" y="204203"/>
                  </a:lnTo>
                  <a:lnTo>
                    <a:pt x="147104" y="201180"/>
                  </a:lnTo>
                  <a:lnTo>
                    <a:pt x="147104" y="197459"/>
                  </a:lnTo>
                  <a:lnTo>
                    <a:pt x="147104" y="193738"/>
                  </a:lnTo>
                  <a:close/>
                </a:path>
                <a:path w="774065" h="762635">
                  <a:moveTo>
                    <a:pt x="159854" y="576986"/>
                  </a:moveTo>
                  <a:lnTo>
                    <a:pt x="156845" y="573976"/>
                  </a:lnTo>
                  <a:lnTo>
                    <a:pt x="149415" y="573976"/>
                  </a:lnTo>
                  <a:lnTo>
                    <a:pt x="146405" y="576986"/>
                  </a:lnTo>
                  <a:lnTo>
                    <a:pt x="146405" y="584403"/>
                  </a:lnTo>
                  <a:lnTo>
                    <a:pt x="149415" y="587413"/>
                  </a:lnTo>
                  <a:lnTo>
                    <a:pt x="156845" y="587413"/>
                  </a:lnTo>
                  <a:lnTo>
                    <a:pt x="159854" y="584403"/>
                  </a:lnTo>
                  <a:lnTo>
                    <a:pt x="159854" y="580694"/>
                  </a:lnTo>
                  <a:lnTo>
                    <a:pt x="159854" y="576986"/>
                  </a:lnTo>
                  <a:close/>
                </a:path>
                <a:path w="774065" h="762635">
                  <a:moveTo>
                    <a:pt x="174510" y="592975"/>
                  </a:moveTo>
                  <a:lnTo>
                    <a:pt x="171462" y="589927"/>
                  </a:lnTo>
                  <a:lnTo>
                    <a:pt x="163944" y="589927"/>
                  </a:lnTo>
                  <a:lnTo>
                    <a:pt x="160883" y="592975"/>
                  </a:lnTo>
                  <a:lnTo>
                    <a:pt x="160883" y="600494"/>
                  </a:lnTo>
                  <a:lnTo>
                    <a:pt x="163944" y="603542"/>
                  </a:lnTo>
                  <a:lnTo>
                    <a:pt x="171462" y="603542"/>
                  </a:lnTo>
                  <a:lnTo>
                    <a:pt x="174510" y="600494"/>
                  </a:lnTo>
                  <a:lnTo>
                    <a:pt x="174510" y="596734"/>
                  </a:lnTo>
                  <a:lnTo>
                    <a:pt x="174510" y="592975"/>
                  </a:lnTo>
                  <a:close/>
                </a:path>
                <a:path w="774065" h="762635">
                  <a:moveTo>
                    <a:pt x="175348" y="160667"/>
                  </a:moveTo>
                  <a:lnTo>
                    <a:pt x="172300" y="157619"/>
                  </a:lnTo>
                  <a:lnTo>
                    <a:pt x="164782" y="157619"/>
                  </a:lnTo>
                  <a:lnTo>
                    <a:pt x="161734" y="160667"/>
                  </a:lnTo>
                  <a:lnTo>
                    <a:pt x="161734" y="168186"/>
                  </a:lnTo>
                  <a:lnTo>
                    <a:pt x="164782" y="171234"/>
                  </a:lnTo>
                  <a:lnTo>
                    <a:pt x="172300" y="171234"/>
                  </a:lnTo>
                  <a:lnTo>
                    <a:pt x="175348" y="168186"/>
                  </a:lnTo>
                  <a:lnTo>
                    <a:pt x="175348" y="164426"/>
                  </a:lnTo>
                  <a:lnTo>
                    <a:pt x="175348" y="160667"/>
                  </a:lnTo>
                  <a:close/>
                </a:path>
                <a:path w="774065" h="762635">
                  <a:moveTo>
                    <a:pt x="189953" y="607885"/>
                  </a:moveTo>
                  <a:lnTo>
                    <a:pt x="186956" y="604888"/>
                  </a:lnTo>
                  <a:lnTo>
                    <a:pt x="179565" y="604888"/>
                  </a:lnTo>
                  <a:lnTo>
                    <a:pt x="176568" y="607885"/>
                  </a:lnTo>
                  <a:lnTo>
                    <a:pt x="176568" y="615276"/>
                  </a:lnTo>
                  <a:lnTo>
                    <a:pt x="179565" y="618274"/>
                  </a:lnTo>
                  <a:lnTo>
                    <a:pt x="186956" y="618274"/>
                  </a:lnTo>
                  <a:lnTo>
                    <a:pt x="189953" y="615276"/>
                  </a:lnTo>
                  <a:lnTo>
                    <a:pt x="189953" y="611581"/>
                  </a:lnTo>
                  <a:lnTo>
                    <a:pt x="189953" y="607885"/>
                  </a:lnTo>
                  <a:close/>
                </a:path>
                <a:path w="774065" h="762635">
                  <a:moveTo>
                    <a:pt x="191096" y="149339"/>
                  </a:moveTo>
                  <a:lnTo>
                    <a:pt x="188429" y="144665"/>
                  </a:lnTo>
                  <a:lnTo>
                    <a:pt x="183718" y="142455"/>
                  </a:lnTo>
                  <a:lnTo>
                    <a:pt x="179057" y="144614"/>
                  </a:lnTo>
                  <a:lnTo>
                    <a:pt x="177660" y="149961"/>
                  </a:lnTo>
                  <a:lnTo>
                    <a:pt x="180416" y="154368"/>
                  </a:lnTo>
                  <a:lnTo>
                    <a:pt x="185140" y="156387"/>
                  </a:lnTo>
                  <a:lnTo>
                    <a:pt x="189623" y="154584"/>
                  </a:lnTo>
                  <a:lnTo>
                    <a:pt x="191096" y="149339"/>
                  </a:lnTo>
                  <a:close/>
                </a:path>
                <a:path w="774065" h="762635">
                  <a:moveTo>
                    <a:pt x="206921" y="621931"/>
                  </a:moveTo>
                  <a:lnTo>
                    <a:pt x="203885" y="618909"/>
                  </a:lnTo>
                  <a:lnTo>
                    <a:pt x="196405" y="618909"/>
                  </a:lnTo>
                  <a:lnTo>
                    <a:pt x="193370" y="621931"/>
                  </a:lnTo>
                  <a:lnTo>
                    <a:pt x="193370" y="629424"/>
                  </a:lnTo>
                  <a:lnTo>
                    <a:pt x="196405" y="632447"/>
                  </a:lnTo>
                  <a:lnTo>
                    <a:pt x="203885" y="632447"/>
                  </a:lnTo>
                  <a:lnTo>
                    <a:pt x="206921" y="629424"/>
                  </a:lnTo>
                  <a:lnTo>
                    <a:pt x="206921" y="625678"/>
                  </a:lnTo>
                  <a:lnTo>
                    <a:pt x="206921" y="621931"/>
                  </a:lnTo>
                  <a:close/>
                </a:path>
                <a:path w="774065" h="762635">
                  <a:moveTo>
                    <a:pt x="207378" y="133311"/>
                  </a:moveTo>
                  <a:lnTo>
                    <a:pt x="207302" y="132930"/>
                  </a:lnTo>
                  <a:lnTo>
                    <a:pt x="204228" y="129044"/>
                  </a:lnTo>
                  <a:lnTo>
                    <a:pt x="203974" y="128955"/>
                  </a:lnTo>
                  <a:lnTo>
                    <a:pt x="198348" y="126898"/>
                  </a:lnTo>
                  <a:lnTo>
                    <a:pt x="193179" y="132575"/>
                  </a:lnTo>
                  <a:lnTo>
                    <a:pt x="194945" y="138518"/>
                  </a:lnTo>
                  <a:lnTo>
                    <a:pt x="198158" y="142328"/>
                  </a:lnTo>
                  <a:lnTo>
                    <a:pt x="202819" y="142417"/>
                  </a:lnTo>
                  <a:lnTo>
                    <a:pt x="206641" y="139255"/>
                  </a:lnTo>
                  <a:lnTo>
                    <a:pt x="207378" y="133311"/>
                  </a:lnTo>
                  <a:close/>
                </a:path>
                <a:path w="774065" h="762635">
                  <a:moveTo>
                    <a:pt x="242646" y="649135"/>
                  </a:moveTo>
                  <a:lnTo>
                    <a:pt x="241007" y="644804"/>
                  </a:lnTo>
                  <a:lnTo>
                    <a:pt x="235686" y="642835"/>
                  </a:lnTo>
                  <a:lnTo>
                    <a:pt x="231101" y="645452"/>
                  </a:lnTo>
                  <a:lnTo>
                    <a:pt x="229285" y="650392"/>
                  </a:lnTo>
                  <a:lnTo>
                    <a:pt x="232244" y="655358"/>
                  </a:lnTo>
                  <a:lnTo>
                    <a:pt x="237667" y="656742"/>
                  </a:lnTo>
                  <a:lnTo>
                    <a:pt x="241338" y="653897"/>
                  </a:lnTo>
                  <a:lnTo>
                    <a:pt x="242646" y="649135"/>
                  </a:lnTo>
                  <a:close/>
                </a:path>
                <a:path w="774065" h="762635">
                  <a:moveTo>
                    <a:pt x="243840" y="108229"/>
                  </a:moveTo>
                  <a:lnTo>
                    <a:pt x="240804" y="105194"/>
                  </a:lnTo>
                  <a:lnTo>
                    <a:pt x="233299" y="105194"/>
                  </a:lnTo>
                  <a:lnTo>
                    <a:pt x="230263" y="108229"/>
                  </a:lnTo>
                  <a:lnTo>
                    <a:pt x="230263" y="115722"/>
                  </a:lnTo>
                  <a:lnTo>
                    <a:pt x="233299" y="118757"/>
                  </a:lnTo>
                  <a:lnTo>
                    <a:pt x="240804" y="118757"/>
                  </a:lnTo>
                  <a:lnTo>
                    <a:pt x="243840" y="115722"/>
                  </a:lnTo>
                  <a:lnTo>
                    <a:pt x="243840" y="111975"/>
                  </a:lnTo>
                  <a:lnTo>
                    <a:pt x="243840" y="108229"/>
                  </a:lnTo>
                  <a:close/>
                </a:path>
                <a:path w="774065" h="762635">
                  <a:moveTo>
                    <a:pt x="262902" y="101866"/>
                  </a:moveTo>
                  <a:lnTo>
                    <a:pt x="261162" y="97485"/>
                  </a:lnTo>
                  <a:lnTo>
                    <a:pt x="257289" y="95123"/>
                  </a:lnTo>
                  <a:lnTo>
                    <a:pt x="252552" y="96291"/>
                  </a:lnTo>
                  <a:lnTo>
                    <a:pt x="249593" y="101498"/>
                  </a:lnTo>
                  <a:lnTo>
                    <a:pt x="251447" y="106692"/>
                  </a:lnTo>
                  <a:lnTo>
                    <a:pt x="256032" y="109308"/>
                  </a:lnTo>
                  <a:lnTo>
                    <a:pt x="261239" y="106768"/>
                  </a:lnTo>
                  <a:lnTo>
                    <a:pt x="262902" y="101866"/>
                  </a:lnTo>
                  <a:close/>
                </a:path>
                <a:path w="774065" h="762635">
                  <a:moveTo>
                    <a:pt x="281965" y="664908"/>
                  </a:moveTo>
                  <a:lnTo>
                    <a:pt x="278930" y="661873"/>
                  </a:lnTo>
                  <a:lnTo>
                    <a:pt x="271449" y="661873"/>
                  </a:lnTo>
                  <a:lnTo>
                    <a:pt x="268427" y="664908"/>
                  </a:lnTo>
                  <a:lnTo>
                    <a:pt x="268427" y="672376"/>
                  </a:lnTo>
                  <a:lnTo>
                    <a:pt x="271449" y="675411"/>
                  </a:lnTo>
                  <a:lnTo>
                    <a:pt x="278930" y="675411"/>
                  </a:lnTo>
                  <a:lnTo>
                    <a:pt x="281965" y="672376"/>
                  </a:lnTo>
                  <a:lnTo>
                    <a:pt x="281965" y="668642"/>
                  </a:lnTo>
                  <a:lnTo>
                    <a:pt x="281965" y="664908"/>
                  </a:lnTo>
                  <a:close/>
                </a:path>
                <a:path w="774065" h="762635">
                  <a:moveTo>
                    <a:pt x="282930" y="89814"/>
                  </a:moveTo>
                  <a:lnTo>
                    <a:pt x="279908" y="86804"/>
                  </a:lnTo>
                  <a:lnTo>
                    <a:pt x="272465" y="86804"/>
                  </a:lnTo>
                  <a:lnTo>
                    <a:pt x="269455" y="89814"/>
                  </a:lnTo>
                  <a:lnTo>
                    <a:pt x="269455" y="97256"/>
                  </a:lnTo>
                  <a:lnTo>
                    <a:pt x="272465" y="100266"/>
                  </a:lnTo>
                  <a:lnTo>
                    <a:pt x="279908" y="100266"/>
                  </a:lnTo>
                  <a:lnTo>
                    <a:pt x="282930" y="97256"/>
                  </a:lnTo>
                  <a:lnTo>
                    <a:pt x="282930" y="93535"/>
                  </a:lnTo>
                  <a:lnTo>
                    <a:pt x="282930" y="89814"/>
                  </a:lnTo>
                  <a:close/>
                </a:path>
                <a:path w="774065" h="762635">
                  <a:moveTo>
                    <a:pt x="295021" y="475564"/>
                  </a:moveTo>
                  <a:lnTo>
                    <a:pt x="294551" y="469150"/>
                  </a:lnTo>
                  <a:lnTo>
                    <a:pt x="291388" y="462686"/>
                  </a:lnTo>
                  <a:lnTo>
                    <a:pt x="292658" y="455828"/>
                  </a:lnTo>
                  <a:lnTo>
                    <a:pt x="247256" y="460616"/>
                  </a:lnTo>
                  <a:lnTo>
                    <a:pt x="249326" y="473951"/>
                  </a:lnTo>
                  <a:lnTo>
                    <a:pt x="249301" y="487705"/>
                  </a:lnTo>
                  <a:lnTo>
                    <a:pt x="245033" y="499757"/>
                  </a:lnTo>
                  <a:lnTo>
                    <a:pt x="234365" y="508038"/>
                  </a:lnTo>
                  <a:lnTo>
                    <a:pt x="221310" y="510463"/>
                  </a:lnTo>
                  <a:lnTo>
                    <a:pt x="210299" y="507390"/>
                  </a:lnTo>
                  <a:lnTo>
                    <a:pt x="202069" y="499427"/>
                  </a:lnTo>
                  <a:lnTo>
                    <a:pt x="197383" y="487184"/>
                  </a:lnTo>
                  <a:lnTo>
                    <a:pt x="193141" y="448487"/>
                  </a:lnTo>
                  <a:lnTo>
                    <a:pt x="182105" y="370789"/>
                  </a:lnTo>
                  <a:lnTo>
                    <a:pt x="177990" y="332219"/>
                  </a:lnTo>
                  <a:lnTo>
                    <a:pt x="177317" y="323215"/>
                  </a:lnTo>
                  <a:lnTo>
                    <a:pt x="177292" y="313740"/>
                  </a:lnTo>
                  <a:lnTo>
                    <a:pt x="178943" y="304685"/>
                  </a:lnTo>
                  <a:lnTo>
                    <a:pt x="183311" y="296964"/>
                  </a:lnTo>
                  <a:lnTo>
                    <a:pt x="191452" y="291655"/>
                  </a:lnTo>
                  <a:lnTo>
                    <a:pt x="201701" y="289928"/>
                  </a:lnTo>
                  <a:lnTo>
                    <a:pt x="212064" y="291541"/>
                  </a:lnTo>
                  <a:lnTo>
                    <a:pt x="220573" y="296227"/>
                  </a:lnTo>
                  <a:lnTo>
                    <a:pt x="225856" y="303593"/>
                  </a:lnTo>
                  <a:lnTo>
                    <a:pt x="228828" y="312788"/>
                  </a:lnTo>
                  <a:lnTo>
                    <a:pt x="231902" y="331470"/>
                  </a:lnTo>
                  <a:lnTo>
                    <a:pt x="239344" y="333514"/>
                  </a:lnTo>
                  <a:lnTo>
                    <a:pt x="246354" y="330085"/>
                  </a:lnTo>
                  <a:lnTo>
                    <a:pt x="260451" y="328447"/>
                  </a:lnTo>
                  <a:lnTo>
                    <a:pt x="268262" y="329260"/>
                  </a:lnTo>
                  <a:lnTo>
                    <a:pt x="275869" y="326809"/>
                  </a:lnTo>
                  <a:lnTo>
                    <a:pt x="268008" y="286410"/>
                  </a:lnTo>
                  <a:lnTo>
                    <a:pt x="243217" y="255676"/>
                  </a:lnTo>
                  <a:lnTo>
                    <a:pt x="210477" y="244868"/>
                  </a:lnTo>
                  <a:lnTo>
                    <a:pt x="176872" y="249402"/>
                  </a:lnTo>
                  <a:lnTo>
                    <a:pt x="148920" y="267677"/>
                  </a:lnTo>
                  <a:lnTo>
                    <a:pt x="133108" y="298132"/>
                  </a:lnTo>
                  <a:lnTo>
                    <a:pt x="131775" y="320979"/>
                  </a:lnTo>
                  <a:lnTo>
                    <a:pt x="134315" y="348488"/>
                  </a:lnTo>
                  <a:lnTo>
                    <a:pt x="141986" y="400456"/>
                  </a:lnTo>
                  <a:lnTo>
                    <a:pt x="148945" y="465759"/>
                  </a:lnTo>
                  <a:lnTo>
                    <a:pt x="158877" y="514540"/>
                  </a:lnTo>
                  <a:lnTo>
                    <a:pt x="191477" y="549871"/>
                  </a:lnTo>
                  <a:lnTo>
                    <a:pt x="219494" y="555840"/>
                  </a:lnTo>
                  <a:lnTo>
                    <a:pt x="250647" y="550354"/>
                  </a:lnTo>
                  <a:lnTo>
                    <a:pt x="275272" y="532942"/>
                  </a:lnTo>
                  <a:lnTo>
                    <a:pt x="290893" y="506907"/>
                  </a:lnTo>
                  <a:lnTo>
                    <a:pt x="295021" y="475564"/>
                  </a:lnTo>
                  <a:close/>
                </a:path>
                <a:path w="774065" h="762635">
                  <a:moveTo>
                    <a:pt x="303390" y="82829"/>
                  </a:moveTo>
                  <a:lnTo>
                    <a:pt x="300355" y="79806"/>
                  </a:lnTo>
                  <a:lnTo>
                    <a:pt x="292874" y="79806"/>
                  </a:lnTo>
                  <a:lnTo>
                    <a:pt x="289839" y="82829"/>
                  </a:lnTo>
                  <a:lnTo>
                    <a:pt x="289839" y="90322"/>
                  </a:lnTo>
                  <a:lnTo>
                    <a:pt x="292874" y="93345"/>
                  </a:lnTo>
                  <a:lnTo>
                    <a:pt x="300355" y="93345"/>
                  </a:lnTo>
                  <a:lnTo>
                    <a:pt x="303390" y="90322"/>
                  </a:lnTo>
                  <a:lnTo>
                    <a:pt x="303390" y="86575"/>
                  </a:lnTo>
                  <a:lnTo>
                    <a:pt x="303390" y="82829"/>
                  </a:lnTo>
                  <a:close/>
                </a:path>
                <a:path w="774065" h="762635">
                  <a:moveTo>
                    <a:pt x="324358" y="77355"/>
                  </a:moveTo>
                  <a:lnTo>
                    <a:pt x="321284" y="74282"/>
                  </a:lnTo>
                  <a:lnTo>
                    <a:pt x="313690" y="74282"/>
                  </a:lnTo>
                  <a:lnTo>
                    <a:pt x="310616" y="77355"/>
                  </a:lnTo>
                  <a:lnTo>
                    <a:pt x="310616" y="84950"/>
                  </a:lnTo>
                  <a:lnTo>
                    <a:pt x="313690" y="88023"/>
                  </a:lnTo>
                  <a:lnTo>
                    <a:pt x="321284" y="88023"/>
                  </a:lnTo>
                  <a:lnTo>
                    <a:pt x="324358" y="84950"/>
                  </a:lnTo>
                  <a:lnTo>
                    <a:pt x="324358" y="81153"/>
                  </a:lnTo>
                  <a:lnTo>
                    <a:pt x="324358" y="77355"/>
                  </a:lnTo>
                  <a:close/>
                </a:path>
                <a:path w="774065" h="762635">
                  <a:moveTo>
                    <a:pt x="365760" y="689279"/>
                  </a:moveTo>
                  <a:lnTo>
                    <a:pt x="363105" y="684542"/>
                  </a:lnTo>
                  <a:lnTo>
                    <a:pt x="358267" y="682231"/>
                  </a:lnTo>
                  <a:lnTo>
                    <a:pt x="353466" y="684403"/>
                  </a:lnTo>
                  <a:lnTo>
                    <a:pt x="352031" y="689673"/>
                  </a:lnTo>
                  <a:lnTo>
                    <a:pt x="354799" y="693902"/>
                  </a:lnTo>
                  <a:lnTo>
                    <a:pt x="359549" y="695858"/>
                  </a:lnTo>
                  <a:lnTo>
                    <a:pt x="364045" y="694385"/>
                  </a:lnTo>
                  <a:lnTo>
                    <a:pt x="365760" y="689279"/>
                  </a:lnTo>
                  <a:close/>
                </a:path>
                <a:path w="774065" h="762635">
                  <a:moveTo>
                    <a:pt x="367296" y="74688"/>
                  </a:moveTo>
                  <a:lnTo>
                    <a:pt x="365252" y="69202"/>
                  </a:lnTo>
                  <a:lnTo>
                    <a:pt x="360870" y="67424"/>
                  </a:lnTo>
                  <a:lnTo>
                    <a:pt x="356247" y="68732"/>
                  </a:lnTo>
                  <a:lnTo>
                    <a:pt x="353479" y="72466"/>
                  </a:lnTo>
                  <a:lnTo>
                    <a:pt x="354711" y="77939"/>
                  </a:lnTo>
                  <a:lnTo>
                    <a:pt x="359575" y="81051"/>
                  </a:lnTo>
                  <a:lnTo>
                    <a:pt x="364591" y="79298"/>
                  </a:lnTo>
                  <a:lnTo>
                    <a:pt x="367296" y="74688"/>
                  </a:lnTo>
                  <a:close/>
                </a:path>
                <a:path w="774065" h="762635">
                  <a:moveTo>
                    <a:pt x="388442" y="69583"/>
                  </a:moveTo>
                  <a:lnTo>
                    <a:pt x="385432" y="66573"/>
                  </a:lnTo>
                  <a:lnTo>
                    <a:pt x="378015" y="66573"/>
                  </a:lnTo>
                  <a:lnTo>
                    <a:pt x="375018" y="69583"/>
                  </a:lnTo>
                  <a:lnTo>
                    <a:pt x="375018" y="77000"/>
                  </a:lnTo>
                  <a:lnTo>
                    <a:pt x="378015" y="80010"/>
                  </a:lnTo>
                  <a:lnTo>
                    <a:pt x="385432" y="80010"/>
                  </a:lnTo>
                  <a:lnTo>
                    <a:pt x="388442" y="77000"/>
                  </a:lnTo>
                  <a:lnTo>
                    <a:pt x="388442" y="73291"/>
                  </a:lnTo>
                  <a:lnTo>
                    <a:pt x="388442" y="69583"/>
                  </a:lnTo>
                  <a:close/>
                </a:path>
                <a:path w="774065" h="762635">
                  <a:moveTo>
                    <a:pt x="408863" y="686269"/>
                  </a:moveTo>
                  <a:lnTo>
                    <a:pt x="405828" y="683234"/>
                  </a:lnTo>
                  <a:lnTo>
                    <a:pt x="398322" y="683234"/>
                  </a:lnTo>
                  <a:lnTo>
                    <a:pt x="395287" y="686269"/>
                  </a:lnTo>
                  <a:lnTo>
                    <a:pt x="395287" y="693762"/>
                  </a:lnTo>
                  <a:lnTo>
                    <a:pt x="398322" y="696798"/>
                  </a:lnTo>
                  <a:lnTo>
                    <a:pt x="405828" y="696798"/>
                  </a:lnTo>
                  <a:lnTo>
                    <a:pt x="408863" y="693762"/>
                  </a:lnTo>
                  <a:lnTo>
                    <a:pt x="408863" y="690016"/>
                  </a:lnTo>
                  <a:lnTo>
                    <a:pt x="408863" y="686269"/>
                  </a:lnTo>
                  <a:close/>
                </a:path>
                <a:path w="774065" h="762635">
                  <a:moveTo>
                    <a:pt x="409994" y="70015"/>
                  </a:moveTo>
                  <a:lnTo>
                    <a:pt x="406971" y="66992"/>
                  </a:lnTo>
                  <a:lnTo>
                    <a:pt x="399516" y="66992"/>
                  </a:lnTo>
                  <a:lnTo>
                    <a:pt x="396494" y="70015"/>
                  </a:lnTo>
                  <a:lnTo>
                    <a:pt x="396494" y="77482"/>
                  </a:lnTo>
                  <a:lnTo>
                    <a:pt x="399516" y="80492"/>
                  </a:lnTo>
                  <a:lnTo>
                    <a:pt x="406971" y="80492"/>
                  </a:lnTo>
                  <a:lnTo>
                    <a:pt x="409994" y="77482"/>
                  </a:lnTo>
                  <a:lnTo>
                    <a:pt x="409994" y="73748"/>
                  </a:lnTo>
                  <a:lnTo>
                    <a:pt x="409994" y="70015"/>
                  </a:lnTo>
                  <a:close/>
                </a:path>
                <a:path w="774065" h="762635">
                  <a:moveTo>
                    <a:pt x="430250" y="689051"/>
                  </a:moveTo>
                  <a:lnTo>
                    <a:pt x="428561" y="683018"/>
                  </a:lnTo>
                  <a:lnTo>
                    <a:pt x="424853" y="679297"/>
                  </a:lnTo>
                  <a:lnTo>
                    <a:pt x="415950" y="682752"/>
                  </a:lnTo>
                  <a:lnTo>
                    <a:pt x="416902" y="689190"/>
                  </a:lnTo>
                  <a:lnTo>
                    <a:pt x="420598" y="694690"/>
                  </a:lnTo>
                  <a:lnTo>
                    <a:pt x="426326" y="693788"/>
                  </a:lnTo>
                  <a:lnTo>
                    <a:pt x="430250" y="689051"/>
                  </a:lnTo>
                  <a:close/>
                </a:path>
                <a:path w="774065" h="762635">
                  <a:moveTo>
                    <a:pt x="451751" y="681012"/>
                  </a:moveTo>
                  <a:lnTo>
                    <a:pt x="448741" y="678002"/>
                  </a:lnTo>
                  <a:lnTo>
                    <a:pt x="441325" y="678002"/>
                  </a:lnTo>
                  <a:lnTo>
                    <a:pt x="438327" y="681012"/>
                  </a:lnTo>
                  <a:lnTo>
                    <a:pt x="438327" y="688428"/>
                  </a:lnTo>
                  <a:lnTo>
                    <a:pt x="441325" y="691438"/>
                  </a:lnTo>
                  <a:lnTo>
                    <a:pt x="448741" y="691438"/>
                  </a:lnTo>
                  <a:lnTo>
                    <a:pt x="451751" y="688428"/>
                  </a:lnTo>
                  <a:lnTo>
                    <a:pt x="451751" y="684720"/>
                  </a:lnTo>
                  <a:lnTo>
                    <a:pt x="451751" y="681012"/>
                  </a:lnTo>
                  <a:close/>
                </a:path>
                <a:path w="774065" h="762635">
                  <a:moveTo>
                    <a:pt x="453021" y="75793"/>
                  </a:moveTo>
                  <a:lnTo>
                    <a:pt x="450011" y="72796"/>
                  </a:lnTo>
                  <a:lnTo>
                    <a:pt x="442607" y="72796"/>
                  </a:lnTo>
                  <a:lnTo>
                    <a:pt x="439597" y="75793"/>
                  </a:lnTo>
                  <a:lnTo>
                    <a:pt x="439597" y="83210"/>
                  </a:lnTo>
                  <a:lnTo>
                    <a:pt x="442607" y="86207"/>
                  </a:lnTo>
                  <a:lnTo>
                    <a:pt x="450011" y="86207"/>
                  </a:lnTo>
                  <a:lnTo>
                    <a:pt x="453021" y="83210"/>
                  </a:lnTo>
                  <a:lnTo>
                    <a:pt x="453021" y="79502"/>
                  </a:lnTo>
                  <a:lnTo>
                    <a:pt x="453021" y="75793"/>
                  </a:lnTo>
                  <a:close/>
                </a:path>
                <a:path w="774065" h="762635">
                  <a:moveTo>
                    <a:pt x="462927" y="522757"/>
                  </a:moveTo>
                  <a:lnTo>
                    <a:pt x="460705" y="499770"/>
                  </a:lnTo>
                  <a:lnTo>
                    <a:pt x="459092" y="486422"/>
                  </a:lnTo>
                  <a:lnTo>
                    <a:pt x="457365" y="479869"/>
                  </a:lnTo>
                  <a:lnTo>
                    <a:pt x="371500" y="489267"/>
                  </a:lnTo>
                  <a:lnTo>
                    <a:pt x="361950" y="400888"/>
                  </a:lnTo>
                  <a:lnTo>
                    <a:pt x="434060" y="393560"/>
                  </a:lnTo>
                  <a:lnTo>
                    <a:pt x="438861" y="391972"/>
                  </a:lnTo>
                  <a:lnTo>
                    <a:pt x="434174" y="381139"/>
                  </a:lnTo>
                  <a:lnTo>
                    <a:pt x="431241" y="350723"/>
                  </a:lnTo>
                  <a:lnTo>
                    <a:pt x="355993" y="360286"/>
                  </a:lnTo>
                  <a:lnTo>
                    <a:pt x="345224" y="271919"/>
                  </a:lnTo>
                  <a:lnTo>
                    <a:pt x="431241" y="262369"/>
                  </a:lnTo>
                  <a:lnTo>
                    <a:pt x="426466" y="219367"/>
                  </a:lnTo>
                  <a:lnTo>
                    <a:pt x="423557" y="219544"/>
                  </a:lnTo>
                  <a:lnTo>
                    <a:pt x="420446" y="218998"/>
                  </a:lnTo>
                  <a:lnTo>
                    <a:pt x="391680" y="223278"/>
                  </a:lnTo>
                  <a:lnTo>
                    <a:pt x="339445" y="230428"/>
                  </a:lnTo>
                  <a:lnTo>
                    <a:pt x="309638" y="234022"/>
                  </a:lnTo>
                  <a:lnTo>
                    <a:pt x="296278" y="232295"/>
                  </a:lnTo>
                  <a:lnTo>
                    <a:pt x="295262" y="236791"/>
                  </a:lnTo>
                  <a:lnTo>
                    <a:pt x="334073" y="539470"/>
                  </a:lnTo>
                  <a:lnTo>
                    <a:pt x="461505" y="525145"/>
                  </a:lnTo>
                  <a:lnTo>
                    <a:pt x="462927" y="522757"/>
                  </a:lnTo>
                  <a:close/>
                </a:path>
                <a:path w="774065" h="762635">
                  <a:moveTo>
                    <a:pt x="472833" y="679297"/>
                  </a:moveTo>
                  <a:lnTo>
                    <a:pt x="470141" y="674293"/>
                  </a:lnTo>
                  <a:lnTo>
                    <a:pt x="465404" y="673049"/>
                  </a:lnTo>
                  <a:lnTo>
                    <a:pt x="461365" y="675170"/>
                  </a:lnTo>
                  <a:lnTo>
                    <a:pt x="459536" y="679475"/>
                  </a:lnTo>
                  <a:lnTo>
                    <a:pt x="461454" y="684771"/>
                  </a:lnTo>
                  <a:lnTo>
                    <a:pt x="466369" y="687031"/>
                  </a:lnTo>
                  <a:lnTo>
                    <a:pt x="470865" y="684377"/>
                  </a:lnTo>
                  <a:lnTo>
                    <a:pt x="472833" y="679297"/>
                  </a:lnTo>
                  <a:close/>
                </a:path>
                <a:path w="774065" h="762635">
                  <a:moveTo>
                    <a:pt x="494639" y="677837"/>
                  </a:moveTo>
                  <a:lnTo>
                    <a:pt x="494322" y="668058"/>
                  </a:lnTo>
                  <a:lnTo>
                    <a:pt x="487908" y="667181"/>
                  </a:lnTo>
                  <a:lnTo>
                    <a:pt x="481304" y="669201"/>
                  </a:lnTo>
                  <a:lnTo>
                    <a:pt x="480593" y="675030"/>
                  </a:lnTo>
                  <a:lnTo>
                    <a:pt x="484238" y="680161"/>
                  </a:lnTo>
                  <a:lnTo>
                    <a:pt x="490715" y="680072"/>
                  </a:lnTo>
                  <a:lnTo>
                    <a:pt x="494639" y="677837"/>
                  </a:lnTo>
                  <a:close/>
                </a:path>
                <a:path w="774065" h="762635">
                  <a:moveTo>
                    <a:pt x="494741" y="87109"/>
                  </a:moveTo>
                  <a:lnTo>
                    <a:pt x="491718" y="84086"/>
                  </a:lnTo>
                  <a:lnTo>
                    <a:pt x="484263" y="84086"/>
                  </a:lnTo>
                  <a:lnTo>
                    <a:pt x="481241" y="87109"/>
                  </a:lnTo>
                  <a:lnTo>
                    <a:pt x="481241" y="94551"/>
                  </a:lnTo>
                  <a:lnTo>
                    <a:pt x="484263" y="97574"/>
                  </a:lnTo>
                  <a:lnTo>
                    <a:pt x="491718" y="97574"/>
                  </a:lnTo>
                  <a:lnTo>
                    <a:pt x="494741" y="94551"/>
                  </a:lnTo>
                  <a:lnTo>
                    <a:pt x="494741" y="90830"/>
                  </a:lnTo>
                  <a:lnTo>
                    <a:pt x="494741" y="87109"/>
                  </a:lnTo>
                  <a:close/>
                </a:path>
                <a:path w="774065" h="762635">
                  <a:moveTo>
                    <a:pt x="513867" y="662203"/>
                  </a:moveTo>
                  <a:lnTo>
                    <a:pt x="510819" y="659155"/>
                  </a:lnTo>
                  <a:lnTo>
                    <a:pt x="503288" y="659155"/>
                  </a:lnTo>
                  <a:lnTo>
                    <a:pt x="500240" y="662203"/>
                  </a:lnTo>
                  <a:lnTo>
                    <a:pt x="500240" y="669721"/>
                  </a:lnTo>
                  <a:lnTo>
                    <a:pt x="503288" y="672769"/>
                  </a:lnTo>
                  <a:lnTo>
                    <a:pt x="510819" y="672769"/>
                  </a:lnTo>
                  <a:lnTo>
                    <a:pt x="513867" y="669721"/>
                  </a:lnTo>
                  <a:lnTo>
                    <a:pt x="513867" y="665962"/>
                  </a:lnTo>
                  <a:lnTo>
                    <a:pt x="513867" y="662203"/>
                  </a:lnTo>
                  <a:close/>
                </a:path>
                <a:path w="774065" h="762635">
                  <a:moveTo>
                    <a:pt x="514832" y="95262"/>
                  </a:moveTo>
                  <a:lnTo>
                    <a:pt x="511797" y="92240"/>
                  </a:lnTo>
                  <a:lnTo>
                    <a:pt x="504317" y="92240"/>
                  </a:lnTo>
                  <a:lnTo>
                    <a:pt x="501281" y="95262"/>
                  </a:lnTo>
                  <a:lnTo>
                    <a:pt x="501281" y="102755"/>
                  </a:lnTo>
                  <a:lnTo>
                    <a:pt x="504317" y="105778"/>
                  </a:lnTo>
                  <a:lnTo>
                    <a:pt x="511797" y="105778"/>
                  </a:lnTo>
                  <a:lnTo>
                    <a:pt x="514832" y="102755"/>
                  </a:lnTo>
                  <a:lnTo>
                    <a:pt x="514832" y="99009"/>
                  </a:lnTo>
                  <a:lnTo>
                    <a:pt x="514832" y="95262"/>
                  </a:lnTo>
                  <a:close/>
                </a:path>
                <a:path w="774065" h="762635">
                  <a:moveTo>
                    <a:pt x="533031" y="653224"/>
                  </a:moveTo>
                  <a:lnTo>
                    <a:pt x="530047" y="650240"/>
                  </a:lnTo>
                  <a:lnTo>
                    <a:pt x="522681" y="650240"/>
                  </a:lnTo>
                  <a:lnTo>
                    <a:pt x="519696" y="653224"/>
                  </a:lnTo>
                  <a:lnTo>
                    <a:pt x="519696" y="660590"/>
                  </a:lnTo>
                  <a:lnTo>
                    <a:pt x="522681" y="663575"/>
                  </a:lnTo>
                  <a:lnTo>
                    <a:pt x="530047" y="663575"/>
                  </a:lnTo>
                  <a:lnTo>
                    <a:pt x="533031" y="660590"/>
                  </a:lnTo>
                  <a:lnTo>
                    <a:pt x="533031" y="656907"/>
                  </a:lnTo>
                  <a:lnTo>
                    <a:pt x="533031" y="653224"/>
                  </a:lnTo>
                  <a:close/>
                </a:path>
                <a:path w="774065" h="762635">
                  <a:moveTo>
                    <a:pt x="534225" y="104724"/>
                  </a:moveTo>
                  <a:lnTo>
                    <a:pt x="531228" y="101727"/>
                  </a:lnTo>
                  <a:lnTo>
                    <a:pt x="523836" y="101727"/>
                  </a:lnTo>
                  <a:lnTo>
                    <a:pt x="520839" y="104724"/>
                  </a:lnTo>
                  <a:lnTo>
                    <a:pt x="520839" y="112115"/>
                  </a:lnTo>
                  <a:lnTo>
                    <a:pt x="523836" y="115112"/>
                  </a:lnTo>
                  <a:lnTo>
                    <a:pt x="531228" y="115112"/>
                  </a:lnTo>
                  <a:lnTo>
                    <a:pt x="534225" y="112115"/>
                  </a:lnTo>
                  <a:lnTo>
                    <a:pt x="534225" y="108419"/>
                  </a:lnTo>
                  <a:lnTo>
                    <a:pt x="534225" y="104724"/>
                  </a:lnTo>
                  <a:close/>
                </a:path>
                <a:path w="774065" h="762635">
                  <a:moveTo>
                    <a:pt x="552107" y="642708"/>
                  </a:moveTo>
                  <a:lnTo>
                    <a:pt x="549109" y="639711"/>
                  </a:lnTo>
                  <a:lnTo>
                    <a:pt x="541718" y="639711"/>
                  </a:lnTo>
                  <a:lnTo>
                    <a:pt x="538721" y="642708"/>
                  </a:lnTo>
                  <a:lnTo>
                    <a:pt x="538721" y="650100"/>
                  </a:lnTo>
                  <a:lnTo>
                    <a:pt x="541718" y="653097"/>
                  </a:lnTo>
                  <a:lnTo>
                    <a:pt x="549109" y="653097"/>
                  </a:lnTo>
                  <a:lnTo>
                    <a:pt x="552107" y="650100"/>
                  </a:lnTo>
                  <a:lnTo>
                    <a:pt x="552107" y="646404"/>
                  </a:lnTo>
                  <a:lnTo>
                    <a:pt x="552107" y="642708"/>
                  </a:lnTo>
                  <a:close/>
                </a:path>
                <a:path w="774065" h="762635">
                  <a:moveTo>
                    <a:pt x="553059" y="119278"/>
                  </a:moveTo>
                  <a:lnTo>
                    <a:pt x="551522" y="114630"/>
                  </a:lnTo>
                  <a:lnTo>
                    <a:pt x="546023" y="111874"/>
                  </a:lnTo>
                  <a:lnTo>
                    <a:pt x="541502" y="114668"/>
                  </a:lnTo>
                  <a:lnTo>
                    <a:pt x="539826" y="120065"/>
                  </a:lnTo>
                  <a:lnTo>
                    <a:pt x="542861" y="125107"/>
                  </a:lnTo>
                  <a:lnTo>
                    <a:pt x="547573" y="126034"/>
                  </a:lnTo>
                  <a:lnTo>
                    <a:pt x="551357" y="123583"/>
                  </a:lnTo>
                  <a:lnTo>
                    <a:pt x="553059" y="119278"/>
                  </a:lnTo>
                  <a:close/>
                </a:path>
                <a:path w="774065" h="762635">
                  <a:moveTo>
                    <a:pt x="571169" y="127520"/>
                  </a:moveTo>
                  <a:lnTo>
                    <a:pt x="568147" y="124498"/>
                  </a:lnTo>
                  <a:lnTo>
                    <a:pt x="560692" y="124498"/>
                  </a:lnTo>
                  <a:lnTo>
                    <a:pt x="557682" y="127520"/>
                  </a:lnTo>
                  <a:lnTo>
                    <a:pt x="557682" y="134962"/>
                  </a:lnTo>
                  <a:lnTo>
                    <a:pt x="560692" y="137985"/>
                  </a:lnTo>
                  <a:lnTo>
                    <a:pt x="568147" y="137985"/>
                  </a:lnTo>
                  <a:lnTo>
                    <a:pt x="571169" y="134962"/>
                  </a:lnTo>
                  <a:lnTo>
                    <a:pt x="571169" y="131241"/>
                  </a:lnTo>
                  <a:lnTo>
                    <a:pt x="571169" y="127520"/>
                  </a:lnTo>
                  <a:close/>
                </a:path>
                <a:path w="774065" h="762635">
                  <a:moveTo>
                    <a:pt x="587451" y="617664"/>
                  </a:moveTo>
                  <a:lnTo>
                    <a:pt x="584454" y="614654"/>
                  </a:lnTo>
                  <a:lnTo>
                    <a:pt x="577049" y="614654"/>
                  </a:lnTo>
                  <a:lnTo>
                    <a:pt x="574040" y="617664"/>
                  </a:lnTo>
                  <a:lnTo>
                    <a:pt x="574040" y="625055"/>
                  </a:lnTo>
                  <a:lnTo>
                    <a:pt x="577049" y="628065"/>
                  </a:lnTo>
                  <a:lnTo>
                    <a:pt x="584454" y="628065"/>
                  </a:lnTo>
                  <a:lnTo>
                    <a:pt x="587451" y="625055"/>
                  </a:lnTo>
                  <a:lnTo>
                    <a:pt x="587451" y="621360"/>
                  </a:lnTo>
                  <a:lnTo>
                    <a:pt x="587451" y="617664"/>
                  </a:lnTo>
                  <a:close/>
                </a:path>
                <a:path w="774065" h="762635">
                  <a:moveTo>
                    <a:pt x="588352" y="140881"/>
                  </a:moveTo>
                  <a:lnTo>
                    <a:pt x="585343" y="137871"/>
                  </a:lnTo>
                  <a:lnTo>
                    <a:pt x="577900" y="137871"/>
                  </a:lnTo>
                  <a:lnTo>
                    <a:pt x="574890" y="140881"/>
                  </a:lnTo>
                  <a:lnTo>
                    <a:pt x="574890" y="148323"/>
                  </a:lnTo>
                  <a:lnTo>
                    <a:pt x="577900" y="151333"/>
                  </a:lnTo>
                  <a:lnTo>
                    <a:pt x="585343" y="151333"/>
                  </a:lnTo>
                  <a:lnTo>
                    <a:pt x="588352" y="148323"/>
                  </a:lnTo>
                  <a:lnTo>
                    <a:pt x="588352" y="144602"/>
                  </a:lnTo>
                  <a:lnTo>
                    <a:pt x="588352" y="140881"/>
                  </a:lnTo>
                  <a:close/>
                </a:path>
                <a:path w="774065" h="762635">
                  <a:moveTo>
                    <a:pt x="603796" y="603326"/>
                  </a:moveTo>
                  <a:lnTo>
                    <a:pt x="600798" y="600316"/>
                  </a:lnTo>
                  <a:lnTo>
                    <a:pt x="593394" y="600316"/>
                  </a:lnTo>
                  <a:lnTo>
                    <a:pt x="590384" y="603326"/>
                  </a:lnTo>
                  <a:lnTo>
                    <a:pt x="590384" y="610717"/>
                  </a:lnTo>
                  <a:lnTo>
                    <a:pt x="593394" y="613727"/>
                  </a:lnTo>
                  <a:lnTo>
                    <a:pt x="600798" y="613727"/>
                  </a:lnTo>
                  <a:lnTo>
                    <a:pt x="603796" y="610717"/>
                  </a:lnTo>
                  <a:lnTo>
                    <a:pt x="603796" y="607021"/>
                  </a:lnTo>
                  <a:lnTo>
                    <a:pt x="603796" y="603326"/>
                  </a:lnTo>
                  <a:close/>
                </a:path>
                <a:path w="774065" h="762635">
                  <a:moveTo>
                    <a:pt x="619010" y="587768"/>
                  </a:moveTo>
                  <a:lnTo>
                    <a:pt x="616013" y="584771"/>
                  </a:lnTo>
                  <a:lnTo>
                    <a:pt x="608622" y="584771"/>
                  </a:lnTo>
                  <a:lnTo>
                    <a:pt x="605624" y="587768"/>
                  </a:lnTo>
                  <a:lnTo>
                    <a:pt x="605624" y="595160"/>
                  </a:lnTo>
                  <a:lnTo>
                    <a:pt x="608622" y="598157"/>
                  </a:lnTo>
                  <a:lnTo>
                    <a:pt x="616013" y="598157"/>
                  </a:lnTo>
                  <a:lnTo>
                    <a:pt x="619010" y="595160"/>
                  </a:lnTo>
                  <a:lnTo>
                    <a:pt x="619010" y="591464"/>
                  </a:lnTo>
                  <a:lnTo>
                    <a:pt x="619010" y="587768"/>
                  </a:lnTo>
                  <a:close/>
                </a:path>
                <a:path w="774065" h="762635">
                  <a:moveTo>
                    <a:pt x="619874" y="170903"/>
                  </a:moveTo>
                  <a:lnTo>
                    <a:pt x="616839" y="167868"/>
                  </a:lnTo>
                  <a:lnTo>
                    <a:pt x="609371" y="167868"/>
                  </a:lnTo>
                  <a:lnTo>
                    <a:pt x="606336" y="170903"/>
                  </a:lnTo>
                  <a:lnTo>
                    <a:pt x="606336" y="178371"/>
                  </a:lnTo>
                  <a:lnTo>
                    <a:pt x="609371" y="181406"/>
                  </a:lnTo>
                  <a:lnTo>
                    <a:pt x="616839" y="181406"/>
                  </a:lnTo>
                  <a:lnTo>
                    <a:pt x="619874" y="178371"/>
                  </a:lnTo>
                  <a:lnTo>
                    <a:pt x="619874" y="174637"/>
                  </a:lnTo>
                  <a:lnTo>
                    <a:pt x="619874" y="170903"/>
                  </a:lnTo>
                  <a:close/>
                </a:path>
                <a:path w="774065" h="762635">
                  <a:moveTo>
                    <a:pt x="631837" y="501662"/>
                  </a:moveTo>
                  <a:lnTo>
                    <a:pt x="625805" y="458355"/>
                  </a:lnTo>
                  <a:lnTo>
                    <a:pt x="540004" y="467702"/>
                  </a:lnTo>
                  <a:lnTo>
                    <a:pt x="529678" y="381711"/>
                  </a:lnTo>
                  <a:lnTo>
                    <a:pt x="530466" y="380657"/>
                  </a:lnTo>
                  <a:lnTo>
                    <a:pt x="537400" y="379615"/>
                  </a:lnTo>
                  <a:lnTo>
                    <a:pt x="567728" y="376783"/>
                  </a:lnTo>
                  <a:lnTo>
                    <a:pt x="581964" y="375018"/>
                  </a:lnTo>
                  <a:lnTo>
                    <a:pt x="598093" y="371995"/>
                  </a:lnTo>
                  <a:lnTo>
                    <a:pt x="603707" y="373011"/>
                  </a:lnTo>
                  <a:lnTo>
                    <a:pt x="604151" y="370497"/>
                  </a:lnTo>
                  <a:lnTo>
                    <a:pt x="598462" y="329234"/>
                  </a:lnTo>
                  <a:lnTo>
                    <a:pt x="524471" y="338734"/>
                  </a:lnTo>
                  <a:lnTo>
                    <a:pt x="521436" y="316699"/>
                  </a:lnTo>
                  <a:lnTo>
                    <a:pt x="515975" y="272529"/>
                  </a:lnTo>
                  <a:lnTo>
                    <a:pt x="513651" y="250418"/>
                  </a:lnTo>
                  <a:lnTo>
                    <a:pt x="598474" y="240868"/>
                  </a:lnTo>
                  <a:lnTo>
                    <a:pt x="598601" y="234213"/>
                  </a:lnTo>
                  <a:lnTo>
                    <a:pt x="597154" y="220726"/>
                  </a:lnTo>
                  <a:lnTo>
                    <a:pt x="595172" y="206578"/>
                  </a:lnTo>
                  <a:lnTo>
                    <a:pt x="593686" y="197878"/>
                  </a:lnTo>
                  <a:lnTo>
                    <a:pt x="463499" y="214604"/>
                  </a:lnTo>
                  <a:lnTo>
                    <a:pt x="502259" y="518820"/>
                  </a:lnTo>
                  <a:lnTo>
                    <a:pt x="506907" y="517105"/>
                  </a:lnTo>
                  <a:lnTo>
                    <a:pt x="511797" y="518325"/>
                  </a:lnTo>
                  <a:lnTo>
                    <a:pt x="542290" y="514946"/>
                  </a:lnTo>
                  <a:lnTo>
                    <a:pt x="568756" y="511556"/>
                  </a:lnTo>
                  <a:lnTo>
                    <a:pt x="595134" y="507758"/>
                  </a:lnTo>
                  <a:lnTo>
                    <a:pt x="623658" y="503148"/>
                  </a:lnTo>
                  <a:lnTo>
                    <a:pt x="630910" y="504926"/>
                  </a:lnTo>
                  <a:lnTo>
                    <a:pt x="631837" y="501662"/>
                  </a:lnTo>
                  <a:close/>
                </a:path>
                <a:path w="774065" h="762635">
                  <a:moveTo>
                    <a:pt x="633679" y="187553"/>
                  </a:moveTo>
                  <a:lnTo>
                    <a:pt x="630682" y="184556"/>
                  </a:lnTo>
                  <a:lnTo>
                    <a:pt x="623277" y="184556"/>
                  </a:lnTo>
                  <a:lnTo>
                    <a:pt x="620280" y="187553"/>
                  </a:lnTo>
                  <a:lnTo>
                    <a:pt x="620280" y="194945"/>
                  </a:lnTo>
                  <a:lnTo>
                    <a:pt x="623277" y="197942"/>
                  </a:lnTo>
                  <a:lnTo>
                    <a:pt x="630682" y="197942"/>
                  </a:lnTo>
                  <a:lnTo>
                    <a:pt x="633679" y="194945"/>
                  </a:lnTo>
                  <a:lnTo>
                    <a:pt x="633679" y="191249"/>
                  </a:lnTo>
                  <a:lnTo>
                    <a:pt x="633679" y="187553"/>
                  </a:lnTo>
                  <a:close/>
                </a:path>
                <a:path w="774065" h="762635">
                  <a:moveTo>
                    <a:pt x="635381" y="575030"/>
                  </a:moveTo>
                  <a:lnTo>
                    <a:pt x="631456" y="567474"/>
                  </a:lnTo>
                  <a:lnTo>
                    <a:pt x="625436" y="568096"/>
                  </a:lnTo>
                  <a:lnTo>
                    <a:pt x="619950" y="571855"/>
                  </a:lnTo>
                  <a:lnTo>
                    <a:pt x="620699" y="578129"/>
                  </a:lnTo>
                  <a:lnTo>
                    <a:pt x="625360" y="582282"/>
                  </a:lnTo>
                  <a:lnTo>
                    <a:pt x="631558" y="579678"/>
                  </a:lnTo>
                  <a:lnTo>
                    <a:pt x="635381" y="575030"/>
                  </a:lnTo>
                  <a:close/>
                </a:path>
                <a:path w="774065" h="762635">
                  <a:moveTo>
                    <a:pt x="646518" y="205028"/>
                  </a:moveTo>
                  <a:lnTo>
                    <a:pt x="643521" y="202031"/>
                  </a:lnTo>
                  <a:lnTo>
                    <a:pt x="636130" y="202031"/>
                  </a:lnTo>
                  <a:lnTo>
                    <a:pt x="633133" y="205028"/>
                  </a:lnTo>
                  <a:lnTo>
                    <a:pt x="633133" y="212420"/>
                  </a:lnTo>
                  <a:lnTo>
                    <a:pt x="636130" y="215417"/>
                  </a:lnTo>
                  <a:lnTo>
                    <a:pt x="643521" y="215417"/>
                  </a:lnTo>
                  <a:lnTo>
                    <a:pt x="646518" y="212420"/>
                  </a:lnTo>
                  <a:lnTo>
                    <a:pt x="646518" y="208724"/>
                  </a:lnTo>
                  <a:lnTo>
                    <a:pt x="646518" y="205028"/>
                  </a:lnTo>
                  <a:close/>
                </a:path>
                <a:path w="774065" h="762635">
                  <a:moveTo>
                    <a:pt x="647319" y="553808"/>
                  </a:moveTo>
                  <a:lnTo>
                    <a:pt x="643674" y="551573"/>
                  </a:lnTo>
                  <a:lnTo>
                    <a:pt x="642683" y="550964"/>
                  </a:lnTo>
                  <a:lnTo>
                    <a:pt x="638695" y="551116"/>
                  </a:lnTo>
                  <a:lnTo>
                    <a:pt x="630809" y="552780"/>
                  </a:lnTo>
                  <a:lnTo>
                    <a:pt x="631075" y="564540"/>
                  </a:lnTo>
                  <a:lnTo>
                    <a:pt x="646709" y="564108"/>
                  </a:lnTo>
                  <a:lnTo>
                    <a:pt x="647319" y="553808"/>
                  </a:lnTo>
                  <a:close/>
                </a:path>
                <a:path w="774065" h="762635">
                  <a:moveTo>
                    <a:pt x="657288" y="540308"/>
                  </a:moveTo>
                  <a:lnTo>
                    <a:pt x="655586" y="534949"/>
                  </a:lnTo>
                  <a:lnTo>
                    <a:pt x="650963" y="532218"/>
                  </a:lnTo>
                  <a:lnTo>
                    <a:pt x="645439" y="535000"/>
                  </a:lnTo>
                  <a:lnTo>
                    <a:pt x="640842" y="540600"/>
                  </a:lnTo>
                  <a:lnTo>
                    <a:pt x="648347" y="549211"/>
                  </a:lnTo>
                  <a:lnTo>
                    <a:pt x="654100" y="545477"/>
                  </a:lnTo>
                  <a:lnTo>
                    <a:pt x="657288" y="540308"/>
                  </a:lnTo>
                  <a:close/>
                </a:path>
                <a:path w="774065" h="762635">
                  <a:moveTo>
                    <a:pt x="658177" y="223405"/>
                  </a:moveTo>
                  <a:lnTo>
                    <a:pt x="655154" y="220383"/>
                  </a:lnTo>
                  <a:lnTo>
                    <a:pt x="647687" y="220383"/>
                  </a:lnTo>
                  <a:lnTo>
                    <a:pt x="644664" y="223405"/>
                  </a:lnTo>
                  <a:lnTo>
                    <a:pt x="644664" y="230873"/>
                  </a:lnTo>
                  <a:lnTo>
                    <a:pt x="647687" y="233895"/>
                  </a:lnTo>
                  <a:lnTo>
                    <a:pt x="655154" y="233895"/>
                  </a:lnTo>
                  <a:lnTo>
                    <a:pt x="658177" y="230873"/>
                  </a:lnTo>
                  <a:lnTo>
                    <a:pt x="658177" y="227139"/>
                  </a:lnTo>
                  <a:lnTo>
                    <a:pt x="658177" y="223405"/>
                  </a:lnTo>
                  <a:close/>
                </a:path>
                <a:path w="774065" h="762635">
                  <a:moveTo>
                    <a:pt x="667905" y="516470"/>
                  </a:moveTo>
                  <a:lnTo>
                    <a:pt x="664895" y="513461"/>
                  </a:lnTo>
                  <a:lnTo>
                    <a:pt x="657453" y="513461"/>
                  </a:lnTo>
                  <a:lnTo>
                    <a:pt x="654431" y="516470"/>
                  </a:lnTo>
                  <a:lnTo>
                    <a:pt x="654431" y="523913"/>
                  </a:lnTo>
                  <a:lnTo>
                    <a:pt x="657453" y="526923"/>
                  </a:lnTo>
                  <a:lnTo>
                    <a:pt x="664895" y="526923"/>
                  </a:lnTo>
                  <a:lnTo>
                    <a:pt x="667905" y="523913"/>
                  </a:lnTo>
                  <a:lnTo>
                    <a:pt x="667905" y="520192"/>
                  </a:lnTo>
                  <a:lnTo>
                    <a:pt x="667905" y="516470"/>
                  </a:lnTo>
                  <a:close/>
                </a:path>
                <a:path w="774065" h="762635">
                  <a:moveTo>
                    <a:pt x="676770" y="496773"/>
                  </a:moveTo>
                  <a:lnTo>
                    <a:pt x="673773" y="493763"/>
                  </a:lnTo>
                  <a:lnTo>
                    <a:pt x="666369" y="493763"/>
                  </a:lnTo>
                  <a:lnTo>
                    <a:pt x="663359" y="496773"/>
                  </a:lnTo>
                  <a:lnTo>
                    <a:pt x="663359" y="504164"/>
                  </a:lnTo>
                  <a:lnTo>
                    <a:pt x="666369" y="507174"/>
                  </a:lnTo>
                  <a:lnTo>
                    <a:pt x="673773" y="507174"/>
                  </a:lnTo>
                  <a:lnTo>
                    <a:pt x="676770" y="504164"/>
                  </a:lnTo>
                  <a:lnTo>
                    <a:pt x="676770" y="500468"/>
                  </a:lnTo>
                  <a:lnTo>
                    <a:pt x="676770" y="496773"/>
                  </a:lnTo>
                  <a:close/>
                </a:path>
                <a:path w="774065" h="762635">
                  <a:moveTo>
                    <a:pt x="677278" y="262737"/>
                  </a:moveTo>
                  <a:lnTo>
                    <a:pt x="674268" y="259727"/>
                  </a:lnTo>
                  <a:lnTo>
                    <a:pt x="666826" y="259727"/>
                  </a:lnTo>
                  <a:lnTo>
                    <a:pt x="663803" y="262737"/>
                  </a:lnTo>
                  <a:lnTo>
                    <a:pt x="663803" y="270179"/>
                  </a:lnTo>
                  <a:lnTo>
                    <a:pt x="666826" y="273189"/>
                  </a:lnTo>
                  <a:lnTo>
                    <a:pt x="674268" y="273189"/>
                  </a:lnTo>
                  <a:lnTo>
                    <a:pt x="677278" y="270179"/>
                  </a:lnTo>
                  <a:lnTo>
                    <a:pt x="677278" y="266458"/>
                  </a:lnTo>
                  <a:lnTo>
                    <a:pt x="677278" y="262737"/>
                  </a:lnTo>
                  <a:close/>
                </a:path>
                <a:path w="774065" h="762635">
                  <a:moveTo>
                    <a:pt x="684390" y="480682"/>
                  </a:moveTo>
                  <a:lnTo>
                    <a:pt x="682510" y="475526"/>
                  </a:lnTo>
                  <a:lnTo>
                    <a:pt x="678002" y="472871"/>
                  </a:lnTo>
                  <a:lnTo>
                    <a:pt x="672909" y="475284"/>
                  </a:lnTo>
                  <a:lnTo>
                    <a:pt x="671233" y="480187"/>
                  </a:lnTo>
                  <a:lnTo>
                    <a:pt x="672973" y="484568"/>
                  </a:lnTo>
                  <a:lnTo>
                    <a:pt x="676846" y="486930"/>
                  </a:lnTo>
                  <a:lnTo>
                    <a:pt x="681596" y="485762"/>
                  </a:lnTo>
                  <a:lnTo>
                    <a:pt x="684390" y="480682"/>
                  </a:lnTo>
                  <a:close/>
                </a:path>
                <a:path w="774065" h="762635">
                  <a:moveTo>
                    <a:pt x="685774" y="290931"/>
                  </a:moveTo>
                  <a:lnTo>
                    <a:pt x="685457" y="281139"/>
                  </a:lnTo>
                  <a:lnTo>
                    <a:pt x="679043" y="280263"/>
                  </a:lnTo>
                  <a:lnTo>
                    <a:pt x="672503" y="282257"/>
                  </a:lnTo>
                  <a:lnTo>
                    <a:pt x="671842" y="288061"/>
                  </a:lnTo>
                  <a:lnTo>
                    <a:pt x="675487" y="293179"/>
                  </a:lnTo>
                  <a:lnTo>
                    <a:pt x="681850" y="293154"/>
                  </a:lnTo>
                  <a:lnTo>
                    <a:pt x="685774" y="290931"/>
                  </a:lnTo>
                  <a:close/>
                </a:path>
                <a:path w="774065" h="762635">
                  <a:moveTo>
                    <a:pt x="690283" y="455320"/>
                  </a:moveTo>
                  <a:lnTo>
                    <a:pt x="687285" y="452323"/>
                  </a:lnTo>
                  <a:lnTo>
                    <a:pt x="679869" y="452323"/>
                  </a:lnTo>
                  <a:lnTo>
                    <a:pt x="676871" y="455320"/>
                  </a:lnTo>
                  <a:lnTo>
                    <a:pt x="676871" y="462737"/>
                  </a:lnTo>
                  <a:lnTo>
                    <a:pt x="679869" y="465734"/>
                  </a:lnTo>
                  <a:lnTo>
                    <a:pt x="687285" y="465734"/>
                  </a:lnTo>
                  <a:lnTo>
                    <a:pt x="690283" y="462737"/>
                  </a:lnTo>
                  <a:lnTo>
                    <a:pt x="690283" y="459028"/>
                  </a:lnTo>
                  <a:lnTo>
                    <a:pt x="690283" y="455320"/>
                  </a:lnTo>
                  <a:close/>
                </a:path>
                <a:path w="774065" h="762635">
                  <a:moveTo>
                    <a:pt x="690968" y="304165"/>
                  </a:moveTo>
                  <a:lnTo>
                    <a:pt x="687857" y="301040"/>
                  </a:lnTo>
                  <a:lnTo>
                    <a:pt x="680173" y="301040"/>
                  </a:lnTo>
                  <a:lnTo>
                    <a:pt x="677049" y="304165"/>
                  </a:lnTo>
                  <a:lnTo>
                    <a:pt x="677049" y="311835"/>
                  </a:lnTo>
                  <a:lnTo>
                    <a:pt x="680173" y="314960"/>
                  </a:lnTo>
                  <a:lnTo>
                    <a:pt x="687857" y="314960"/>
                  </a:lnTo>
                  <a:lnTo>
                    <a:pt x="690968" y="311835"/>
                  </a:lnTo>
                  <a:lnTo>
                    <a:pt x="690968" y="308000"/>
                  </a:lnTo>
                  <a:lnTo>
                    <a:pt x="690968" y="304165"/>
                  </a:lnTo>
                  <a:close/>
                </a:path>
                <a:path w="774065" h="762635">
                  <a:moveTo>
                    <a:pt x="695426" y="325945"/>
                  </a:moveTo>
                  <a:lnTo>
                    <a:pt x="692404" y="322922"/>
                  </a:lnTo>
                  <a:lnTo>
                    <a:pt x="684949" y="322922"/>
                  </a:lnTo>
                  <a:lnTo>
                    <a:pt x="681926" y="325945"/>
                  </a:lnTo>
                  <a:lnTo>
                    <a:pt x="681926" y="333387"/>
                  </a:lnTo>
                  <a:lnTo>
                    <a:pt x="684949" y="336410"/>
                  </a:lnTo>
                  <a:lnTo>
                    <a:pt x="692404" y="336410"/>
                  </a:lnTo>
                  <a:lnTo>
                    <a:pt x="695426" y="333387"/>
                  </a:lnTo>
                  <a:lnTo>
                    <a:pt x="695426" y="329666"/>
                  </a:lnTo>
                  <a:lnTo>
                    <a:pt x="695426" y="325945"/>
                  </a:lnTo>
                  <a:close/>
                </a:path>
                <a:path w="774065" h="762635">
                  <a:moveTo>
                    <a:pt x="698461" y="347713"/>
                  </a:moveTo>
                  <a:lnTo>
                    <a:pt x="695413" y="344665"/>
                  </a:lnTo>
                  <a:lnTo>
                    <a:pt x="687895" y="344665"/>
                  </a:lnTo>
                  <a:lnTo>
                    <a:pt x="684860" y="347713"/>
                  </a:lnTo>
                  <a:lnTo>
                    <a:pt x="684860" y="355231"/>
                  </a:lnTo>
                  <a:lnTo>
                    <a:pt x="687895" y="358279"/>
                  </a:lnTo>
                  <a:lnTo>
                    <a:pt x="695413" y="358279"/>
                  </a:lnTo>
                  <a:lnTo>
                    <a:pt x="698461" y="355231"/>
                  </a:lnTo>
                  <a:lnTo>
                    <a:pt x="698461" y="351472"/>
                  </a:lnTo>
                  <a:lnTo>
                    <a:pt x="698461" y="347713"/>
                  </a:lnTo>
                  <a:close/>
                </a:path>
                <a:path w="774065" h="762635">
                  <a:moveTo>
                    <a:pt x="699744" y="369265"/>
                  </a:moveTo>
                  <a:lnTo>
                    <a:pt x="696747" y="366255"/>
                  </a:lnTo>
                  <a:lnTo>
                    <a:pt x="689343" y="366255"/>
                  </a:lnTo>
                  <a:lnTo>
                    <a:pt x="686333" y="369265"/>
                  </a:lnTo>
                  <a:lnTo>
                    <a:pt x="686333" y="376656"/>
                  </a:lnTo>
                  <a:lnTo>
                    <a:pt x="689343" y="379666"/>
                  </a:lnTo>
                  <a:lnTo>
                    <a:pt x="696747" y="379666"/>
                  </a:lnTo>
                  <a:lnTo>
                    <a:pt x="699744" y="376656"/>
                  </a:lnTo>
                  <a:lnTo>
                    <a:pt x="699744" y="372960"/>
                  </a:lnTo>
                  <a:lnTo>
                    <a:pt x="699744" y="369265"/>
                  </a:lnTo>
                  <a:close/>
                </a:path>
                <a:path w="774065" h="762635">
                  <a:moveTo>
                    <a:pt x="774065" y="395541"/>
                  </a:moveTo>
                  <a:lnTo>
                    <a:pt x="769061" y="369150"/>
                  </a:lnTo>
                  <a:lnTo>
                    <a:pt x="759866" y="343001"/>
                  </a:lnTo>
                  <a:lnTo>
                    <a:pt x="749490" y="317068"/>
                  </a:lnTo>
                  <a:lnTo>
                    <a:pt x="740968" y="291299"/>
                  </a:lnTo>
                  <a:lnTo>
                    <a:pt x="735241" y="258229"/>
                  </a:lnTo>
                  <a:lnTo>
                    <a:pt x="731088" y="224713"/>
                  </a:lnTo>
                  <a:lnTo>
                    <a:pt x="723290" y="192468"/>
                  </a:lnTo>
                  <a:lnTo>
                    <a:pt x="716508" y="180594"/>
                  </a:lnTo>
                  <a:lnTo>
                    <a:pt x="716508" y="381774"/>
                  </a:lnTo>
                  <a:lnTo>
                    <a:pt x="713028" y="429183"/>
                  </a:lnTo>
                  <a:lnTo>
                    <a:pt x="702551" y="476973"/>
                  </a:lnTo>
                  <a:lnTo>
                    <a:pt x="685863" y="520725"/>
                  </a:lnTo>
                  <a:lnTo>
                    <a:pt x="663384" y="561251"/>
                  </a:lnTo>
                  <a:lnTo>
                    <a:pt x="635635" y="598030"/>
                  </a:lnTo>
                  <a:lnTo>
                    <a:pt x="603110" y="630542"/>
                  </a:lnTo>
                  <a:lnTo>
                    <a:pt x="566318" y="658291"/>
                  </a:lnTo>
                  <a:lnTo>
                    <a:pt x="525792" y="680758"/>
                  </a:lnTo>
                  <a:lnTo>
                    <a:pt x="482015" y="697445"/>
                  </a:lnTo>
                  <a:lnTo>
                    <a:pt x="435508" y="707821"/>
                  </a:lnTo>
                  <a:lnTo>
                    <a:pt x="386778" y="711403"/>
                  </a:lnTo>
                  <a:lnTo>
                    <a:pt x="338048" y="707821"/>
                  </a:lnTo>
                  <a:lnTo>
                    <a:pt x="291541" y="697445"/>
                  </a:lnTo>
                  <a:lnTo>
                    <a:pt x="247764" y="680758"/>
                  </a:lnTo>
                  <a:lnTo>
                    <a:pt x="207225" y="658291"/>
                  </a:lnTo>
                  <a:lnTo>
                    <a:pt x="170446" y="630542"/>
                  </a:lnTo>
                  <a:lnTo>
                    <a:pt x="137922" y="598030"/>
                  </a:lnTo>
                  <a:lnTo>
                    <a:pt x="110159" y="561251"/>
                  </a:lnTo>
                  <a:lnTo>
                    <a:pt x="87680" y="520725"/>
                  </a:lnTo>
                  <a:lnTo>
                    <a:pt x="70993" y="476973"/>
                  </a:lnTo>
                  <a:lnTo>
                    <a:pt x="60617" y="430479"/>
                  </a:lnTo>
                  <a:lnTo>
                    <a:pt x="57035" y="381774"/>
                  </a:lnTo>
                  <a:lnTo>
                    <a:pt x="60617" y="333057"/>
                  </a:lnTo>
                  <a:lnTo>
                    <a:pt x="70993" y="286562"/>
                  </a:lnTo>
                  <a:lnTo>
                    <a:pt x="87680" y="242798"/>
                  </a:lnTo>
                  <a:lnTo>
                    <a:pt x="110159" y="202285"/>
                  </a:lnTo>
                  <a:lnTo>
                    <a:pt x="137922" y="165506"/>
                  </a:lnTo>
                  <a:lnTo>
                    <a:pt x="170446" y="132994"/>
                  </a:lnTo>
                  <a:lnTo>
                    <a:pt x="207225" y="105244"/>
                  </a:lnTo>
                  <a:lnTo>
                    <a:pt x="247764" y="82778"/>
                  </a:lnTo>
                  <a:lnTo>
                    <a:pt x="291541" y="66090"/>
                  </a:lnTo>
                  <a:lnTo>
                    <a:pt x="338048" y="55714"/>
                  </a:lnTo>
                  <a:lnTo>
                    <a:pt x="386778" y="52146"/>
                  </a:lnTo>
                  <a:lnTo>
                    <a:pt x="435508" y="55714"/>
                  </a:lnTo>
                  <a:lnTo>
                    <a:pt x="482015" y="66090"/>
                  </a:lnTo>
                  <a:lnTo>
                    <a:pt x="525792" y="82778"/>
                  </a:lnTo>
                  <a:lnTo>
                    <a:pt x="566318" y="105244"/>
                  </a:lnTo>
                  <a:lnTo>
                    <a:pt x="603110" y="132994"/>
                  </a:lnTo>
                  <a:lnTo>
                    <a:pt x="635635" y="165506"/>
                  </a:lnTo>
                  <a:lnTo>
                    <a:pt x="663384" y="202285"/>
                  </a:lnTo>
                  <a:lnTo>
                    <a:pt x="685863" y="242798"/>
                  </a:lnTo>
                  <a:lnTo>
                    <a:pt x="702551" y="286562"/>
                  </a:lnTo>
                  <a:lnTo>
                    <a:pt x="712939" y="333057"/>
                  </a:lnTo>
                  <a:lnTo>
                    <a:pt x="716508" y="381774"/>
                  </a:lnTo>
                  <a:lnTo>
                    <a:pt x="716508" y="180594"/>
                  </a:lnTo>
                  <a:lnTo>
                    <a:pt x="706602" y="163245"/>
                  </a:lnTo>
                  <a:lnTo>
                    <a:pt x="689838" y="147040"/>
                  </a:lnTo>
                  <a:lnTo>
                    <a:pt x="671245" y="133972"/>
                  </a:lnTo>
                  <a:lnTo>
                    <a:pt x="651865" y="122059"/>
                  </a:lnTo>
                  <a:lnTo>
                    <a:pt x="632726" y="109308"/>
                  </a:lnTo>
                  <a:lnTo>
                    <a:pt x="602703" y="81495"/>
                  </a:lnTo>
                  <a:lnTo>
                    <a:pt x="575208" y="52146"/>
                  </a:lnTo>
                  <a:lnTo>
                    <a:pt x="574116" y="50977"/>
                  </a:lnTo>
                  <a:lnTo>
                    <a:pt x="542493" y="25527"/>
                  </a:lnTo>
                  <a:lnTo>
                    <a:pt x="510628" y="15278"/>
                  </a:lnTo>
                  <a:lnTo>
                    <a:pt x="503351" y="12941"/>
                  </a:lnTo>
                  <a:lnTo>
                    <a:pt x="480072" y="12496"/>
                  </a:lnTo>
                  <a:lnTo>
                    <a:pt x="433514" y="15278"/>
                  </a:lnTo>
                  <a:lnTo>
                    <a:pt x="411162" y="15278"/>
                  </a:lnTo>
                  <a:lnTo>
                    <a:pt x="384098" y="11328"/>
                  </a:lnTo>
                  <a:lnTo>
                    <a:pt x="358165" y="5372"/>
                  </a:lnTo>
                  <a:lnTo>
                    <a:pt x="332117" y="508"/>
                  </a:lnTo>
                  <a:lnTo>
                    <a:pt x="305549" y="0"/>
                  </a:lnTo>
                  <a:lnTo>
                    <a:pt x="273761" y="9271"/>
                  </a:lnTo>
                  <a:lnTo>
                    <a:pt x="246075" y="26860"/>
                  </a:lnTo>
                  <a:lnTo>
                    <a:pt x="220281" y="47955"/>
                  </a:lnTo>
                  <a:lnTo>
                    <a:pt x="194132" y="67741"/>
                  </a:lnTo>
                  <a:lnTo>
                    <a:pt x="176796" y="77622"/>
                  </a:lnTo>
                  <a:lnTo>
                    <a:pt x="158915" y="86106"/>
                  </a:lnTo>
                  <a:lnTo>
                    <a:pt x="140970" y="94310"/>
                  </a:lnTo>
                  <a:lnTo>
                    <a:pt x="123418" y="103339"/>
                  </a:lnTo>
                  <a:lnTo>
                    <a:pt x="86499" y="134391"/>
                  </a:lnTo>
                  <a:lnTo>
                    <a:pt x="68097" y="170319"/>
                  </a:lnTo>
                  <a:lnTo>
                    <a:pt x="57010" y="210629"/>
                  </a:lnTo>
                  <a:lnTo>
                    <a:pt x="41998" y="254825"/>
                  </a:lnTo>
                  <a:lnTo>
                    <a:pt x="30276" y="277317"/>
                  </a:lnTo>
                  <a:lnTo>
                    <a:pt x="17068" y="300812"/>
                  </a:lnTo>
                  <a:lnTo>
                    <a:pt x="5829" y="324853"/>
                  </a:lnTo>
                  <a:lnTo>
                    <a:pt x="0" y="348970"/>
                  </a:lnTo>
                  <a:lnTo>
                    <a:pt x="1892" y="379095"/>
                  </a:lnTo>
                  <a:lnTo>
                    <a:pt x="10147" y="408076"/>
                  </a:lnTo>
                  <a:lnTo>
                    <a:pt x="21005" y="436549"/>
                  </a:lnTo>
                  <a:lnTo>
                    <a:pt x="30695" y="465137"/>
                  </a:lnTo>
                  <a:lnTo>
                    <a:pt x="39268" y="512635"/>
                  </a:lnTo>
                  <a:lnTo>
                    <a:pt x="44589" y="552335"/>
                  </a:lnTo>
                  <a:lnTo>
                    <a:pt x="59080" y="588137"/>
                  </a:lnTo>
                  <a:lnTo>
                    <a:pt x="95173" y="624001"/>
                  </a:lnTo>
                  <a:lnTo>
                    <a:pt x="112268" y="635825"/>
                  </a:lnTo>
                  <a:lnTo>
                    <a:pt x="129514" y="647306"/>
                  </a:lnTo>
                  <a:lnTo>
                    <a:pt x="146405" y="659269"/>
                  </a:lnTo>
                  <a:lnTo>
                    <a:pt x="162458" y="672566"/>
                  </a:lnTo>
                  <a:lnTo>
                    <a:pt x="185966" y="697052"/>
                  </a:lnTo>
                  <a:lnTo>
                    <a:pt x="207683" y="720280"/>
                  </a:lnTo>
                  <a:lnTo>
                    <a:pt x="232664" y="738873"/>
                  </a:lnTo>
                  <a:lnTo>
                    <a:pt x="265925" y="749465"/>
                  </a:lnTo>
                  <a:lnTo>
                    <a:pt x="286804" y="750849"/>
                  </a:lnTo>
                  <a:lnTo>
                    <a:pt x="307682" y="750163"/>
                  </a:lnTo>
                  <a:lnTo>
                    <a:pt x="328549" y="748868"/>
                  </a:lnTo>
                  <a:lnTo>
                    <a:pt x="349389" y="748423"/>
                  </a:lnTo>
                  <a:lnTo>
                    <a:pt x="393636" y="754049"/>
                  </a:lnTo>
                  <a:lnTo>
                    <a:pt x="433311" y="762038"/>
                  </a:lnTo>
                  <a:lnTo>
                    <a:pt x="472795" y="762266"/>
                  </a:lnTo>
                  <a:lnTo>
                    <a:pt x="516420" y="744613"/>
                  </a:lnTo>
                  <a:lnTo>
                    <a:pt x="557580" y="711403"/>
                  </a:lnTo>
                  <a:lnTo>
                    <a:pt x="559968" y="709345"/>
                  </a:lnTo>
                  <a:lnTo>
                    <a:pt x="574916" y="697992"/>
                  </a:lnTo>
                  <a:lnTo>
                    <a:pt x="616673" y="675398"/>
                  </a:lnTo>
                  <a:lnTo>
                    <a:pt x="654011" y="657885"/>
                  </a:lnTo>
                  <a:lnTo>
                    <a:pt x="684784" y="632802"/>
                  </a:lnTo>
                  <a:lnTo>
                    <a:pt x="706843" y="587463"/>
                  </a:lnTo>
                  <a:lnTo>
                    <a:pt x="711238" y="570725"/>
                  </a:lnTo>
                  <a:lnTo>
                    <a:pt x="715289" y="554405"/>
                  </a:lnTo>
                  <a:lnTo>
                    <a:pt x="719836" y="538137"/>
                  </a:lnTo>
                  <a:lnTo>
                    <a:pt x="725741" y="521550"/>
                  </a:lnTo>
                  <a:lnTo>
                    <a:pt x="740943" y="490867"/>
                  </a:lnTo>
                  <a:lnTo>
                    <a:pt x="757542" y="460527"/>
                  </a:lnTo>
                  <a:lnTo>
                    <a:pt x="770331" y="429183"/>
                  </a:lnTo>
                  <a:lnTo>
                    <a:pt x="774065" y="395541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732558" y="3130752"/>
              <a:ext cx="625475" cy="628650"/>
            </a:xfrm>
            <a:custGeom>
              <a:avLst/>
              <a:gdLst/>
              <a:ahLst/>
              <a:cxnLst/>
              <a:rect l="l" t="t" r="r" b="b"/>
              <a:pathLst>
                <a:path w="625475" h="628650">
                  <a:moveTo>
                    <a:pt x="13284" y="329069"/>
                  </a:moveTo>
                  <a:lnTo>
                    <a:pt x="10312" y="326097"/>
                  </a:lnTo>
                  <a:lnTo>
                    <a:pt x="2971" y="326097"/>
                  </a:lnTo>
                  <a:lnTo>
                    <a:pt x="0" y="329069"/>
                  </a:lnTo>
                  <a:lnTo>
                    <a:pt x="0" y="336410"/>
                  </a:lnTo>
                  <a:lnTo>
                    <a:pt x="2971" y="339382"/>
                  </a:lnTo>
                  <a:lnTo>
                    <a:pt x="10312" y="339382"/>
                  </a:lnTo>
                  <a:lnTo>
                    <a:pt x="13284" y="336410"/>
                  </a:lnTo>
                  <a:lnTo>
                    <a:pt x="13284" y="332740"/>
                  </a:lnTo>
                  <a:lnTo>
                    <a:pt x="13284" y="329069"/>
                  </a:lnTo>
                  <a:close/>
                </a:path>
                <a:path w="625475" h="628650">
                  <a:moveTo>
                    <a:pt x="15582" y="350647"/>
                  </a:moveTo>
                  <a:lnTo>
                    <a:pt x="12611" y="347675"/>
                  </a:lnTo>
                  <a:lnTo>
                    <a:pt x="5270" y="347675"/>
                  </a:lnTo>
                  <a:lnTo>
                    <a:pt x="2298" y="350647"/>
                  </a:lnTo>
                  <a:lnTo>
                    <a:pt x="2298" y="357987"/>
                  </a:lnTo>
                  <a:lnTo>
                    <a:pt x="5270" y="360959"/>
                  </a:lnTo>
                  <a:lnTo>
                    <a:pt x="12611" y="360959"/>
                  </a:lnTo>
                  <a:lnTo>
                    <a:pt x="15582" y="357987"/>
                  </a:lnTo>
                  <a:lnTo>
                    <a:pt x="15582" y="354317"/>
                  </a:lnTo>
                  <a:lnTo>
                    <a:pt x="15582" y="350647"/>
                  </a:lnTo>
                  <a:close/>
                </a:path>
                <a:path w="625475" h="628650">
                  <a:moveTo>
                    <a:pt x="20154" y="372859"/>
                  </a:moveTo>
                  <a:lnTo>
                    <a:pt x="17386" y="370433"/>
                  </a:lnTo>
                  <a:lnTo>
                    <a:pt x="10731" y="369163"/>
                  </a:lnTo>
                  <a:lnTo>
                    <a:pt x="6604" y="374319"/>
                  </a:lnTo>
                  <a:lnTo>
                    <a:pt x="7175" y="380428"/>
                  </a:lnTo>
                  <a:lnTo>
                    <a:pt x="14655" y="382041"/>
                  </a:lnTo>
                  <a:lnTo>
                    <a:pt x="19939" y="380923"/>
                  </a:lnTo>
                  <a:lnTo>
                    <a:pt x="20154" y="372859"/>
                  </a:lnTo>
                  <a:close/>
                </a:path>
                <a:path w="625475" h="628650">
                  <a:moveTo>
                    <a:pt x="24676" y="393344"/>
                  </a:moveTo>
                  <a:lnTo>
                    <a:pt x="21678" y="390347"/>
                  </a:lnTo>
                  <a:lnTo>
                    <a:pt x="14287" y="390347"/>
                  </a:lnTo>
                  <a:lnTo>
                    <a:pt x="11290" y="393344"/>
                  </a:lnTo>
                  <a:lnTo>
                    <a:pt x="11290" y="400735"/>
                  </a:lnTo>
                  <a:lnTo>
                    <a:pt x="14287" y="403733"/>
                  </a:lnTo>
                  <a:lnTo>
                    <a:pt x="21678" y="403733"/>
                  </a:lnTo>
                  <a:lnTo>
                    <a:pt x="24676" y="400735"/>
                  </a:lnTo>
                  <a:lnTo>
                    <a:pt x="24676" y="397040"/>
                  </a:lnTo>
                  <a:lnTo>
                    <a:pt x="24676" y="393344"/>
                  </a:lnTo>
                  <a:close/>
                </a:path>
                <a:path w="625475" h="628650">
                  <a:moveTo>
                    <a:pt x="24993" y="221653"/>
                  </a:moveTo>
                  <a:lnTo>
                    <a:pt x="22021" y="218681"/>
                  </a:lnTo>
                  <a:lnTo>
                    <a:pt x="14693" y="218681"/>
                  </a:lnTo>
                  <a:lnTo>
                    <a:pt x="11722" y="221653"/>
                  </a:lnTo>
                  <a:lnTo>
                    <a:pt x="11722" y="228968"/>
                  </a:lnTo>
                  <a:lnTo>
                    <a:pt x="14693" y="231940"/>
                  </a:lnTo>
                  <a:lnTo>
                    <a:pt x="22021" y="231940"/>
                  </a:lnTo>
                  <a:lnTo>
                    <a:pt x="24993" y="228968"/>
                  </a:lnTo>
                  <a:lnTo>
                    <a:pt x="24993" y="225310"/>
                  </a:lnTo>
                  <a:lnTo>
                    <a:pt x="24993" y="221653"/>
                  </a:lnTo>
                  <a:close/>
                </a:path>
                <a:path w="625475" h="628650">
                  <a:moveTo>
                    <a:pt x="40017" y="180898"/>
                  </a:moveTo>
                  <a:lnTo>
                    <a:pt x="37033" y="177914"/>
                  </a:lnTo>
                  <a:lnTo>
                    <a:pt x="29654" y="177914"/>
                  </a:lnTo>
                  <a:lnTo>
                    <a:pt x="26670" y="180898"/>
                  </a:lnTo>
                  <a:lnTo>
                    <a:pt x="26670" y="188264"/>
                  </a:lnTo>
                  <a:lnTo>
                    <a:pt x="29654" y="191249"/>
                  </a:lnTo>
                  <a:lnTo>
                    <a:pt x="37033" y="191249"/>
                  </a:lnTo>
                  <a:lnTo>
                    <a:pt x="40017" y="188264"/>
                  </a:lnTo>
                  <a:lnTo>
                    <a:pt x="40017" y="184581"/>
                  </a:lnTo>
                  <a:lnTo>
                    <a:pt x="40017" y="180898"/>
                  </a:lnTo>
                  <a:close/>
                </a:path>
                <a:path w="625475" h="628650">
                  <a:moveTo>
                    <a:pt x="86220" y="107823"/>
                  </a:moveTo>
                  <a:lnTo>
                    <a:pt x="83235" y="104838"/>
                  </a:lnTo>
                  <a:lnTo>
                    <a:pt x="75869" y="104838"/>
                  </a:lnTo>
                  <a:lnTo>
                    <a:pt x="72885" y="107823"/>
                  </a:lnTo>
                  <a:lnTo>
                    <a:pt x="72885" y="115189"/>
                  </a:lnTo>
                  <a:lnTo>
                    <a:pt x="75869" y="118173"/>
                  </a:lnTo>
                  <a:lnTo>
                    <a:pt x="83235" y="118173"/>
                  </a:lnTo>
                  <a:lnTo>
                    <a:pt x="86220" y="115189"/>
                  </a:lnTo>
                  <a:lnTo>
                    <a:pt x="86220" y="111506"/>
                  </a:lnTo>
                  <a:lnTo>
                    <a:pt x="86220" y="107823"/>
                  </a:lnTo>
                  <a:close/>
                </a:path>
                <a:path w="625475" h="628650">
                  <a:moveTo>
                    <a:pt x="149948" y="565708"/>
                  </a:moveTo>
                  <a:lnTo>
                    <a:pt x="147015" y="562762"/>
                  </a:lnTo>
                  <a:lnTo>
                    <a:pt x="139763" y="562762"/>
                  </a:lnTo>
                  <a:lnTo>
                    <a:pt x="136829" y="565708"/>
                  </a:lnTo>
                  <a:lnTo>
                    <a:pt x="136829" y="572947"/>
                  </a:lnTo>
                  <a:lnTo>
                    <a:pt x="139763" y="575894"/>
                  </a:lnTo>
                  <a:lnTo>
                    <a:pt x="147015" y="575894"/>
                  </a:lnTo>
                  <a:lnTo>
                    <a:pt x="149948" y="572947"/>
                  </a:lnTo>
                  <a:lnTo>
                    <a:pt x="149948" y="569328"/>
                  </a:lnTo>
                  <a:lnTo>
                    <a:pt x="149948" y="565708"/>
                  </a:lnTo>
                  <a:close/>
                </a:path>
                <a:path w="625475" h="628650">
                  <a:moveTo>
                    <a:pt x="150926" y="50495"/>
                  </a:moveTo>
                  <a:lnTo>
                    <a:pt x="147942" y="47510"/>
                  </a:lnTo>
                  <a:lnTo>
                    <a:pt x="140576" y="47510"/>
                  </a:lnTo>
                  <a:lnTo>
                    <a:pt x="137591" y="50495"/>
                  </a:lnTo>
                  <a:lnTo>
                    <a:pt x="137591" y="57861"/>
                  </a:lnTo>
                  <a:lnTo>
                    <a:pt x="140576" y="60845"/>
                  </a:lnTo>
                  <a:lnTo>
                    <a:pt x="147942" y="60845"/>
                  </a:lnTo>
                  <a:lnTo>
                    <a:pt x="150926" y="57861"/>
                  </a:lnTo>
                  <a:lnTo>
                    <a:pt x="150926" y="54178"/>
                  </a:lnTo>
                  <a:lnTo>
                    <a:pt x="150926" y="50495"/>
                  </a:lnTo>
                  <a:close/>
                </a:path>
                <a:path w="625475" h="628650">
                  <a:moveTo>
                    <a:pt x="187591" y="587273"/>
                  </a:moveTo>
                  <a:lnTo>
                    <a:pt x="184594" y="584288"/>
                  </a:lnTo>
                  <a:lnTo>
                    <a:pt x="177215" y="584288"/>
                  </a:lnTo>
                  <a:lnTo>
                    <a:pt x="174218" y="587273"/>
                  </a:lnTo>
                  <a:lnTo>
                    <a:pt x="174218" y="594664"/>
                  </a:lnTo>
                  <a:lnTo>
                    <a:pt x="177215" y="597649"/>
                  </a:lnTo>
                  <a:lnTo>
                    <a:pt x="184594" y="597649"/>
                  </a:lnTo>
                  <a:lnTo>
                    <a:pt x="187591" y="594664"/>
                  </a:lnTo>
                  <a:lnTo>
                    <a:pt x="187591" y="590969"/>
                  </a:lnTo>
                  <a:lnTo>
                    <a:pt x="187591" y="587273"/>
                  </a:lnTo>
                  <a:close/>
                </a:path>
                <a:path w="625475" h="628650">
                  <a:moveTo>
                    <a:pt x="227863" y="603389"/>
                  </a:moveTo>
                  <a:lnTo>
                    <a:pt x="224878" y="600417"/>
                  </a:lnTo>
                  <a:lnTo>
                    <a:pt x="217525" y="600417"/>
                  </a:lnTo>
                  <a:lnTo>
                    <a:pt x="214541" y="603389"/>
                  </a:lnTo>
                  <a:lnTo>
                    <a:pt x="214541" y="610755"/>
                  </a:lnTo>
                  <a:lnTo>
                    <a:pt x="217525" y="613727"/>
                  </a:lnTo>
                  <a:lnTo>
                    <a:pt x="224878" y="613727"/>
                  </a:lnTo>
                  <a:lnTo>
                    <a:pt x="227863" y="610755"/>
                  </a:lnTo>
                  <a:lnTo>
                    <a:pt x="227863" y="607072"/>
                  </a:lnTo>
                  <a:lnTo>
                    <a:pt x="227863" y="603389"/>
                  </a:lnTo>
                  <a:close/>
                </a:path>
                <a:path w="625475" h="628650">
                  <a:moveTo>
                    <a:pt x="248754" y="609295"/>
                  </a:moveTo>
                  <a:lnTo>
                    <a:pt x="245783" y="606323"/>
                  </a:lnTo>
                  <a:lnTo>
                    <a:pt x="238442" y="606323"/>
                  </a:lnTo>
                  <a:lnTo>
                    <a:pt x="235470" y="609295"/>
                  </a:lnTo>
                  <a:lnTo>
                    <a:pt x="235470" y="616635"/>
                  </a:lnTo>
                  <a:lnTo>
                    <a:pt x="238442" y="619607"/>
                  </a:lnTo>
                  <a:lnTo>
                    <a:pt x="245783" y="619607"/>
                  </a:lnTo>
                  <a:lnTo>
                    <a:pt x="248754" y="616635"/>
                  </a:lnTo>
                  <a:lnTo>
                    <a:pt x="248754" y="612965"/>
                  </a:lnTo>
                  <a:lnTo>
                    <a:pt x="248754" y="609295"/>
                  </a:lnTo>
                  <a:close/>
                </a:path>
                <a:path w="625475" h="628650">
                  <a:moveTo>
                    <a:pt x="269811" y="613460"/>
                  </a:moveTo>
                  <a:lnTo>
                    <a:pt x="266827" y="610476"/>
                  </a:lnTo>
                  <a:lnTo>
                    <a:pt x="259448" y="610476"/>
                  </a:lnTo>
                  <a:lnTo>
                    <a:pt x="256463" y="613460"/>
                  </a:lnTo>
                  <a:lnTo>
                    <a:pt x="256463" y="620826"/>
                  </a:lnTo>
                  <a:lnTo>
                    <a:pt x="259448" y="623811"/>
                  </a:lnTo>
                  <a:lnTo>
                    <a:pt x="266827" y="623811"/>
                  </a:lnTo>
                  <a:lnTo>
                    <a:pt x="269811" y="620826"/>
                  </a:lnTo>
                  <a:lnTo>
                    <a:pt x="269811" y="617143"/>
                  </a:lnTo>
                  <a:lnTo>
                    <a:pt x="269811" y="613460"/>
                  </a:lnTo>
                  <a:close/>
                </a:path>
                <a:path w="625475" h="628650">
                  <a:moveTo>
                    <a:pt x="271233" y="4330"/>
                  </a:moveTo>
                  <a:lnTo>
                    <a:pt x="268262" y="1358"/>
                  </a:lnTo>
                  <a:lnTo>
                    <a:pt x="260921" y="1358"/>
                  </a:lnTo>
                  <a:lnTo>
                    <a:pt x="257949" y="4330"/>
                  </a:lnTo>
                  <a:lnTo>
                    <a:pt x="257949" y="11671"/>
                  </a:lnTo>
                  <a:lnTo>
                    <a:pt x="260921" y="14643"/>
                  </a:lnTo>
                  <a:lnTo>
                    <a:pt x="268262" y="14643"/>
                  </a:lnTo>
                  <a:lnTo>
                    <a:pt x="271233" y="11671"/>
                  </a:lnTo>
                  <a:lnTo>
                    <a:pt x="271233" y="8001"/>
                  </a:lnTo>
                  <a:lnTo>
                    <a:pt x="271233" y="4330"/>
                  </a:lnTo>
                  <a:close/>
                </a:path>
                <a:path w="625475" h="628650">
                  <a:moveTo>
                    <a:pt x="312991" y="617715"/>
                  </a:moveTo>
                  <a:lnTo>
                    <a:pt x="310007" y="614743"/>
                  </a:lnTo>
                  <a:lnTo>
                    <a:pt x="302653" y="614743"/>
                  </a:lnTo>
                  <a:lnTo>
                    <a:pt x="299669" y="617715"/>
                  </a:lnTo>
                  <a:lnTo>
                    <a:pt x="299669" y="625081"/>
                  </a:lnTo>
                  <a:lnTo>
                    <a:pt x="302653" y="628053"/>
                  </a:lnTo>
                  <a:lnTo>
                    <a:pt x="310007" y="628053"/>
                  </a:lnTo>
                  <a:lnTo>
                    <a:pt x="312991" y="625081"/>
                  </a:lnTo>
                  <a:lnTo>
                    <a:pt x="312991" y="621398"/>
                  </a:lnTo>
                  <a:lnTo>
                    <a:pt x="312991" y="617715"/>
                  </a:lnTo>
                  <a:close/>
                </a:path>
                <a:path w="625475" h="628650">
                  <a:moveTo>
                    <a:pt x="357187" y="2984"/>
                  </a:moveTo>
                  <a:lnTo>
                    <a:pt x="354190" y="0"/>
                  </a:lnTo>
                  <a:lnTo>
                    <a:pt x="346811" y="0"/>
                  </a:lnTo>
                  <a:lnTo>
                    <a:pt x="343814" y="2984"/>
                  </a:lnTo>
                  <a:lnTo>
                    <a:pt x="343814" y="10375"/>
                  </a:lnTo>
                  <a:lnTo>
                    <a:pt x="346811" y="13360"/>
                  </a:lnTo>
                  <a:lnTo>
                    <a:pt x="354190" y="13360"/>
                  </a:lnTo>
                  <a:lnTo>
                    <a:pt x="357187" y="10375"/>
                  </a:lnTo>
                  <a:lnTo>
                    <a:pt x="357187" y="6680"/>
                  </a:lnTo>
                  <a:lnTo>
                    <a:pt x="357187" y="2984"/>
                  </a:lnTo>
                  <a:close/>
                </a:path>
                <a:path w="625475" h="628650">
                  <a:moveTo>
                    <a:pt x="399745" y="14465"/>
                  </a:moveTo>
                  <a:lnTo>
                    <a:pt x="397192" y="9867"/>
                  </a:lnTo>
                  <a:lnTo>
                    <a:pt x="392049" y="8661"/>
                  </a:lnTo>
                  <a:lnTo>
                    <a:pt x="388023" y="11442"/>
                  </a:lnTo>
                  <a:lnTo>
                    <a:pt x="386422" y="16065"/>
                  </a:lnTo>
                  <a:lnTo>
                    <a:pt x="388493" y="20358"/>
                  </a:lnTo>
                  <a:lnTo>
                    <a:pt x="394131" y="22034"/>
                  </a:lnTo>
                  <a:lnTo>
                    <a:pt x="398310" y="19291"/>
                  </a:lnTo>
                  <a:lnTo>
                    <a:pt x="399745" y="14465"/>
                  </a:lnTo>
                  <a:close/>
                </a:path>
                <a:path w="625475" h="628650">
                  <a:moveTo>
                    <a:pt x="495985" y="561695"/>
                  </a:moveTo>
                  <a:lnTo>
                    <a:pt x="492988" y="558711"/>
                  </a:lnTo>
                  <a:lnTo>
                    <a:pt x="485597" y="558711"/>
                  </a:lnTo>
                  <a:lnTo>
                    <a:pt x="482612" y="561695"/>
                  </a:lnTo>
                  <a:lnTo>
                    <a:pt x="482612" y="569087"/>
                  </a:lnTo>
                  <a:lnTo>
                    <a:pt x="485597" y="572071"/>
                  </a:lnTo>
                  <a:lnTo>
                    <a:pt x="492988" y="572071"/>
                  </a:lnTo>
                  <a:lnTo>
                    <a:pt x="495985" y="569087"/>
                  </a:lnTo>
                  <a:lnTo>
                    <a:pt x="495985" y="565391"/>
                  </a:lnTo>
                  <a:lnTo>
                    <a:pt x="495985" y="561695"/>
                  </a:lnTo>
                  <a:close/>
                </a:path>
                <a:path w="625475" h="628650">
                  <a:moveTo>
                    <a:pt x="530174" y="86385"/>
                  </a:moveTo>
                  <a:lnTo>
                    <a:pt x="527215" y="83439"/>
                  </a:lnTo>
                  <a:lnTo>
                    <a:pt x="519938" y="83439"/>
                  </a:lnTo>
                  <a:lnTo>
                    <a:pt x="516978" y="86385"/>
                  </a:lnTo>
                  <a:lnTo>
                    <a:pt x="516978" y="93675"/>
                  </a:lnTo>
                  <a:lnTo>
                    <a:pt x="519938" y="96621"/>
                  </a:lnTo>
                  <a:lnTo>
                    <a:pt x="527215" y="96621"/>
                  </a:lnTo>
                  <a:lnTo>
                    <a:pt x="530174" y="93675"/>
                  </a:lnTo>
                  <a:lnTo>
                    <a:pt x="530174" y="90030"/>
                  </a:lnTo>
                  <a:lnTo>
                    <a:pt x="530174" y="86385"/>
                  </a:lnTo>
                  <a:close/>
                </a:path>
                <a:path w="625475" h="628650">
                  <a:moveTo>
                    <a:pt x="594042" y="173736"/>
                  </a:moveTo>
                  <a:lnTo>
                    <a:pt x="591058" y="170751"/>
                  </a:lnTo>
                  <a:lnTo>
                    <a:pt x="583679" y="170751"/>
                  </a:lnTo>
                  <a:lnTo>
                    <a:pt x="580694" y="173736"/>
                  </a:lnTo>
                  <a:lnTo>
                    <a:pt x="580694" y="181102"/>
                  </a:lnTo>
                  <a:lnTo>
                    <a:pt x="583679" y="184086"/>
                  </a:lnTo>
                  <a:lnTo>
                    <a:pt x="591058" y="184086"/>
                  </a:lnTo>
                  <a:lnTo>
                    <a:pt x="594042" y="181102"/>
                  </a:lnTo>
                  <a:lnTo>
                    <a:pt x="594042" y="177419"/>
                  </a:lnTo>
                  <a:lnTo>
                    <a:pt x="594042" y="173736"/>
                  </a:lnTo>
                  <a:close/>
                </a:path>
                <a:path w="625475" h="628650">
                  <a:moveTo>
                    <a:pt x="620649" y="365518"/>
                  </a:moveTo>
                  <a:lnTo>
                    <a:pt x="617702" y="362585"/>
                  </a:lnTo>
                  <a:lnTo>
                    <a:pt x="610450" y="362585"/>
                  </a:lnTo>
                  <a:lnTo>
                    <a:pt x="607504" y="365518"/>
                  </a:lnTo>
                  <a:lnTo>
                    <a:pt x="607504" y="372783"/>
                  </a:lnTo>
                  <a:lnTo>
                    <a:pt x="610450" y="375716"/>
                  </a:lnTo>
                  <a:lnTo>
                    <a:pt x="617702" y="375716"/>
                  </a:lnTo>
                  <a:lnTo>
                    <a:pt x="620649" y="372783"/>
                  </a:lnTo>
                  <a:lnTo>
                    <a:pt x="620649" y="369150"/>
                  </a:lnTo>
                  <a:lnTo>
                    <a:pt x="620649" y="365518"/>
                  </a:lnTo>
                  <a:close/>
                </a:path>
                <a:path w="625475" h="628650">
                  <a:moveTo>
                    <a:pt x="623633" y="343877"/>
                  </a:moveTo>
                  <a:lnTo>
                    <a:pt x="620649" y="340893"/>
                  </a:lnTo>
                  <a:lnTo>
                    <a:pt x="613295" y="340893"/>
                  </a:lnTo>
                  <a:lnTo>
                    <a:pt x="610311" y="343877"/>
                  </a:lnTo>
                  <a:lnTo>
                    <a:pt x="610311" y="351218"/>
                  </a:lnTo>
                  <a:lnTo>
                    <a:pt x="613295" y="354203"/>
                  </a:lnTo>
                  <a:lnTo>
                    <a:pt x="620649" y="354203"/>
                  </a:lnTo>
                  <a:lnTo>
                    <a:pt x="623633" y="351218"/>
                  </a:lnTo>
                  <a:lnTo>
                    <a:pt x="623633" y="347548"/>
                  </a:lnTo>
                  <a:lnTo>
                    <a:pt x="623633" y="343877"/>
                  </a:lnTo>
                  <a:close/>
                </a:path>
                <a:path w="625475" h="628650">
                  <a:moveTo>
                    <a:pt x="625297" y="321983"/>
                  </a:moveTo>
                  <a:lnTo>
                    <a:pt x="622350" y="319036"/>
                  </a:lnTo>
                  <a:lnTo>
                    <a:pt x="615061" y="319036"/>
                  </a:lnTo>
                  <a:lnTo>
                    <a:pt x="612101" y="321983"/>
                  </a:lnTo>
                  <a:lnTo>
                    <a:pt x="612101" y="329272"/>
                  </a:lnTo>
                  <a:lnTo>
                    <a:pt x="615061" y="332219"/>
                  </a:lnTo>
                  <a:lnTo>
                    <a:pt x="622350" y="332219"/>
                  </a:lnTo>
                  <a:lnTo>
                    <a:pt x="625297" y="329272"/>
                  </a:lnTo>
                  <a:lnTo>
                    <a:pt x="625297" y="325628"/>
                  </a:lnTo>
                  <a:lnTo>
                    <a:pt x="625297" y="321983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 35" descr="Une image contenant texte, logo, Police, Graphique&#10;&#10;Le contenu généré par l’IA peut être incorrect.">
            <a:extLst>
              <a:ext uri="{FF2B5EF4-FFF2-40B4-BE49-F238E27FC236}">
                <a16:creationId xmlns:a16="http://schemas.microsoft.com/office/drawing/2014/main" id="{F31102FD-8E27-D557-9C61-7A270AFE1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0" y="969123"/>
            <a:ext cx="2877561" cy="1621677"/>
          </a:xfrm>
          <a:prstGeom prst="rect">
            <a:avLst/>
          </a:prstGeom>
        </p:spPr>
      </p:pic>
      <p:pic>
        <p:nvPicPr>
          <p:cNvPr id="34" name="Image 33" descr="Une image contenant capture d’écran, logo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B5C0D356-6148-0A22-ABAD-78E5C3C71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3559923"/>
            <a:ext cx="1981372" cy="1621677"/>
          </a:xfrm>
          <a:prstGeom prst="rect">
            <a:avLst/>
          </a:prstGeom>
        </p:spPr>
      </p:pic>
      <p:pic>
        <p:nvPicPr>
          <p:cNvPr id="32" name="Image 31" descr="Une image contenant capture d’écran, texte, collier&#10;&#10;Le contenu généré par l’IA peut être incorrect.">
            <a:extLst>
              <a:ext uri="{FF2B5EF4-FFF2-40B4-BE49-F238E27FC236}">
                <a16:creationId xmlns:a16="http://schemas.microsoft.com/office/drawing/2014/main" id="{C84CB397-19B4-BEA4-DA43-6C847E4459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33750" y="0"/>
            <a:ext cx="6343650" cy="828432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LES JUSTIFICATIFS FOURNIS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91299" y="1275342"/>
            <a:ext cx="6757034" cy="703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1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Pour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garantir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transparence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conformité,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fournissons</a:t>
            </a:r>
            <a:endParaRPr sz="2100" dirty="0">
              <a:latin typeface="Franklin Gothic Medium"/>
              <a:cs typeface="Franklin Gothic Medium"/>
            </a:endParaRPr>
          </a:p>
          <a:p>
            <a:pPr marL="12700">
              <a:lnSpc>
                <a:spcPts val="3030"/>
              </a:lnSpc>
            </a:pP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tous</a:t>
            </a:r>
            <a:r>
              <a:rPr sz="2700" spc="-9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les</a:t>
            </a:r>
            <a:r>
              <a:rPr sz="2700" spc="-8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justificatifs</a:t>
            </a:r>
            <a:r>
              <a:rPr sz="27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nécessaires.</a:t>
            </a:r>
            <a:endParaRPr sz="2700" dirty="0">
              <a:latin typeface="Franklin Gothic Medium"/>
              <a:cs typeface="Franklin Gothic Medium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2272296"/>
            <a:ext cx="12013195" cy="4405706"/>
            <a:chOff x="0" y="2272296"/>
            <a:chExt cx="12013195" cy="4405706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45584" y="6390068"/>
              <a:ext cx="1667611" cy="28793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979118" y="2300547"/>
              <a:ext cx="0" cy="3235325"/>
            </a:xfrm>
            <a:custGeom>
              <a:avLst/>
              <a:gdLst/>
              <a:ahLst/>
              <a:cxnLst/>
              <a:rect l="l" t="t" r="r" b="b"/>
              <a:pathLst>
                <a:path h="3235325">
                  <a:moveTo>
                    <a:pt x="0" y="0"/>
                  </a:moveTo>
                  <a:lnTo>
                    <a:pt x="0" y="3234804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05003" y="2272296"/>
              <a:ext cx="6537959" cy="1093470"/>
            </a:xfrm>
            <a:custGeom>
              <a:avLst/>
              <a:gdLst/>
              <a:ahLst/>
              <a:cxnLst/>
              <a:rect l="l" t="t" r="r" b="b"/>
              <a:pathLst>
                <a:path w="6537959" h="1093470">
                  <a:moveTo>
                    <a:pt x="1092911" y="546468"/>
                  </a:moveTo>
                  <a:lnTo>
                    <a:pt x="1090904" y="499325"/>
                  </a:lnTo>
                  <a:lnTo>
                    <a:pt x="1084999" y="453288"/>
                  </a:lnTo>
                  <a:lnTo>
                    <a:pt x="1075347" y="408520"/>
                  </a:lnTo>
                  <a:lnTo>
                    <a:pt x="1062126" y="365201"/>
                  </a:lnTo>
                  <a:lnTo>
                    <a:pt x="1045502" y="323494"/>
                  </a:lnTo>
                  <a:lnTo>
                    <a:pt x="1025613" y="283552"/>
                  </a:lnTo>
                  <a:lnTo>
                    <a:pt x="1002665" y="245541"/>
                  </a:lnTo>
                  <a:lnTo>
                    <a:pt x="976782" y="209638"/>
                  </a:lnTo>
                  <a:lnTo>
                    <a:pt x="948156" y="175983"/>
                  </a:lnTo>
                  <a:lnTo>
                    <a:pt x="916927" y="144767"/>
                  </a:lnTo>
                  <a:lnTo>
                    <a:pt x="883285" y="116128"/>
                  </a:lnTo>
                  <a:lnTo>
                    <a:pt x="847369" y="90258"/>
                  </a:lnTo>
                  <a:lnTo>
                    <a:pt x="809371" y="67297"/>
                  </a:lnTo>
                  <a:lnTo>
                    <a:pt x="769429" y="47421"/>
                  </a:lnTo>
                  <a:lnTo>
                    <a:pt x="727710" y="30784"/>
                  </a:lnTo>
                  <a:lnTo>
                    <a:pt x="684403" y="17564"/>
                  </a:lnTo>
                  <a:lnTo>
                    <a:pt x="639635" y="7912"/>
                  </a:lnTo>
                  <a:lnTo>
                    <a:pt x="593598" y="2006"/>
                  </a:lnTo>
                  <a:lnTo>
                    <a:pt x="546455" y="0"/>
                  </a:lnTo>
                  <a:lnTo>
                    <a:pt x="499300" y="2006"/>
                  </a:lnTo>
                  <a:lnTo>
                    <a:pt x="453263" y="7912"/>
                  </a:lnTo>
                  <a:lnTo>
                    <a:pt x="408508" y="17564"/>
                  </a:lnTo>
                  <a:lnTo>
                    <a:pt x="365188" y="30784"/>
                  </a:lnTo>
                  <a:lnTo>
                    <a:pt x="323481" y="47421"/>
                  </a:lnTo>
                  <a:lnTo>
                    <a:pt x="283540" y="67297"/>
                  </a:lnTo>
                  <a:lnTo>
                    <a:pt x="245529" y="90258"/>
                  </a:lnTo>
                  <a:lnTo>
                    <a:pt x="209613" y="116128"/>
                  </a:lnTo>
                  <a:lnTo>
                    <a:pt x="175971" y="144767"/>
                  </a:lnTo>
                  <a:lnTo>
                    <a:pt x="144754" y="175983"/>
                  </a:lnTo>
                  <a:lnTo>
                    <a:pt x="116116" y="209638"/>
                  </a:lnTo>
                  <a:lnTo>
                    <a:pt x="90246" y="245541"/>
                  </a:lnTo>
                  <a:lnTo>
                    <a:pt x="67284" y="283552"/>
                  </a:lnTo>
                  <a:lnTo>
                    <a:pt x="47409" y="323494"/>
                  </a:lnTo>
                  <a:lnTo>
                    <a:pt x="30772" y="365201"/>
                  </a:lnTo>
                  <a:lnTo>
                    <a:pt x="17551" y="408520"/>
                  </a:lnTo>
                  <a:lnTo>
                    <a:pt x="7912" y="453288"/>
                  </a:lnTo>
                  <a:lnTo>
                    <a:pt x="2006" y="499325"/>
                  </a:lnTo>
                  <a:lnTo>
                    <a:pt x="0" y="546468"/>
                  </a:lnTo>
                  <a:lnTo>
                    <a:pt x="2006" y="593623"/>
                  </a:lnTo>
                  <a:lnTo>
                    <a:pt x="7912" y="639660"/>
                  </a:lnTo>
                  <a:lnTo>
                    <a:pt x="17551" y="684415"/>
                  </a:lnTo>
                  <a:lnTo>
                    <a:pt x="30772" y="727735"/>
                  </a:lnTo>
                  <a:lnTo>
                    <a:pt x="47409" y="769442"/>
                  </a:lnTo>
                  <a:lnTo>
                    <a:pt x="67284" y="809383"/>
                  </a:lnTo>
                  <a:lnTo>
                    <a:pt x="90246" y="847394"/>
                  </a:lnTo>
                  <a:lnTo>
                    <a:pt x="116116" y="883310"/>
                  </a:lnTo>
                  <a:lnTo>
                    <a:pt x="144754" y="916952"/>
                  </a:lnTo>
                  <a:lnTo>
                    <a:pt x="175971" y="948169"/>
                  </a:lnTo>
                  <a:lnTo>
                    <a:pt x="209613" y="976807"/>
                  </a:lnTo>
                  <a:lnTo>
                    <a:pt x="245529" y="1002677"/>
                  </a:lnTo>
                  <a:lnTo>
                    <a:pt x="283540" y="1025639"/>
                  </a:lnTo>
                  <a:lnTo>
                    <a:pt x="323481" y="1045514"/>
                  </a:lnTo>
                  <a:lnTo>
                    <a:pt x="365188" y="1062151"/>
                  </a:lnTo>
                  <a:lnTo>
                    <a:pt x="408508" y="1075372"/>
                  </a:lnTo>
                  <a:lnTo>
                    <a:pt x="453263" y="1085011"/>
                  </a:lnTo>
                  <a:lnTo>
                    <a:pt x="499300" y="1090917"/>
                  </a:lnTo>
                  <a:lnTo>
                    <a:pt x="546455" y="1092923"/>
                  </a:lnTo>
                  <a:lnTo>
                    <a:pt x="593598" y="1090917"/>
                  </a:lnTo>
                  <a:lnTo>
                    <a:pt x="639635" y="1085011"/>
                  </a:lnTo>
                  <a:lnTo>
                    <a:pt x="684403" y="1075372"/>
                  </a:lnTo>
                  <a:lnTo>
                    <a:pt x="727710" y="1062151"/>
                  </a:lnTo>
                  <a:lnTo>
                    <a:pt x="769429" y="1045514"/>
                  </a:lnTo>
                  <a:lnTo>
                    <a:pt x="809371" y="1025639"/>
                  </a:lnTo>
                  <a:lnTo>
                    <a:pt x="847369" y="1002677"/>
                  </a:lnTo>
                  <a:lnTo>
                    <a:pt x="883285" y="976807"/>
                  </a:lnTo>
                  <a:lnTo>
                    <a:pt x="916927" y="948169"/>
                  </a:lnTo>
                  <a:lnTo>
                    <a:pt x="948156" y="916952"/>
                  </a:lnTo>
                  <a:lnTo>
                    <a:pt x="976782" y="883310"/>
                  </a:lnTo>
                  <a:lnTo>
                    <a:pt x="1002665" y="847394"/>
                  </a:lnTo>
                  <a:lnTo>
                    <a:pt x="1025613" y="809383"/>
                  </a:lnTo>
                  <a:lnTo>
                    <a:pt x="1045502" y="769442"/>
                  </a:lnTo>
                  <a:lnTo>
                    <a:pt x="1062126" y="727735"/>
                  </a:lnTo>
                  <a:lnTo>
                    <a:pt x="1075347" y="684415"/>
                  </a:lnTo>
                  <a:lnTo>
                    <a:pt x="1084999" y="639660"/>
                  </a:lnTo>
                  <a:lnTo>
                    <a:pt x="1090904" y="593623"/>
                  </a:lnTo>
                  <a:lnTo>
                    <a:pt x="1092911" y="546468"/>
                  </a:lnTo>
                  <a:close/>
                </a:path>
                <a:path w="6537959" h="1093470">
                  <a:moveTo>
                    <a:pt x="6537592" y="546468"/>
                  </a:moveTo>
                  <a:lnTo>
                    <a:pt x="6535585" y="499325"/>
                  </a:lnTo>
                  <a:lnTo>
                    <a:pt x="6529679" y="453288"/>
                  </a:lnTo>
                  <a:lnTo>
                    <a:pt x="6520027" y="408520"/>
                  </a:lnTo>
                  <a:lnTo>
                    <a:pt x="6506807" y="365201"/>
                  </a:lnTo>
                  <a:lnTo>
                    <a:pt x="6490182" y="323494"/>
                  </a:lnTo>
                  <a:lnTo>
                    <a:pt x="6470307" y="283552"/>
                  </a:lnTo>
                  <a:lnTo>
                    <a:pt x="6447345" y="245541"/>
                  </a:lnTo>
                  <a:lnTo>
                    <a:pt x="6421463" y="209638"/>
                  </a:lnTo>
                  <a:lnTo>
                    <a:pt x="6392837" y="175983"/>
                  </a:lnTo>
                  <a:lnTo>
                    <a:pt x="6361608" y="144767"/>
                  </a:lnTo>
                  <a:lnTo>
                    <a:pt x="6327965" y="116128"/>
                  </a:lnTo>
                  <a:lnTo>
                    <a:pt x="6292062" y="90258"/>
                  </a:lnTo>
                  <a:lnTo>
                    <a:pt x="6254051" y="67297"/>
                  </a:lnTo>
                  <a:lnTo>
                    <a:pt x="6214110" y="47421"/>
                  </a:lnTo>
                  <a:lnTo>
                    <a:pt x="6172403" y="30784"/>
                  </a:lnTo>
                  <a:lnTo>
                    <a:pt x="6129083" y="17564"/>
                  </a:lnTo>
                  <a:lnTo>
                    <a:pt x="6084316" y="7912"/>
                  </a:lnTo>
                  <a:lnTo>
                    <a:pt x="6038278" y="2006"/>
                  </a:lnTo>
                  <a:lnTo>
                    <a:pt x="5991136" y="0"/>
                  </a:lnTo>
                  <a:lnTo>
                    <a:pt x="5943981" y="2006"/>
                  </a:lnTo>
                  <a:lnTo>
                    <a:pt x="5897943" y="7912"/>
                  </a:lnTo>
                  <a:lnTo>
                    <a:pt x="5853188" y="17564"/>
                  </a:lnTo>
                  <a:lnTo>
                    <a:pt x="5809869" y="30784"/>
                  </a:lnTo>
                  <a:lnTo>
                    <a:pt x="5768162" y="47421"/>
                  </a:lnTo>
                  <a:lnTo>
                    <a:pt x="5728220" y="67297"/>
                  </a:lnTo>
                  <a:lnTo>
                    <a:pt x="5690209" y="90258"/>
                  </a:lnTo>
                  <a:lnTo>
                    <a:pt x="5654306" y="116128"/>
                  </a:lnTo>
                  <a:lnTo>
                    <a:pt x="5620651" y="144767"/>
                  </a:lnTo>
                  <a:lnTo>
                    <a:pt x="5589435" y="175983"/>
                  </a:lnTo>
                  <a:lnTo>
                    <a:pt x="5560796" y="209638"/>
                  </a:lnTo>
                  <a:lnTo>
                    <a:pt x="5534926" y="245541"/>
                  </a:lnTo>
                  <a:lnTo>
                    <a:pt x="5511965" y="283552"/>
                  </a:lnTo>
                  <a:lnTo>
                    <a:pt x="5492089" y="323494"/>
                  </a:lnTo>
                  <a:lnTo>
                    <a:pt x="5475452" y="365201"/>
                  </a:lnTo>
                  <a:lnTo>
                    <a:pt x="5462232" y="408520"/>
                  </a:lnTo>
                  <a:lnTo>
                    <a:pt x="5452592" y="453288"/>
                  </a:lnTo>
                  <a:lnTo>
                    <a:pt x="5446687" y="499325"/>
                  </a:lnTo>
                  <a:lnTo>
                    <a:pt x="5444680" y="546468"/>
                  </a:lnTo>
                  <a:lnTo>
                    <a:pt x="5446687" y="593623"/>
                  </a:lnTo>
                  <a:lnTo>
                    <a:pt x="5452592" y="639660"/>
                  </a:lnTo>
                  <a:lnTo>
                    <a:pt x="5462232" y="684415"/>
                  </a:lnTo>
                  <a:lnTo>
                    <a:pt x="5475452" y="727735"/>
                  </a:lnTo>
                  <a:lnTo>
                    <a:pt x="5492089" y="769442"/>
                  </a:lnTo>
                  <a:lnTo>
                    <a:pt x="5511965" y="809383"/>
                  </a:lnTo>
                  <a:lnTo>
                    <a:pt x="5534926" y="847394"/>
                  </a:lnTo>
                  <a:lnTo>
                    <a:pt x="5560796" y="883310"/>
                  </a:lnTo>
                  <a:lnTo>
                    <a:pt x="5589435" y="916952"/>
                  </a:lnTo>
                  <a:lnTo>
                    <a:pt x="5620651" y="948169"/>
                  </a:lnTo>
                  <a:lnTo>
                    <a:pt x="5654306" y="976807"/>
                  </a:lnTo>
                  <a:lnTo>
                    <a:pt x="5690209" y="1002677"/>
                  </a:lnTo>
                  <a:lnTo>
                    <a:pt x="5728220" y="1025639"/>
                  </a:lnTo>
                  <a:lnTo>
                    <a:pt x="5768162" y="1045514"/>
                  </a:lnTo>
                  <a:lnTo>
                    <a:pt x="5809869" y="1062151"/>
                  </a:lnTo>
                  <a:lnTo>
                    <a:pt x="5853188" y="1075372"/>
                  </a:lnTo>
                  <a:lnTo>
                    <a:pt x="5897943" y="1085011"/>
                  </a:lnTo>
                  <a:lnTo>
                    <a:pt x="5943981" y="1090917"/>
                  </a:lnTo>
                  <a:lnTo>
                    <a:pt x="5991136" y="1092923"/>
                  </a:lnTo>
                  <a:lnTo>
                    <a:pt x="6038278" y="1090917"/>
                  </a:lnTo>
                  <a:lnTo>
                    <a:pt x="6084316" y="1085011"/>
                  </a:lnTo>
                  <a:lnTo>
                    <a:pt x="6129083" y="1075372"/>
                  </a:lnTo>
                  <a:lnTo>
                    <a:pt x="6172403" y="1062151"/>
                  </a:lnTo>
                  <a:lnTo>
                    <a:pt x="6214110" y="1045514"/>
                  </a:lnTo>
                  <a:lnTo>
                    <a:pt x="6254051" y="1025639"/>
                  </a:lnTo>
                  <a:lnTo>
                    <a:pt x="6292062" y="1002677"/>
                  </a:lnTo>
                  <a:lnTo>
                    <a:pt x="6327965" y="976807"/>
                  </a:lnTo>
                  <a:lnTo>
                    <a:pt x="6361608" y="948169"/>
                  </a:lnTo>
                  <a:lnTo>
                    <a:pt x="6392837" y="916952"/>
                  </a:lnTo>
                  <a:lnTo>
                    <a:pt x="6421463" y="883310"/>
                  </a:lnTo>
                  <a:lnTo>
                    <a:pt x="6447345" y="847394"/>
                  </a:lnTo>
                  <a:lnTo>
                    <a:pt x="6470307" y="809383"/>
                  </a:lnTo>
                  <a:lnTo>
                    <a:pt x="6490182" y="769442"/>
                  </a:lnTo>
                  <a:lnTo>
                    <a:pt x="6506807" y="727735"/>
                  </a:lnTo>
                  <a:lnTo>
                    <a:pt x="6520027" y="684415"/>
                  </a:lnTo>
                  <a:lnTo>
                    <a:pt x="6529679" y="639660"/>
                  </a:lnTo>
                  <a:lnTo>
                    <a:pt x="6535585" y="593623"/>
                  </a:lnTo>
                  <a:lnTo>
                    <a:pt x="6537592" y="546468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2942988"/>
              <a:ext cx="111273" cy="13336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5351" y="2942988"/>
              <a:ext cx="133413" cy="13336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1917" y="2942988"/>
              <a:ext cx="133400" cy="13336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0" y="2561170"/>
              <a:ext cx="1171575" cy="464820"/>
            </a:xfrm>
            <a:custGeom>
              <a:avLst/>
              <a:gdLst/>
              <a:ahLst/>
              <a:cxnLst/>
              <a:rect l="l" t="t" r="r" b="b"/>
              <a:pathLst>
                <a:path w="1171575" h="464819">
                  <a:moveTo>
                    <a:pt x="1151463" y="36195"/>
                  </a:moveTo>
                  <a:lnTo>
                    <a:pt x="845418" y="36195"/>
                  </a:lnTo>
                  <a:lnTo>
                    <a:pt x="837570" y="37776"/>
                  </a:lnTo>
                  <a:lnTo>
                    <a:pt x="831150" y="42084"/>
                  </a:lnTo>
                  <a:lnTo>
                    <a:pt x="826816" y="48464"/>
                  </a:lnTo>
                  <a:lnTo>
                    <a:pt x="825225" y="56261"/>
                  </a:lnTo>
                  <a:lnTo>
                    <a:pt x="825225" y="420230"/>
                  </a:lnTo>
                  <a:lnTo>
                    <a:pt x="659084" y="420230"/>
                  </a:lnTo>
                  <a:lnTo>
                    <a:pt x="659084" y="451700"/>
                  </a:lnTo>
                  <a:lnTo>
                    <a:pt x="826673" y="451700"/>
                  </a:lnTo>
                  <a:lnTo>
                    <a:pt x="829683" y="459054"/>
                  </a:lnTo>
                  <a:lnTo>
                    <a:pt x="836947" y="464324"/>
                  </a:lnTo>
                  <a:lnTo>
                    <a:pt x="941456" y="464324"/>
                  </a:lnTo>
                  <a:lnTo>
                    <a:pt x="940363" y="459054"/>
                  </a:lnTo>
                  <a:lnTo>
                    <a:pt x="940262" y="458390"/>
                  </a:lnTo>
                  <a:lnTo>
                    <a:pt x="939826" y="453237"/>
                  </a:lnTo>
                  <a:lnTo>
                    <a:pt x="939792" y="446925"/>
                  </a:lnTo>
                  <a:lnTo>
                    <a:pt x="946748" y="412482"/>
                  </a:lnTo>
                  <a:lnTo>
                    <a:pt x="965719" y="384367"/>
                  </a:lnTo>
                  <a:lnTo>
                    <a:pt x="993863" y="365417"/>
                  </a:lnTo>
                  <a:lnTo>
                    <a:pt x="1028336" y="358470"/>
                  </a:lnTo>
                  <a:lnTo>
                    <a:pt x="1159896" y="358470"/>
                  </a:lnTo>
                  <a:lnTo>
                    <a:pt x="1159896" y="345973"/>
                  </a:lnTo>
                  <a:lnTo>
                    <a:pt x="1171529" y="326097"/>
                  </a:lnTo>
                  <a:lnTo>
                    <a:pt x="1171529" y="236054"/>
                  </a:lnTo>
                  <a:lnTo>
                    <a:pt x="1002555" y="236054"/>
                  </a:lnTo>
                  <a:lnTo>
                    <a:pt x="995030" y="233975"/>
                  </a:lnTo>
                  <a:lnTo>
                    <a:pt x="988863" y="228309"/>
                  </a:lnTo>
                  <a:lnTo>
                    <a:pt x="984694" y="219911"/>
                  </a:lnTo>
                  <a:lnTo>
                    <a:pt x="983162" y="209638"/>
                  </a:lnTo>
                  <a:lnTo>
                    <a:pt x="983162" y="191198"/>
                  </a:lnTo>
                  <a:lnTo>
                    <a:pt x="1171529" y="191198"/>
                  </a:lnTo>
                  <a:lnTo>
                    <a:pt x="1171529" y="169875"/>
                  </a:lnTo>
                  <a:lnTo>
                    <a:pt x="983162" y="169875"/>
                  </a:lnTo>
                  <a:lnTo>
                    <a:pt x="983162" y="79933"/>
                  </a:lnTo>
                  <a:lnTo>
                    <a:pt x="984694" y="69658"/>
                  </a:lnTo>
                  <a:lnTo>
                    <a:pt x="988863" y="61256"/>
                  </a:lnTo>
                  <a:lnTo>
                    <a:pt x="995030" y="55586"/>
                  </a:lnTo>
                  <a:lnTo>
                    <a:pt x="1002555" y="53505"/>
                  </a:lnTo>
                  <a:lnTo>
                    <a:pt x="1170967" y="53505"/>
                  </a:lnTo>
                  <a:lnTo>
                    <a:pt x="1169940" y="48464"/>
                  </a:lnTo>
                  <a:lnTo>
                    <a:pt x="1165620" y="42084"/>
                  </a:lnTo>
                  <a:lnTo>
                    <a:pt x="1159238" y="37776"/>
                  </a:lnTo>
                  <a:lnTo>
                    <a:pt x="1151463" y="36195"/>
                  </a:lnTo>
                  <a:close/>
                </a:path>
                <a:path w="1171575" h="464819">
                  <a:moveTo>
                    <a:pt x="1159896" y="358470"/>
                  </a:moveTo>
                  <a:lnTo>
                    <a:pt x="1028336" y="358470"/>
                  </a:lnTo>
                  <a:lnTo>
                    <a:pt x="1062802" y="365417"/>
                  </a:lnTo>
                  <a:lnTo>
                    <a:pt x="1090928" y="384367"/>
                  </a:lnTo>
                  <a:lnTo>
                    <a:pt x="1109882" y="412482"/>
                  </a:lnTo>
                  <a:lnTo>
                    <a:pt x="1116830" y="446925"/>
                  </a:lnTo>
                  <a:lnTo>
                    <a:pt x="1116793" y="453237"/>
                  </a:lnTo>
                  <a:lnTo>
                    <a:pt x="1116323" y="458390"/>
                  </a:lnTo>
                  <a:lnTo>
                    <a:pt x="1116214" y="459054"/>
                  </a:lnTo>
                  <a:lnTo>
                    <a:pt x="1115039" y="464324"/>
                  </a:lnTo>
                  <a:lnTo>
                    <a:pt x="1151463" y="464324"/>
                  </a:lnTo>
                  <a:lnTo>
                    <a:pt x="1159238" y="462729"/>
                  </a:lnTo>
                  <a:lnTo>
                    <a:pt x="1165620" y="458390"/>
                  </a:lnTo>
                  <a:lnTo>
                    <a:pt x="1169940" y="451980"/>
                  </a:lnTo>
                  <a:lnTo>
                    <a:pt x="1171529" y="444169"/>
                  </a:lnTo>
                  <a:lnTo>
                    <a:pt x="1171529" y="368922"/>
                  </a:lnTo>
                  <a:lnTo>
                    <a:pt x="1159896" y="359727"/>
                  </a:lnTo>
                  <a:lnTo>
                    <a:pt x="1159896" y="358470"/>
                  </a:lnTo>
                  <a:close/>
                </a:path>
                <a:path w="1171575" h="464819">
                  <a:moveTo>
                    <a:pt x="231907" y="361175"/>
                  </a:moveTo>
                  <a:lnTo>
                    <a:pt x="46207" y="361175"/>
                  </a:lnTo>
                  <a:lnTo>
                    <a:pt x="81457" y="368281"/>
                  </a:lnTo>
                  <a:lnTo>
                    <a:pt x="110226" y="387669"/>
                  </a:lnTo>
                  <a:lnTo>
                    <a:pt x="129630" y="416441"/>
                  </a:lnTo>
                  <a:lnTo>
                    <a:pt x="136619" y="450888"/>
                  </a:lnTo>
                  <a:lnTo>
                    <a:pt x="136695" y="453237"/>
                  </a:lnTo>
                  <a:lnTo>
                    <a:pt x="141470" y="453237"/>
                  </a:lnTo>
                  <a:lnTo>
                    <a:pt x="141470" y="451700"/>
                  </a:lnTo>
                  <a:lnTo>
                    <a:pt x="148569" y="416441"/>
                  </a:lnTo>
                  <a:lnTo>
                    <a:pt x="167938" y="387669"/>
                  </a:lnTo>
                  <a:lnTo>
                    <a:pt x="196682" y="368281"/>
                  </a:lnTo>
                  <a:lnTo>
                    <a:pt x="231907" y="361175"/>
                  </a:lnTo>
                  <a:close/>
                </a:path>
                <a:path w="1171575" h="464819">
                  <a:moveTo>
                    <a:pt x="777079" y="361175"/>
                  </a:moveTo>
                  <a:lnTo>
                    <a:pt x="231907" y="361175"/>
                  </a:lnTo>
                  <a:lnTo>
                    <a:pt x="267729" y="368281"/>
                  </a:lnTo>
                  <a:lnTo>
                    <a:pt x="267330" y="368281"/>
                  </a:lnTo>
                  <a:lnTo>
                    <a:pt x="295924" y="387300"/>
                  </a:lnTo>
                  <a:lnTo>
                    <a:pt x="315310" y="415798"/>
                  </a:lnTo>
                  <a:lnTo>
                    <a:pt x="322432" y="450888"/>
                  </a:lnTo>
                  <a:lnTo>
                    <a:pt x="322394" y="452424"/>
                  </a:lnTo>
                  <a:lnTo>
                    <a:pt x="558055" y="452424"/>
                  </a:lnTo>
                  <a:lnTo>
                    <a:pt x="586376" y="383082"/>
                  </a:lnTo>
                  <a:lnTo>
                    <a:pt x="756963" y="383082"/>
                  </a:lnTo>
                  <a:lnTo>
                    <a:pt x="764789" y="381493"/>
                  </a:lnTo>
                  <a:lnTo>
                    <a:pt x="771184" y="377169"/>
                  </a:lnTo>
                  <a:lnTo>
                    <a:pt x="775497" y="370775"/>
                  </a:lnTo>
                  <a:lnTo>
                    <a:pt x="777079" y="362978"/>
                  </a:lnTo>
                  <a:lnTo>
                    <a:pt x="777079" y="361175"/>
                  </a:lnTo>
                  <a:close/>
                </a:path>
                <a:path w="1171575" h="464819">
                  <a:moveTo>
                    <a:pt x="753496" y="383082"/>
                  </a:moveTo>
                  <a:lnTo>
                    <a:pt x="693679" y="383082"/>
                  </a:lnTo>
                  <a:lnTo>
                    <a:pt x="693679" y="420230"/>
                  </a:lnTo>
                  <a:lnTo>
                    <a:pt x="753496" y="420230"/>
                  </a:lnTo>
                  <a:lnTo>
                    <a:pt x="753496" y="383082"/>
                  </a:lnTo>
                  <a:close/>
                </a:path>
                <a:path w="1171575" h="464819">
                  <a:moveTo>
                    <a:pt x="756963" y="36918"/>
                  </a:moveTo>
                  <a:lnTo>
                    <a:pt x="0" y="36918"/>
                  </a:lnTo>
                  <a:lnTo>
                    <a:pt x="0" y="375687"/>
                  </a:lnTo>
                  <a:lnTo>
                    <a:pt x="10981" y="368281"/>
                  </a:lnTo>
                  <a:lnTo>
                    <a:pt x="46207" y="361175"/>
                  </a:lnTo>
                  <a:lnTo>
                    <a:pt x="777079" y="361175"/>
                  </a:lnTo>
                  <a:lnTo>
                    <a:pt x="777079" y="57023"/>
                  </a:lnTo>
                  <a:lnTo>
                    <a:pt x="775497" y="49220"/>
                  </a:lnTo>
                  <a:lnTo>
                    <a:pt x="771184" y="42827"/>
                  </a:lnTo>
                  <a:lnTo>
                    <a:pt x="764789" y="38506"/>
                  </a:lnTo>
                  <a:lnTo>
                    <a:pt x="756963" y="36918"/>
                  </a:lnTo>
                  <a:close/>
                </a:path>
                <a:path w="1171575" h="464819">
                  <a:moveTo>
                    <a:pt x="1171529" y="191198"/>
                  </a:moveTo>
                  <a:lnTo>
                    <a:pt x="1148720" y="191198"/>
                  </a:lnTo>
                  <a:lnTo>
                    <a:pt x="1148720" y="209638"/>
                  </a:lnTo>
                  <a:lnTo>
                    <a:pt x="1147185" y="219911"/>
                  </a:lnTo>
                  <a:lnTo>
                    <a:pt x="1143003" y="228309"/>
                  </a:lnTo>
                  <a:lnTo>
                    <a:pt x="1136809" y="233975"/>
                  </a:lnTo>
                  <a:lnTo>
                    <a:pt x="1129238" y="236054"/>
                  </a:lnTo>
                  <a:lnTo>
                    <a:pt x="1171529" y="236054"/>
                  </a:lnTo>
                  <a:lnTo>
                    <a:pt x="1171529" y="191198"/>
                  </a:lnTo>
                  <a:close/>
                </a:path>
                <a:path w="1171575" h="464819">
                  <a:moveTo>
                    <a:pt x="1170967" y="53505"/>
                  </a:moveTo>
                  <a:lnTo>
                    <a:pt x="1129238" y="53505"/>
                  </a:lnTo>
                  <a:lnTo>
                    <a:pt x="1136809" y="55586"/>
                  </a:lnTo>
                  <a:lnTo>
                    <a:pt x="1143003" y="61256"/>
                  </a:lnTo>
                  <a:lnTo>
                    <a:pt x="1147185" y="69658"/>
                  </a:lnTo>
                  <a:lnTo>
                    <a:pt x="1148720" y="79933"/>
                  </a:lnTo>
                  <a:lnTo>
                    <a:pt x="1148720" y="169875"/>
                  </a:lnTo>
                  <a:lnTo>
                    <a:pt x="1171529" y="169875"/>
                  </a:lnTo>
                  <a:lnTo>
                    <a:pt x="1171529" y="56261"/>
                  </a:lnTo>
                  <a:lnTo>
                    <a:pt x="1170967" y="53505"/>
                  </a:lnTo>
                  <a:close/>
                </a:path>
                <a:path w="1171575" h="464819">
                  <a:moveTo>
                    <a:pt x="1015433" y="0"/>
                  </a:moveTo>
                  <a:lnTo>
                    <a:pt x="892903" y="0"/>
                  </a:lnTo>
                  <a:lnTo>
                    <a:pt x="882549" y="2102"/>
                  </a:lnTo>
                  <a:lnTo>
                    <a:pt x="874060" y="7831"/>
                  </a:lnTo>
                  <a:lnTo>
                    <a:pt x="868318" y="16314"/>
                  </a:lnTo>
                  <a:lnTo>
                    <a:pt x="866208" y="26682"/>
                  </a:lnTo>
                  <a:lnTo>
                    <a:pt x="866208" y="36195"/>
                  </a:lnTo>
                  <a:lnTo>
                    <a:pt x="1078069" y="36195"/>
                  </a:lnTo>
                  <a:lnTo>
                    <a:pt x="1060886" y="18935"/>
                  </a:lnTo>
                  <a:lnTo>
                    <a:pt x="1051455" y="11599"/>
                  </a:lnTo>
                  <a:lnTo>
                    <a:pt x="1039731" y="5576"/>
                  </a:lnTo>
                  <a:lnTo>
                    <a:pt x="1027221" y="1499"/>
                  </a:lnTo>
                  <a:lnTo>
                    <a:pt x="1015433" y="0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26030" y="2930640"/>
              <a:ext cx="145707" cy="14570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89731" y="2930640"/>
              <a:ext cx="145719" cy="1457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319447" y="2706974"/>
              <a:ext cx="962025" cy="329565"/>
            </a:xfrm>
            <a:custGeom>
              <a:avLst/>
              <a:gdLst/>
              <a:ahLst/>
              <a:cxnLst/>
              <a:rect l="l" t="t" r="r" b="b"/>
              <a:pathLst>
                <a:path w="962025" h="329564">
                  <a:moveTo>
                    <a:pt x="871292" y="205676"/>
                  </a:moveTo>
                  <a:lnTo>
                    <a:pt x="779398" y="205676"/>
                  </a:lnTo>
                  <a:lnTo>
                    <a:pt x="814744" y="212827"/>
                  </a:lnTo>
                  <a:lnTo>
                    <a:pt x="843630" y="232316"/>
                  </a:lnTo>
                  <a:lnTo>
                    <a:pt x="863118" y="261199"/>
                  </a:lnTo>
                  <a:lnTo>
                    <a:pt x="869693" y="293693"/>
                  </a:lnTo>
                  <a:lnTo>
                    <a:pt x="869730" y="293878"/>
                  </a:lnTo>
                  <a:lnTo>
                    <a:pt x="869838" y="294411"/>
                  </a:lnTo>
                  <a:lnTo>
                    <a:pt x="869889" y="294665"/>
                  </a:lnTo>
                  <a:lnTo>
                    <a:pt x="869984" y="295135"/>
                  </a:lnTo>
                  <a:lnTo>
                    <a:pt x="870076" y="303288"/>
                  </a:lnTo>
                  <a:lnTo>
                    <a:pt x="869753" y="306084"/>
                  </a:lnTo>
                  <a:lnTo>
                    <a:pt x="869695" y="306577"/>
                  </a:lnTo>
                  <a:lnTo>
                    <a:pt x="881102" y="323572"/>
                  </a:lnTo>
                  <a:lnTo>
                    <a:pt x="906195" y="329237"/>
                  </a:lnTo>
                  <a:lnTo>
                    <a:pt x="931289" y="323572"/>
                  </a:lnTo>
                  <a:lnTo>
                    <a:pt x="942695" y="306577"/>
                  </a:lnTo>
                  <a:lnTo>
                    <a:pt x="943210" y="303288"/>
                  </a:lnTo>
                  <a:lnTo>
                    <a:pt x="943246" y="303060"/>
                  </a:lnTo>
                  <a:lnTo>
                    <a:pt x="925550" y="303060"/>
                  </a:lnTo>
                  <a:lnTo>
                    <a:pt x="919200" y="302196"/>
                  </a:lnTo>
                  <a:lnTo>
                    <a:pt x="917549" y="296048"/>
                  </a:lnTo>
                  <a:lnTo>
                    <a:pt x="917636" y="294411"/>
                  </a:lnTo>
                  <a:lnTo>
                    <a:pt x="919399" y="281254"/>
                  </a:lnTo>
                  <a:lnTo>
                    <a:pt x="919479" y="280657"/>
                  </a:lnTo>
                  <a:lnTo>
                    <a:pt x="922908" y="274904"/>
                  </a:lnTo>
                  <a:lnTo>
                    <a:pt x="959052" y="274904"/>
                  </a:lnTo>
                  <a:lnTo>
                    <a:pt x="961721" y="261199"/>
                  </a:lnTo>
                  <a:lnTo>
                    <a:pt x="961844" y="259714"/>
                  </a:lnTo>
                  <a:lnTo>
                    <a:pt x="961944" y="248454"/>
                  </a:lnTo>
                  <a:lnTo>
                    <a:pt x="960716" y="242076"/>
                  </a:lnTo>
                  <a:lnTo>
                    <a:pt x="910118" y="242076"/>
                  </a:lnTo>
                  <a:lnTo>
                    <a:pt x="893216" y="229276"/>
                  </a:lnTo>
                  <a:lnTo>
                    <a:pt x="871292" y="205676"/>
                  </a:lnTo>
                  <a:close/>
                </a:path>
                <a:path w="962025" h="329564">
                  <a:moveTo>
                    <a:pt x="779398" y="205676"/>
                  </a:moveTo>
                  <a:lnTo>
                    <a:pt x="143128" y="205676"/>
                  </a:lnTo>
                  <a:lnTo>
                    <a:pt x="178461" y="212827"/>
                  </a:lnTo>
                  <a:lnTo>
                    <a:pt x="207344" y="232316"/>
                  </a:lnTo>
                  <a:lnTo>
                    <a:pt x="226834" y="261199"/>
                  </a:lnTo>
                  <a:lnTo>
                    <a:pt x="233410" y="293693"/>
                  </a:lnTo>
                  <a:lnTo>
                    <a:pt x="233447" y="293878"/>
                  </a:lnTo>
                  <a:lnTo>
                    <a:pt x="233555" y="294411"/>
                  </a:lnTo>
                  <a:lnTo>
                    <a:pt x="233606" y="294665"/>
                  </a:lnTo>
                  <a:lnTo>
                    <a:pt x="233702" y="295135"/>
                  </a:lnTo>
                  <a:lnTo>
                    <a:pt x="233768" y="303288"/>
                  </a:lnTo>
                  <a:lnTo>
                    <a:pt x="233455" y="306084"/>
                  </a:lnTo>
                  <a:lnTo>
                    <a:pt x="233400" y="306577"/>
                  </a:lnTo>
                  <a:lnTo>
                    <a:pt x="280797" y="316209"/>
                  </a:lnTo>
                  <a:lnTo>
                    <a:pt x="331840" y="319219"/>
                  </a:lnTo>
                  <a:lnTo>
                    <a:pt x="393820" y="321025"/>
                  </a:lnTo>
                  <a:lnTo>
                    <a:pt x="461270" y="321627"/>
                  </a:lnTo>
                  <a:lnTo>
                    <a:pt x="528719" y="321025"/>
                  </a:lnTo>
                  <a:lnTo>
                    <a:pt x="590700" y="319219"/>
                  </a:lnTo>
                  <a:lnTo>
                    <a:pt x="641743" y="316209"/>
                  </a:lnTo>
                  <a:lnTo>
                    <a:pt x="676379" y="311995"/>
                  </a:lnTo>
                  <a:lnTo>
                    <a:pt x="689140" y="306577"/>
                  </a:lnTo>
                  <a:lnTo>
                    <a:pt x="688771" y="303288"/>
                  </a:lnTo>
                  <a:lnTo>
                    <a:pt x="688863" y="295135"/>
                  </a:lnTo>
                  <a:lnTo>
                    <a:pt x="695727" y="261199"/>
                  </a:lnTo>
                  <a:lnTo>
                    <a:pt x="715206" y="232316"/>
                  </a:lnTo>
                  <a:lnTo>
                    <a:pt x="744077" y="212827"/>
                  </a:lnTo>
                  <a:lnTo>
                    <a:pt x="779398" y="205676"/>
                  </a:lnTo>
                  <a:close/>
                </a:path>
                <a:path w="962025" h="329564">
                  <a:moveTo>
                    <a:pt x="52395" y="294665"/>
                  </a:moveTo>
                  <a:lnTo>
                    <a:pt x="24891" y="294665"/>
                  </a:lnTo>
                  <a:lnTo>
                    <a:pt x="32956" y="301339"/>
                  </a:lnTo>
                  <a:lnTo>
                    <a:pt x="40709" y="306084"/>
                  </a:lnTo>
                  <a:lnTo>
                    <a:pt x="47376" y="308097"/>
                  </a:lnTo>
                  <a:lnTo>
                    <a:pt x="52184" y="306577"/>
                  </a:lnTo>
                  <a:lnTo>
                    <a:pt x="52302" y="299923"/>
                  </a:lnTo>
                  <a:lnTo>
                    <a:pt x="52395" y="294665"/>
                  </a:lnTo>
                  <a:close/>
                </a:path>
                <a:path w="962025" h="329564">
                  <a:moveTo>
                    <a:pt x="959052" y="274904"/>
                  </a:moveTo>
                  <a:lnTo>
                    <a:pt x="922908" y="274904"/>
                  </a:lnTo>
                  <a:lnTo>
                    <a:pt x="929284" y="275742"/>
                  </a:lnTo>
                  <a:lnTo>
                    <a:pt x="931062" y="282219"/>
                  </a:lnTo>
                  <a:lnTo>
                    <a:pt x="929995" y="289750"/>
                  </a:lnTo>
                  <a:lnTo>
                    <a:pt x="929478" y="293693"/>
                  </a:lnTo>
                  <a:lnTo>
                    <a:pt x="929384" y="294411"/>
                  </a:lnTo>
                  <a:lnTo>
                    <a:pt x="929289" y="295135"/>
                  </a:lnTo>
                  <a:lnTo>
                    <a:pt x="929213" y="295719"/>
                  </a:lnTo>
                  <a:lnTo>
                    <a:pt x="929106" y="296532"/>
                  </a:lnTo>
                  <a:lnTo>
                    <a:pt x="929004" y="297306"/>
                  </a:lnTo>
                  <a:lnTo>
                    <a:pt x="925550" y="303060"/>
                  </a:lnTo>
                  <a:lnTo>
                    <a:pt x="943246" y="303060"/>
                  </a:lnTo>
                  <a:lnTo>
                    <a:pt x="943515" y="301339"/>
                  </a:lnTo>
                  <a:lnTo>
                    <a:pt x="943620" y="300674"/>
                  </a:lnTo>
                  <a:lnTo>
                    <a:pt x="945877" y="293878"/>
                  </a:lnTo>
                  <a:lnTo>
                    <a:pt x="945938" y="293693"/>
                  </a:lnTo>
                  <a:lnTo>
                    <a:pt x="948969" y="286561"/>
                  </a:lnTo>
                  <a:lnTo>
                    <a:pt x="952030" y="280200"/>
                  </a:lnTo>
                  <a:lnTo>
                    <a:pt x="958100" y="279793"/>
                  </a:lnTo>
                  <a:lnTo>
                    <a:pt x="958889" y="275742"/>
                  </a:lnTo>
                  <a:lnTo>
                    <a:pt x="958973" y="275310"/>
                  </a:lnTo>
                  <a:lnTo>
                    <a:pt x="959052" y="274904"/>
                  </a:lnTo>
                  <a:close/>
                </a:path>
                <a:path w="962025" h="329564">
                  <a:moveTo>
                    <a:pt x="371894" y="0"/>
                  </a:moveTo>
                  <a:lnTo>
                    <a:pt x="284087" y="3214"/>
                  </a:lnTo>
                  <a:lnTo>
                    <a:pt x="211234" y="10286"/>
                  </a:lnTo>
                  <a:lnTo>
                    <a:pt x="161519" y="17359"/>
                  </a:lnTo>
                  <a:lnTo>
                    <a:pt x="94383" y="50847"/>
                  </a:lnTo>
                  <a:lnTo>
                    <a:pt x="59570" y="91149"/>
                  </a:lnTo>
                  <a:lnTo>
                    <a:pt x="38239" y="129339"/>
                  </a:lnTo>
                  <a:lnTo>
                    <a:pt x="30012" y="153049"/>
                  </a:lnTo>
                  <a:lnTo>
                    <a:pt x="29933" y="153276"/>
                  </a:lnTo>
                  <a:lnTo>
                    <a:pt x="27156" y="165953"/>
                  </a:lnTo>
                  <a:lnTo>
                    <a:pt x="23258" y="177583"/>
                  </a:lnTo>
                  <a:lnTo>
                    <a:pt x="23175" y="177830"/>
                  </a:lnTo>
                  <a:lnTo>
                    <a:pt x="18716" y="187960"/>
                  </a:lnTo>
                  <a:lnTo>
                    <a:pt x="14503" y="195402"/>
                  </a:lnTo>
                  <a:lnTo>
                    <a:pt x="12636" y="198170"/>
                  </a:lnTo>
                  <a:lnTo>
                    <a:pt x="14528" y="204114"/>
                  </a:lnTo>
                  <a:lnTo>
                    <a:pt x="16468" y="211747"/>
                  </a:lnTo>
                  <a:lnTo>
                    <a:pt x="13792" y="211747"/>
                  </a:lnTo>
                  <a:lnTo>
                    <a:pt x="11861" y="212026"/>
                  </a:lnTo>
                  <a:lnTo>
                    <a:pt x="0" y="256552"/>
                  </a:lnTo>
                  <a:lnTo>
                    <a:pt x="8369" y="258508"/>
                  </a:lnTo>
                  <a:lnTo>
                    <a:pt x="7848" y="259092"/>
                  </a:lnTo>
                  <a:lnTo>
                    <a:pt x="7416" y="259714"/>
                  </a:lnTo>
                  <a:lnTo>
                    <a:pt x="6781" y="260311"/>
                  </a:lnTo>
                  <a:lnTo>
                    <a:pt x="2933" y="264071"/>
                  </a:lnTo>
                  <a:lnTo>
                    <a:pt x="6413" y="272503"/>
                  </a:lnTo>
                  <a:lnTo>
                    <a:pt x="12852" y="281254"/>
                  </a:lnTo>
                  <a:lnTo>
                    <a:pt x="7659" y="282219"/>
                  </a:lnTo>
                  <a:lnTo>
                    <a:pt x="7915" y="282219"/>
                  </a:lnTo>
                  <a:lnTo>
                    <a:pt x="4356" y="284860"/>
                  </a:lnTo>
                  <a:lnTo>
                    <a:pt x="4356" y="292176"/>
                  </a:lnTo>
                  <a:lnTo>
                    <a:pt x="9677" y="295478"/>
                  </a:lnTo>
                  <a:lnTo>
                    <a:pt x="21602" y="295478"/>
                  </a:lnTo>
                  <a:lnTo>
                    <a:pt x="23304" y="295135"/>
                  </a:lnTo>
                  <a:lnTo>
                    <a:pt x="24891" y="294665"/>
                  </a:lnTo>
                  <a:lnTo>
                    <a:pt x="52395" y="294665"/>
                  </a:lnTo>
                  <a:lnTo>
                    <a:pt x="52501" y="291122"/>
                  </a:lnTo>
                  <a:lnTo>
                    <a:pt x="53368" y="291122"/>
                  </a:lnTo>
                  <a:lnTo>
                    <a:pt x="59425" y="261199"/>
                  </a:lnTo>
                  <a:lnTo>
                    <a:pt x="78917" y="232316"/>
                  </a:lnTo>
                  <a:lnTo>
                    <a:pt x="107801" y="212827"/>
                  </a:lnTo>
                  <a:lnTo>
                    <a:pt x="143128" y="205676"/>
                  </a:lnTo>
                  <a:lnTo>
                    <a:pt x="871292" y="205676"/>
                  </a:lnTo>
                  <a:lnTo>
                    <a:pt x="869841" y="204114"/>
                  </a:lnTo>
                  <a:lnTo>
                    <a:pt x="23137" y="204114"/>
                  </a:lnTo>
                  <a:lnTo>
                    <a:pt x="21216" y="200635"/>
                  </a:lnTo>
                  <a:lnTo>
                    <a:pt x="24096" y="193933"/>
                  </a:lnTo>
                  <a:lnTo>
                    <a:pt x="29298" y="184296"/>
                  </a:lnTo>
                  <a:lnTo>
                    <a:pt x="34391" y="172097"/>
                  </a:lnTo>
                  <a:lnTo>
                    <a:pt x="37239" y="159173"/>
                  </a:lnTo>
                  <a:lnTo>
                    <a:pt x="38522" y="148286"/>
                  </a:lnTo>
                  <a:lnTo>
                    <a:pt x="40010" y="141145"/>
                  </a:lnTo>
                  <a:lnTo>
                    <a:pt x="43472" y="139458"/>
                  </a:lnTo>
                  <a:lnTo>
                    <a:pt x="792893" y="139458"/>
                  </a:lnTo>
                  <a:lnTo>
                    <a:pt x="789109" y="138337"/>
                  </a:lnTo>
                  <a:lnTo>
                    <a:pt x="784044" y="136905"/>
                  </a:lnTo>
                  <a:lnTo>
                    <a:pt x="664997" y="136905"/>
                  </a:lnTo>
                  <a:lnTo>
                    <a:pt x="377685" y="123405"/>
                  </a:lnTo>
                  <a:lnTo>
                    <a:pt x="349148" y="123405"/>
                  </a:lnTo>
                  <a:lnTo>
                    <a:pt x="114503" y="105384"/>
                  </a:lnTo>
                  <a:lnTo>
                    <a:pt x="135548" y="61926"/>
                  </a:lnTo>
                  <a:lnTo>
                    <a:pt x="189646" y="31120"/>
                  </a:lnTo>
                  <a:lnTo>
                    <a:pt x="246770" y="25736"/>
                  </a:lnTo>
                  <a:lnTo>
                    <a:pt x="306776" y="23543"/>
                  </a:lnTo>
                  <a:lnTo>
                    <a:pt x="537494" y="23126"/>
                  </a:lnTo>
                  <a:lnTo>
                    <a:pt x="500593" y="13236"/>
                  </a:lnTo>
                  <a:lnTo>
                    <a:pt x="441072" y="3657"/>
                  </a:lnTo>
                  <a:lnTo>
                    <a:pt x="371894" y="0"/>
                  </a:lnTo>
                  <a:close/>
                </a:path>
                <a:path w="962025" h="329564">
                  <a:moveTo>
                    <a:pt x="52501" y="291122"/>
                  </a:moveTo>
                  <a:lnTo>
                    <a:pt x="52388" y="295478"/>
                  </a:lnTo>
                  <a:lnTo>
                    <a:pt x="52555" y="295135"/>
                  </a:lnTo>
                  <a:lnTo>
                    <a:pt x="52651" y="294665"/>
                  </a:lnTo>
                  <a:lnTo>
                    <a:pt x="52702" y="294411"/>
                  </a:lnTo>
                  <a:lnTo>
                    <a:pt x="52789" y="293693"/>
                  </a:lnTo>
                  <a:lnTo>
                    <a:pt x="52619" y="292176"/>
                  </a:lnTo>
                  <a:lnTo>
                    <a:pt x="52501" y="291122"/>
                  </a:lnTo>
                  <a:close/>
                </a:path>
                <a:path w="962025" h="329564">
                  <a:moveTo>
                    <a:pt x="53368" y="291122"/>
                  </a:moveTo>
                  <a:lnTo>
                    <a:pt x="52501" y="291122"/>
                  </a:lnTo>
                  <a:lnTo>
                    <a:pt x="52789" y="293693"/>
                  </a:lnTo>
                  <a:lnTo>
                    <a:pt x="53155" y="292176"/>
                  </a:lnTo>
                  <a:lnTo>
                    <a:pt x="53368" y="291122"/>
                  </a:lnTo>
                  <a:close/>
                </a:path>
                <a:path w="962025" h="329564">
                  <a:moveTo>
                    <a:pt x="900445" y="177583"/>
                  </a:moveTo>
                  <a:lnTo>
                    <a:pt x="855271" y="177583"/>
                  </a:lnTo>
                  <a:lnTo>
                    <a:pt x="877166" y="179839"/>
                  </a:lnTo>
                  <a:lnTo>
                    <a:pt x="912830" y="200052"/>
                  </a:lnTo>
                  <a:lnTo>
                    <a:pt x="942974" y="231063"/>
                  </a:lnTo>
                  <a:lnTo>
                    <a:pt x="924312" y="241715"/>
                  </a:lnTo>
                  <a:lnTo>
                    <a:pt x="910118" y="242076"/>
                  </a:lnTo>
                  <a:lnTo>
                    <a:pt x="960716" y="242076"/>
                  </a:lnTo>
                  <a:lnTo>
                    <a:pt x="960329" y="240063"/>
                  </a:lnTo>
                  <a:lnTo>
                    <a:pt x="958316" y="235140"/>
                  </a:lnTo>
                  <a:lnTo>
                    <a:pt x="958227" y="234949"/>
                  </a:lnTo>
                  <a:lnTo>
                    <a:pt x="957719" y="234607"/>
                  </a:lnTo>
                  <a:lnTo>
                    <a:pt x="957668" y="227609"/>
                  </a:lnTo>
                  <a:lnTo>
                    <a:pt x="930235" y="196481"/>
                  </a:lnTo>
                  <a:lnTo>
                    <a:pt x="903837" y="179254"/>
                  </a:lnTo>
                  <a:lnTo>
                    <a:pt x="900445" y="177583"/>
                  </a:lnTo>
                  <a:close/>
                </a:path>
                <a:path w="962025" h="329564">
                  <a:moveTo>
                    <a:pt x="792893" y="139458"/>
                  </a:moveTo>
                  <a:lnTo>
                    <a:pt x="43472" y="139458"/>
                  </a:lnTo>
                  <a:lnTo>
                    <a:pt x="47425" y="143491"/>
                  </a:lnTo>
                  <a:lnTo>
                    <a:pt x="49115" y="151633"/>
                  </a:lnTo>
                  <a:lnTo>
                    <a:pt x="34690" y="197289"/>
                  </a:lnTo>
                  <a:lnTo>
                    <a:pt x="22615" y="204114"/>
                  </a:lnTo>
                  <a:lnTo>
                    <a:pt x="869841" y="204114"/>
                  </a:lnTo>
                  <a:lnTo>
                    <a:pt x="866432" y="200444"/>
                  </a:lnTo>
                  <a:lnTo>
                    <a:pt x="855391" y="177830"/>
                  </a:lnTo>
                  <a:lnTo>
                    <a:pt x="855271" y="177583"/>
                  </a:lnTo>
                  <a:lnTo>
                    <a:pt x="900445" y="177583"/>
                  </a:lnTo>
                  <a:lnTo>
                    <a:pt x="875614" y="165353"/>
                  </a:lnTo>
                  <a:lnTo>
                    <a:pt x="838780" y="153049"/>
                  </a:lnTo>
                  <a:lnTo>
                    <a:pt x="792893" y="139458"/>
                  </a:lnTo>
                  <a:close/>
                </a:path>
                <a:path w="962025" h="329564">
                  <a:moveTo>
                    <a:pt x="537494" y="23126"/>
                  </a:moveTo>
                  <a:lnTo>
                    <a:pt x="377685" y="23126"/>
                  </a:lnTo>
                  <a:lnTo>
                    <a:pt x="521825" y="45378"/>
                  </a:lnTo>
                  <a:lnTo>
                    <a:pt x="609561" y="83993"/>
                  </a:lnTo>
                  <a:lnTo>
                    <a:pt x="653187" y="120619"/>
                  </a:lnTo>
                  <a:lnTo>
                    <a:pt x="664997" y="136905"/>
                  </a:lnTo>
                  <a:lnTo>
                    <a:pt x="784044" y="136905"/>
                  </a:lnTo>
                  <a:lnTo>
                    <a:pt x="726732" y="120827"/>
                  </a:lnTo>
                  <a:lnTo>
                    <a:pt x="691831" y="96685"/>
                  </a:lnTo>
                  <a:lnTo>
                    <a:pt x="669366" y="81943"/>
                  </a:lnTo>
                  <a:lnTo>
                    <a:pt x="649586" y="70578"/>
                  </a:lnTo>
                  <a:lnTo>
                    <a:pt x="622744" y="56565"/>
                  </a:lnTo>
                  <a:lnTo>
                    <a:pt x="591275" y="41782"/>
                  </a:lnTo>
                  <a:lnTo>
                    <a:pt x="550609" y="26641"/>
                  </a:lnTo>
                  <a:lnTo>
                    <a:pt x="537494" y="23126"/>
                  </a:lnTo>
                  <a:close/>
                </a:path>
                <a:path w="962025" h="329564">
                  <a:moveTo>
                    <a:pt x="377685" y="23126"/>
                  </a:moveTo>
                  <a:lnTo>
                    <a:pt x="349148" y="23126"/>
                  </a:lnTo>
                  <a:lnTo>
                    <a:pt x="349148" y="123405"/>
                  </a:lnTo>
                  <a:lnTo>
                    <a:pt x="377685" y="123405"/>
                  </a:lnTo>
                  <a:lnTo>
                    <a:pt x="377685" y="23126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36222" y="2913505"/>
              <a:ext cx="162788" cy="16285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19444" y="2913518"/>
              <a:ext cx="162788" cy="16281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496656" y="2619272"/>
              <a:ext cx="891540" cy="398145"/>
            </a:xfrm>
            <a:custGeom>
              <a:avLst/>
              <a:gdLst/>
              <a:ahLst/>
              <a:cxnLst/>
              <a:rect l="l" t="t" r="r" b="b"/>
              <a:pathLst>
                <a:path w="891540" h="398144">
                  <a:moveTo>
                    <a:pt x="820559" y="284427"/>
                  </a:moveTo>
                  <a:lnTo>
                    <a:pt x="720915" y="284427"/>
                  </a:lnTo>
                  <a:lnTo>
                    <a:pt x="756443" y="291600"/>
                  </a:lnTo>
                  <a:lnTo>
                    <a:pt x="785447" y="311159"/>
                  </a:lnTo>
                  <a:lnTo>
                    <a:pt x="804997" y="340164"/>
                  </a:lnTo>
                  <a:lnTo>
                    <a:pt x="812164" y="375677"/>
                  </a:lnTo>
                  <a:lnTo>
                    <a:pt x="812164" y="383424"/>
                  </a:lnTo>
                  <a:lnTo>
                    <a:pt x="810894" y="390853"/>
                  </a:lnTo>
                  <a:lnTo>
                    <a:pt x="809053" y="398067"/>
                  </a:lnTo>
                  <a:lnTo>
                    <a:pt x="830135" y="396940"/>
                  </a:lnTo>
                  <a:lnTo>
                    <a:pt x="872423" y="387480"/>
                  </a:lnTo>
                  <a:lnTo>
                    <a:pt x="891455" y="347226"/>
                  </a:lnTo>
                  <a:lnTo>
                    <a:pt x="891451" y="335227"/>
                  </a:lnTo>
                  <a:lnTo>
                    <a:pt x="891108" y="323797"/>
                  </a:lnTo>
                  <a:lnTo>
                    <a:pt x="880617" y="319327"/>
                  </a:lnTo>
                  <a:lnTo>
                    <a:pt x="879894" y="314018"/>
                  </a:lnTo>
                  <a:lnTo>
                    <a:pt x="878800" y="307749"/>
                  </a:lnTo>
                  <a:lnTo>
                    <a:pt x="853362" y="307749"/>
                  </a:lnTo>
                  <a:lnTo>
                    <a:pt x="839164" y="307468"/>
                  </a:lnTo>
                  <a:lnTo>
                    <a:pt x="830135" y="301826"/>
                  </a:lnTo>
                  <a:lnTo>
                    <a:pt x="820559" y="284427"/>
                  </a:lnTo>
                  <a:close/>
                </a:path>
                <a:path w="891540" h="398144">
                  <a:moveTo>
                    <a:pt x="720915" y="284427"/>
                  </a:moveTo>
                  <a:lnTo>
                    <a:pt x="204152" y="284427"/>
                  </a:lnTo>
                  <a:lnTo>
                    <a:pt x="239670" y="291600"/>
                  </a:lnTo>
                  <a:lnTo>
                    <a:pt x="268674" y="311159"/>
                  </a:lnTo>
                  <a:lnTo>
                    <a:pt x="288230" y="340164"/>
                  </a:lnTo>
                  <a:lnTo>
                    <a:pt x="295401" y="375677"/>
                  </a:lnTo>
                  <a:lnTo>
                    <a:pt x="295295" y="383017"/>
                  </a:lnTo>
                  <a:lnTo>
                    <a:pt x="294915" y="386319"/>
                  </a:lnTo>
                  <a:lnTo>
                    <a:pt x="294878" y="386637"/>
                  </a:lnTo>
                  <a:lnTo>
                    <a:pt x="294781" y="387480"/>
                  </a:lnTo>
                  <a:lnTo>
                    <a:pt x="294678" y="388377"/>
                  </a:lnTo>
                  <a:lnTo>
                    <a:pt x="293620" y="393555"/>
                  </a:lnTo>
                  <a:lnTo>
                    <a:pt x="293495" y="394171"/>
                  </a:lnTo>
                  <a:lnTo>
                    <a:pt x="293432" y="394477"/>
                  </a:lnTo>
                  <a:lnTo>
                    <a:pt x="341046" y="394816"/>
                  </a:lnTo>
                  <a:lnTo>
                    <a:pt x="379360" y="394816"/>
                  </a:lnTo>
                  <a:lnTo>
                    <a:pt x="631591" y="394171"/>
                  </a:lnTo>
                  <a:lnTo>
                    <a:pt x="630433" y="388377"/>
                  </a:lnTo>
                  <a:lnTo>
                    <a:pt x="630311" y="387480"/>
                  </a:lnTo>
                  <a:lnTo>
                    <a:pt x="629883" y="383424"/>
                  </a:lnTo>
                  <a:lnTo>
                    <a:pt x="629840" y="383017"/>
                  </a:lnTo>
                  <a:lnTo>
                    <a:pt x="629729" y="375677"/>
                  </a:lnTo>
                  <a:lnTo>
                    <a:pt x="636896" y="340164"/>
                  </a:lnTo>
                  <a:lnTo>
                    <a:pt x="656439" y="311159"/>
                  </a:lnTo>
                  <a:lnTo>
                    <a:pt x="685423" y="291600"/>
                  </a:lnTo>
                  <a:lnTo>
                    <a:pt x="720915" y="284427"/>
                  </a:lnTo>
                  <a:close/>
                </a:path>
                <a:path w="891540" h="398144">
                  <a:moveTo>
                    <a:pt x="393621" y="0"/>
                  </a:moveTo>
                  <a:lnTo>
                    <a:pt x="319031" y="0"/>
                  </a:lnTo>
                  <a:lnTo>
                    <a:pt x="248072" y="273"/>
                  </a:lnTo>
                  <a:lnTo>
                    <a:pt x="110031" y="1060"/>
                  </a:lnTo>
                  <a:lnTo>
                    <a:pt x="65916" y="1060"/>
                  </a:lnTo>
                  <a:lnTo>
                    <a:pt x="42506" y="49994"/>
                  </a:lnTo>
                  <a:lnTo>
                    <a:pt x="32632" y="106910"/>
                  </a:lnTo>
                  <a:lnTo>
                    <a:pt x="23673" y="163773"/>
                  </a:lnTo>
                  <a:lnTo>
                    <a:pt x="16967" y="203274"/>
                  </a:lnTo>
                  <a:lnTo>
                    <a:pt x="15688" y="216368"/>
                  </a:lnTo>
                  <a:lnTo>
                    <a:pt x="15151" y="237291"/>
                  </a:lnTo>
                  <a:lnTo>
                    <a:pt x="15178" y="241946"/>
                  </a:lnTo>
                  <a:lnTo>
                    <a:pt x="15299" y="262853"/>
                  </a:lnTo>
                  <a:lnTo>
                    <a:pt x="15786" y="279732"/>
                  </a:lnTo>
                  <a:lnTo>
                    <a:pt x="15815" y="280766"/>
                  </a:lnTo>
                  <a:lnTo>
                    <a:pt x="15921" y="284427"/>
                  </a:lnTo>
                  <a:lnTo>
                    <a:pt x="16002" y="287229"/>
                  </a:lnTo>
                  <a:lnTo>
                    <a:pt x="16073" y="289711"/>
                  </a:lnTo>
                  <a:lnTo>
                    <a:pt x="16192" y="293762"/>
                  </a:lnTo>
                  <a:lnTo>
                    <a:pt x="0" y="297635"/>
                  </a:lnTo>
                  <a:lnTo>
                    <a:pt x="203" y="301407"/>
                  </a:lnTo>
                  <a:lnTo>
                    <a:pt x="654" y="319327"/>
                  </a:lnTo>
                  <a:lnTo>
                    <a:pt x="699" y="340164"/>
                  </a:lnTo>
                  <a:lnTo>
                    <a:pt x="832" y="347226"/>
                  </a:lnTo>
                  <a:lnTo>
                    <a:pt x="924" y="352172"/>
                  </a:lnTo>
                  <a:lnTo>
                    <a:pt x="2222" y="357579"/>
                  </a:lnTo>
                  <a:lnTo>
                    <a:pt x="13308" y="362846"/>
                  </a:lnTo>
                  <a:lnTo>
                    <a:pt x="21713" y="368933"/>
                  </a:lnTo>
                  <a:lnTo>
                    <a:pt x="45306" y="376496"/>
                  </a:lnTo>
                  <a:lnTo>
                    <a:pt x="102697" y="386319"/>
                  </a:lnTo>
                  <a:lnTo>
                    <a:pt x="111611" y="386637"/>
                  </a:lnTo>
                  <a:lnTo>
                    <a:pt x="114045" y="386637"/>
                  </a:lnTo>
                  <a:lnTo>
                    <a:pt x="113651" y="383424"/>
                  </a:lnTo>
                  <a:lnTo>
                    <a:pt x="113601" y="383017"/>
                  </a:lnTo>
                  <a:lnTo>
                    <a:pt x="112979" y="379423"/>
                  </a:lnTo>
                  <a:lnTo>
                    <a:pt x="112979" y="375677"/>
                  </a:lnTo>
                  <a:lnTo>
                    <a:pt x="120143" y="340164"/>
                  </a:lnTo>
                  <a:lnTo>
                    <a:pt x="139682" y="311159"/>
                  </a:lnTo>
                  <a:lnTo>
                    <a:pt x="168662" y="291600"/>
                  </a:lnTo>
                  <a:lnTo>
                    <a:pt x="204152" y="284427"/>
                  </a:lnTo>
                  <a:lnTo>
                    <a:pt x="820559" y="284427"/>
                  </a:lnTo>
                  <a:lnTo>
                    <a:pt x="817975" y="279732"/>
                  </a:lnTo>
                  <a:lnTo>
                    <a:pt x="809486" y="260732"/>
                  </a:lnTo>
                  <a:lnTo>
                    <a:pt x="807162" y="247309"/>
                  </a:lnTo>
                  <a:lnTo>
                    <a:pt x="813498" y="241946"/>
                  </a:lnTo>
                  <a:lnTo>
                    <a:pt x="850031" y="241946"/>
                  </a:lnTo>
                  <a:lnTo>
                    <a:pt x="833081" y="228966"/>
                  </a:lnTo>
                  <a:lnTo>
                    <a:pt x="816069" y="217689"/>
                  </a:lnTo>
                  <a:lnTo>
                    <a:pt x="582548" y="217689"/>
                  </a:lnTo>
                  <a:lnTo>
                    <a:pt x="582548" y="208634"/>
                  </a:lnTo>
                  <a:lnTo>
                    <a:pt x="801229" y="208634"/>
                  </a:lnTo>
                  <a:lnTo>
                    <a:pt x="798280" y="206894"/>
                  </a:lnTo>
                  <a:lnTo>
                    <a:pt x="76707" y="206894"/>
                  </a:lnTo>
                  <a:lnTo>
                    <a:pt x="74942" y="205154"/>
                  </a:lnTo>
                  <a:lnTo>
                    <a:pt x="74942" y="200798"/>
                  </a:lnTo>
                  <a:lnTo>
                    <a:pt x="76707" y="199020"/>
                  </a:lnTo>
                  <a:lnTo>
                    <a:pt x="649364" y="199020"/>
                  </a:lnTo>
                  <a:lnTo>
                    <a:pt x="623767" y="197243"/>
                  </a:lnTo>
                  <a:lnTo>
                    <a:pt x="575094" y="192606"/>
                  </a:lnTo>
                  <a:lnTo>
                    <a:pt x="573985" y="174952"/>
                  </a:lnTo>
                  <a:lnTo>
                    <a:pt x="572938" y="154431"/>
                  </a:lnTo>
                  <a:lnTo>
                    <a:pt x="571857" y="132361"/>
                  </a:lnTo>
                  <a:lnTo>
                    <a:pt x="570649" y="110056"/>
                  </a:lnTo>
                  <a:lnTo>
                    <a:pt x="570725" y="106910"/>
                  </a:lnTo>
                  <a:lnTo>
                    <a:pt x="570802" y="103727"/>
                  </a:lnTo>
                  <a:lnTo>
                    <a:pt x="570871" y="100905"/>
                  </a:lnTo>
                  <a:lnTo>
                    <a:pt x="572048" y="98791"/>
                  </a:lnTo>
                  <a:lnTo>
                    <a:pt x="76707" y="98791"/>
                  </a:lnTo>
                  <a:lnTo>
                    <a:pt x="75019" y="97091"/>
                  </a:lnTo>
                  <a:lnTo>
                    <a:pt x="74942" y="92695"/>
                  </a:lnTo>
                  <a:lnTo>
                    <a:pt x="76707" y="90917"/>
                  </a:lnTo>
                  <a:lnTo>
                    <a:pt x="692813" y="90917"/>
                  </a:lnTo>
                  <a:lnTo>
                    <a:pt x="659625" y="52746"/>
                  </a:lnTo>
                  <a:lnTo>
                    <a:pt x="625030" y="20190"/>
                  </a:lnTo>
                  <a:lnTo>
                    <a:pt x="592213" y="4583"/>
                  </a:lnTo>
                  <a:lnTo>
                    <a:pt x="558516" y="2528"/>
                  </a:lnTo>
                  <a:lnTo>
                    <a:pt x="559904" y="2528"/>
                  </a:lnTo>
                  <a:lnTo>
                    <a:pt x="508808" y="1060"/>
                  </a:lnTo>
                  <a:lnTo>
                    <a:pt x="393621" y="0"/>
                  </a:lnTo>
                  <a:close/>
                </a:path>
                <a:path w="891540" h="398144">
                  <a:moveTo>
                    <a:pt x="850031" y="241946"/>
                  </a:moveTo>
                  <a:lnTo>
                    <a:pt x="813498" y="241946"/>
                  </a:lnTo>
                  <a:lnTo>
                    <a:pt x="818690" y="245266"/>
                  </a:lnTo>
                  <a:lnTo>
                    <a:pt x="827252" y="252537"/>
                  </a:lnTo>
                  <a:lnTo>
                    <a:pt x="837747" y="261666"/>
                  </a:lnTo>
                  <a:lnTo>
                    <a:pt x="848740" y="270559"/>
                  </a:lnTo>
                  <a:lnTo>
                    <a:pt x="864850" y="280766"/>
                  </a:lnTo>
                  <a:lnTo>
                    <a:pt x="870215" y="287229"/>
                  </a:lnTo>
                  <a:lnTo>
                    <a:pt x="872456" y="297635"/>
                  </a:lnTo>
                  <a:lnTo>
                    <a:pt x="872502" y="297851"/>
                  </a:lnTo>
                  <a:lnTo>
                    <a:pt x="866538" y="304075"/>
                  </a:lnTo>
                  <a:lnTo>
                    <a:pt x="853362" y="307749"/>
                  </a:lnTo>
                  <a:lnTo>
                    <a:pt x="878800" y="307749"/>
                  </a:lnTo>
                  <a:lnTo>
                    <a:pt x="875680" y="289863"/>
                  </a:lnTo>
                  <a:lnTo>
                    <a:pt x="875654" y="289711"/>
                  </a:lnTo>
                  <a:lnTo>
                    <a:pt x="871027" y="272075"/>
                  </a:lnTo>
                  <a:lnTo>
                    <a:pt x="866208" y="260227"/>
                  </a:lnTo>
                  <a:lnTo>
                    <a:pt x="861390" y="253287"/>
                  </a:lnTo>
                  <a:lnTo>
                    <a:pt x="850478" y="242287"/>
                  </a:lnTo>
                  <a:lnTo>
                    <a:pt x="850031" y="241946"/>
                  </a:lnTo>
                  <a:close/>
                </a:path>
                <a:path w="891540" h="398144">
                  <a:moveTo>
                    <a:pt x="801229" y="208634"/>
                  </a:moveTo>
                  <a:lnTo>
                    <a:pt x="616940" y="208634"/>
                  </a:lnTo>
                  <a:lnTo>
                    <a:pt x="616940" y="217689"/>
                  </a:lnTo>
                  <a:lnTo>
                    <a:pt x="816069" y="217689"/>
                  </a:lnTo>
                  <a:lnTo>
                    <a:pt x="811980" y="214978"/>
                  </a:lnTo>
                  <a:lnTo>
                    <a:pt x="801229" y="208634"/>
                  </a:lnTo>
                  <a:close/>
                </a:path>
                <a:path w="891540" h="398144">
                  <a:moveTo>
                    <a:pt x="649364" y="199020"/>
                  </a:moveTo>
                  <a:lnTo>
                    <a:pt x="520826" y="199020"/>
                  </a:lnTo>
                  <a:lnTo>
                    <a:pt x="522604" y="200798"/>
                  </a:lnTo>
                  <a:lnTo>
                    <a:pt x="522604" y="205154"/>
                  </a:lnTo>
                  <a:lnTo>
                    <a:pt x="520826" y="206894"/>
                  </a:lnTo>
                  <a:lnTo>
                    <a:pt x="798280" y="206894"/>
                  </a:lnTo>
                  <a:lnTo>
                    <a:pt x="792900" y="203719"/>
                  </a:lnTo>
                  <a:lnTo>
                    <a:pt x="733145" y="203719"/>
                  </a:lnTo>
                  <a:lnTo>
                    <a:pt x="664321" y="200058"/>
                  </a:lnTo>
                  <a:lnTo>
                    <a:pt x="649364" y="199020"/>
                  </a:lnTo>
                  <a:close/>
                </a:path>
                <a:path w="891540" h="398144">
                  <a:moveTo>
                    <a:pt x="696304" y="94880"/>
                  </a:moveTo>
                  <a:lnTo>
                    <a:pt x="588200" y="94880"/>
                  </a:lnTo>
                  <a:lnTo>
                    <a:pt x="602213" y="95388"/>
                  </a:lnTo>
                  <a:lnTo>
                    <a:pt x="613292" y="96146"/>
                  </a:lnTo>
                  <a:lnTo>
                    <a:pt x="659550" y="103727"/>
                  </a:lnTo>
                  <a:lnTo>
                    <a:pt x="696876" y="127888"/>
                  </a:lnTo>
                  <a:lnTo>
                    <a:pt x="724668" y="158969"/>
                  </a:lnTo>
                  <a:lnTo>
                    <a:pt x="728410" y="164529"/>
                  </a:lnTo>
                  <a:lnTo>
                    <a:pt x="732281" y="169848"/>
                  </a:lnTo>
                  <a:lnTo>
                    <a:pt x="734960" y="177387"/>
                  </a:lnTo>
                  <a:lnTo>
                    <a:pt x="736419" y="188869"/>
                  </a:lnTo>
                  <a:lnTo>
                    <a:pt x="736103" y="197243"/>
                  </a:lnTo>
                  <a:lnTo>
                    <a:pt x="736025" y="199309"/>
                  </a:lnTo>
                  <a:lnTo>
                    <a:pt x="733145" y="203719"/>
                  </a:lnTo>
                  <a:lnTo>
                    <a:pt x="792900" y="203719"/>
                  </a:lnTo>
                  <a:lnTo>
                    <a:pt x="789952" y="201979"/>
                  </a:lnTo>
                  <a:lnTo>
                    <a:pt x="773854" y="181521"/>
                  </a:lnTo>
                  <a:lnTo>
                    <a:pt x="755384" y="159597"/>
                  </a:lnTo>
                  <a:lnTo>
                    <a:pt x="735822" y="137805"/>
                  </a:lnTo>
                  <a:lnTo>
                    <a:pt x="716445" y="117740"/>
                  </a:lnTo>
                  <a:lnTo>
                    <a:pt x="696304" y="94880"/>
                  </a:lnTo>
                  <a:close/>
                </a:path>
                <a:path w="891540" h="398144">
                  <a:moveTo>
                    <a:pt x="692813" y="90917"/>
                  </a:moveTo>
                  <a:lnTo>
                    <a:pt x="520826" y="90917"/>
                  </a:lnTo>
                  <a:lnTo>
                    <a:pt x="522604" y="92695"/>
                  </a:lnTo>
                  <a:lnTo>
                    <a:pt x="522527" y="97091"/>
                  </a:lnTo>
                  <a:lnTo>
                    <a:pt x="520826" y="98791"/>
                  </a:lnTo>
                  <a:lnTo>
                    <a:pt x="572048" y="98791"/>
                  </a:lnTo>
                  <a:lnTo>
                    <a:pt x="573400" y="96362"/>
                  </a:lnTo>
                  <a:lnTo>
                    <a:pt x="578913" y="94880"/>
                  </a:lnTo>
                  <a:lnTo>
                    <a:pt x="696304" y="94880"/>
                  </a:lnTo>
                  <a:lnTo>
                    <a:pt x="692813" y="90917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0" y="6011999"/>
              <a:ext cx="8129270" cy="591185"/>
            </a:xfrm>
            <a:custGeom>
              <a:avLst/>
              <a:gdLst/>
              <a:ahLst/>
              <a:cxnLst/>
              <a:rect l="l" t="t" r="r" b="b"/>
              <a:pathLst>
                <a:path w="8129270" h="591184">
                  <a:moveTo>
                    <a:pt x="7833805" y="0"/>
                  </a:moveTo>
                  <a:lnTo>
                    <a:pt x="0" y="0"/>
                  </a:lnTo>
                  <a:lnTo>
                    <a:pt x="0" y="590651"/>
                  </a:lnTo>
                  <a:lnTo>
                    <a:pt x="7833805" y="590651"/>
                  </a:lnTo>
                  <a:lnTo>
                    <a:pt x="7881706" y="586786"/>
                  </a:lnTo>
                  <a:lnTo>
                    <a:pt x="7927147" y="575595"/>
                  </a:lnTo>
                  <a:lnTo>
                    <a:pt x="7969520" y="557688"/>
                  </a:lnTo>
                  <a:lnTo>
                    <a:pt x="8008216" y="533671"/>
                  </a:lnTo>
                  <a:lnTo>
                    <a:pt x="8042628" y="504153"/>
                  </a:lnTo>
                  <a:lnTo>
                    <a:pt x="8072147" y="469742"/>
                  </a:lnTo>
                  <a:lnTo>
                    <a:pt x="8096165" y="431045"/>
                  </a:lnTo>
                  <a:lnTo>
                    <a:pt x="8114074" y="388672"/>
                  </a:lnTo>
                  <a:lnTo>
                    <a:pt x="8125265" y="343229"/>
                  </a:lnTo>
                  <a:lnTo>
                    <a:pt x="8129131" y="295325"/>
                  </a:lnTo>
                  <a:lnTo>
                    <a:pt x="8125265" y="247421"/>
                  </a:lnTo>
                  <a:lnTo>
                    <a:pt x="8114074" y="201979"/>
                  </a:lnTo>
                  <a:lnTo>
                    <a:pt x="8096165" y="159605"/>
                  </a:lnTo>
                  <a:lnTo>
                    <a:pt x="8072147" y="120909"/>
                  </a:lnTo>
                  <a:lnTo>
                    <a:pt x="8042628" y="86498"/>
                  </a:lnTo>
                  <a:lnTo>
                    <a:pt x="8008216" y="56980"/>
                  </a:lnTo>
                  <a:lnTo>
                    <a:pt x="7969520" y="32963"/>
                  </a:lnTo>
                  <a:lnTo>
                    <a:pt x="7927147" y="15055"/>
                  </a:lnTo>
                  <a:lnTo>
                    <a:pt x="7881706" y="3865"/>
                  </a:lnTo>
                  <a:lnTo>
                    <a:pt x="7833805" y="0"/>
                  </a:lnTo>
                  <a:close/>
                </a:path>
              </a:pathLst>
            </a:custGeom>
            <a:solidFill>
              <a:srgbClr val="FFF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41096" y="3603868"/>
            <a:ext cx="408241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165" indent="-164465">
              <a:lnSpc>
                <a:spcPct val="100000"/>
              </a:lnSpc>
              <a:spcBef>
                <a:spcPts val="100"/>
              </a:spcBef>
              <a:buFont typeface="Franklin Gothic Book"/>
              <a:buChar char="•"/>
              <a:tabLst>
                <a:tab pos="177165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Factures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consolidées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 err="1">
                <a:solidFill>
                  <a:srgbClr val="424241"/>
                </a:solidFill>
                <a:latin typeface="Franklin Gothic Book"/>
                <a:cs typeface="Franklin Gothic Book"/>
              </a:rPr>
              <a:t>liées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lang="fr-FR"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recreusage</a:t>
            </a:r>
            <a:endParaRPr sz="1500" dirty="0">
              <a:latin typeface="Franklin Gothic Book"/>
              <a:cs typeface="Franklin Gothic Book"/>
            </a:endParaRPr>
          </a:p>
          <a:p>
            <a:pPr marL="176530" marR="648970" indent="-164465">
              <a:lnSpc>
                <a:spcPct val="100000"/>
              </a:lnSpc>
              <a:buFont typeface="Franklin Gothic Book"/>
              <a:buChar char="•"/>
              <a:tabLst>
                <a:tab pos="177800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Attestations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du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nombre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cartes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grises 	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sous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contrat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gestion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pneumatique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 	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Mastercare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+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(suivi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préventif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parc),</a:t>
            </a:r>
            <a:endParaRPr sz="1500" dirty="0">
              <a:latin typeface="Franklin Gothic Book"/>
              <a:cs typeface="Franklin Gothic Book"/>
            </a:endParaRPr>
          </a:p>
          <a:p>
            <a:pPr marL="177800" marR="508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Mastercare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Easyliss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(mensualisation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budget),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Master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Premium.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57164" y="3603868"/>
            <a:ext cx="3567429" cy="173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Depuis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2022,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norme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TRA-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EQ-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106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valorise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basse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résistance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roulement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(indice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labelling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≤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C).</a:t>
            </a:r>
            <a:endParaRPr sz="1500">
              <a:latin typeface="Franklin Gothic Book"/>
              <a:cs typeface="Franklin Gothic Book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identifions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chaque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Font typeface="Franklin Gothic Book"/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nombre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éligibles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achetés,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Font typeface="Franklin Gothic Book"/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traçabilité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complète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achats</a:t>
            </a:r>
            <a:endParaRPr sz="1500">
              <a:latin typeface="Franklin Gothic Medium"/>
              <a:cs typeface="Franklin Gothic Medium"/>
            </a:endParaRPr>
          </a:p>
          <a:p>
            <a:pPr marL="1778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constituer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dossier.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612426" y="2665769"/>
            <a:ext cx="287972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Pour</a:t>
            </a:r>
            <a:r>
              <a:rPr sz="2100" spc="-45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5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5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VL/VUL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97553" y="2665769"/>
            <a:ext cx="233172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Pour</a:t>
            </a:r>
            <a:r>
              <a:rPr sz="2100" spc="-35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4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4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86096" y="6160993"/>
            <a:ext cx="6801484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Chaque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opération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pneumatique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devient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un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levier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valorisation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à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part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entière.</a:t>
            </a:r>
            <a:endParaRPr sz="1500">
              <a:latin typeface="Franklin Gothic Medium"/>
              <a:cs typeface="Franklin Gothic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 descr="Une image contenant capture d’écran, Accessoire de mode, collier, pendentif&#10;&#10;Le contenu généré par l’IA peut être incorrect.">
            <a:extLst>
              <a:ext uri="{FF2B5EF4-FFF2-40B4-BE49-F238E27FC236}">
                <a16:creationId xmlns:a16="http://schemas.microsoft.com/office/drawing/2014/main" id="{35C81F78-C4A8-0A0E-5CC0-7B6B9F912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12000" y="6894"/>
            <a:ext cx="7998264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ct val="78900"/>
              </a:lnSpc>
              <a:spcBef>
                <a:spcPts val="1060"/>
              </a:spcBef>
            </a:pPr>
            <a:r>
              <a:rPr spc="-50" dirty="0">
                <a:latin typeface="Franklin Gothic Medium Cond" panose="020B0606030402020204" pitchFamily="34" charset="0"/>
              </a:rPr>
              <a:t>NOTRE DÉMARCHE POUR RÉDUIRE L’EMPREINTE CARBONE DE NOS CLIENTS PL</a:t>
            </a:r>
          </a:p>
        </p:txBody>
      </p:sp>
      <p:sp>
        <p:nvSpPr>
          <p:cNvPr id="19" name="object 19"/>
          <p:cNvSpPr/>
          <p:nvPr/>
        </p:nvSpPr>
        <p:spPr>
          <a:xfrm>
            <a:off x="0" y="5345998"/>
            <a:ext cx="8566785" cy="1148715"/>
          </a:xfrm>
          <a:custGeom>
            <a:avLst/>
            <a:gdLst/>
            <a:ahLst/>
            <a:cxnLst/>
            <a:rect l="l" t="t" r="r" b="b"/>
            <a:pathLst>
              <a:path w="8566785" h="1148714">
                <a:moveTo>
                  <a:pt x="7992028" y="0"/>
                </a:moveTo>
                <a:lnTo>
                  <a:pt x="0" y="0"/>
                </a:lnTo>
                <a:lnTo>
                  <a:pt x="0" y="1148651"/>
                </a:lnTo>
                <a:lnTo>
                  <a:pt x="7992028" y="1148651"/>
                </a:lnTo>
                <a:lnTo>
                  <a:pt x="8039131" y="1146747"/>
                </a:lnTo>
                <a:lnTo>
                  <a:pt x="8085185" y="1141134"/>
                </a:lnTo>
                <a:lnTo>
                  <a:pt x="8130042" y="1131959"/>
                </a:lnTo>
                <a:lnTo>
                  <a:pt x="8173556" y="1119371"/>
                </a:lnTo>
                <a:lnTo>
                  <a:pt x="8215577" y="1103517"/>
                </a:lnTo>
                <a:lnTo>
                  <a:pt x="8255959" y="1084545"/>
                </a:lnTo>
                <a:lnTo>
                  <a:pt x="8294553" y="1062603"/>
                </a:lnTo>
                <a:lnTo>
                  <a:pt x="8331211" y="1037838"/>
                </a:lnTo>
                <a:lnTo>
                  <a:pt x="8365787" y="1010399"/>
                </a:lnTo>
                <a:lnTo>
                  <a:pt x="8398131" y="980433"/>
                </a:lnTo>
                <a:lnTo>
                  <a:pt x="8428097" y="948088"/>
                </a:lnTo>
                <a:lnTo>
                  <a:pt x="8455536" y="913512"/>
                </a:lnTo>
                <a:lnTo>
                  <a:pt x="8480300" y="876853"/>
                </a:lnTo>
                <a:lnTo>
                  <a:pt x="8502242" y="838258"/>
                </a:lnTo>
                <a:lnTo>
                  <a:pt x="8521214" y="797875"/>
                </a:lnTo>
                <a:lnTo>
                  <a:pt x="8537068" y="755852"/>
                </a:lnTo>
                <a:lnTo>
                  <a:pt x="8549656" y="712338"/>
                </a:lnTo>
                <a:lnTo>
                  <a:pt x="8558831" y="667479"/>
                </a:lnTo>
                <a:lnTo>
                  <a:pt x="8564444" y="621423"/>
                </a:lnTo>
                <a:lnTo>
                  <a:pt x="8566348" y="574319"/>
                </a:lnTo>
                <a:lnTo>
                  <a:pt x="8564444" y="527217"/>
                </a:lnTo>
                <a:lnTo>
                  <a:pt x="8558831" y="481163"/>
                </a:lnTo>
                <a:lnTo>
                  <a:pt x="8549656" y="436305"/>
                </a:lnTo>
                <a:lnTo>
                  <a:pt x="8537068" y="392792"/>
                </a:lnTo>
                <a:lnTo>
                  <a:pt x="8521214" y="350770"/>
                </a:lnTo>
                <a:lnTo>
                  <a:pt x="8502242" y="310388"/>
                </a:lnTo>
                <a:lnTo>
                  <a:pt x="8480300" y="271794"/>
                </a:lnTo>
                <a:lnTo>
                  <a:pt x="8455536" y="235136"/>
                </a:lnTo>
                <a:lnTo>
                  <a:pt x="8428097" y="200560"/>
                </a:lnTo>
                <a:lnTo>
                  <a:pt x="8398131" y="168216"/>
                </a:lnTo>
                <a:lnTo>
                  <a:pt x="8365787" y="138250"/>
                </a:lnTo>
                <a:lnTo>
                  <a:pt x="8331211" y="110811"/>
                </a:lnTo>
                <a:lnTo>
                  <a:pt x="8294553" y="86047"/>
                </a:lnTo>
                <a:lnTo>
                  <a:pt x="8255959" y="64105"/>
                </a:lnTo>
                <a:lnTo>
                  <a:pt x="8215577" y="45133"/>
                </a:lnTo>
                <a:lnTo>
                  <a:pt x="8173556" y="29279"/>
                </a:lnTo>
                <a:lnTo>
                  <a:pt x="8130042" y="16691"/>
                </a:lnTo>
                <a:lnTo>
                  <a:pt x="8085185" y="7517"/>
                </a:lnTo>
                <a:lnTo>
                  <a:pt x="8039131" y="1903"/>
                </a:lnTo>
                <a:lnTo>
                  <a:pt x="7992028" y="0"/>
                </a:lnTo>
                <a:close/>
              </a:path>
            </a:pathLst>
          </a:custGeom>
          <a:solidFill>
            <a:srgbClr val="FFF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9723" y="3365999"/>
            <a:ext cx="786892" cy="786904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491299" y="1278268"/>
            <a:ext cx="10351135" cy="1840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Depuis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3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ans,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dans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approche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TCO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(Total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Cost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of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Ownership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-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coût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d’usage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global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du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véhicule)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intégrant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gestion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pneumatique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comme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levier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d’optimisation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économique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environnementale.</a:t>
            </a:r>
            <a:endParaRPr sz="1500" dirty="0">
              <a:latin typeface="Franklin Gothic Book"/>
              <a:cs typeface="Franklin Gothic Book"/>
            </a:endParaRPr>
          </a:p>
          <a:p>
            <a:pPr marL="12700">
              <a:lnSpc>
                <a:spcPts val="3070"/>
              </a:lnSpc>
              <a:spcBef>
                <a:spcPts val="985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avons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été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premier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réseau</a:t>
            </a:r>
            <a:r>
              <a:rPr sz="27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négociants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spécialisés</a:t>
            </a:r>
            <a:endParaRPr sz="2700" dirty="0">
              <a:latin typeface="Franklin Gothic Medium"/>
              <a:cs typeface="Franklin Gothic Medium"/>
            </a:endParaRPr>
          </a:p>
          <a:p>
            <a:pPr marL="12700">
              <a:lnSpc>
                <a:spcPts val="2350"/>
              </a:lnSpc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à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valoriser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cette</a:t>
            </a:r>
            <a:r>
              <a:rPr sz="2100" spc="-6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approche.</a:t>
            </a:r>
            <a:endParaRPr sz="2100" dirty="0">
              <a:latin typeface="Franklin Gothic Medium"/>
              <a:cs typeface="Franklin Gothic Medium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100" dirty="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Cette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démarche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repose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5899" y="4511250"/>
            <a:ext cx="86417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représente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3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5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budget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achat,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mais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influence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jusqu’à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30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%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consommation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carburant.</a:t>
            </a:r>
            <a:endParaRPr sz="1500">
              <a:latin typeface="Franklin Gothic Medium"/>
              <a:cs typeface="Franklin Gothic Medium"/>
            </a:endParaRPr>
          </a:p>
          <a:p>
            <a:pPr marL="381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gestion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optimisée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=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jusqu’à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-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6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%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d’émissions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275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</a:t>
            </a:r>
            <a:r>
              <a:rPr sz="1275" spc="202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(soit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-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L/100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km)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58995" y="3170257"/>
            <a:ext cx="7261859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165" indent="-164465">
              <a:lnSpc>
                <a:spcPct val="100000"/>
              </a:lnSpc>
              <a:spcBef>
                <a:spcPts val="100"/>
              </a:spcBef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gestion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préventive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parc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stratégie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d’optimisation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“autour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du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pneu”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 dirty="0">
              <a:latin typeface="Franklin Gothic Book"/>
              <a:cs typeface="Franklin Gothic Book"/>
            </a:endParaRPr>
          </a:p>
          <a:p>
            <a:pPr marL="563245" lvl="1" indent="-93345">
              <a:lnSpc>
                <a:spcPct val="100000"/>
              </a:lnSpc>
              <a:buChar char="-"/>
              <a:tabLst>
                <a:tab pos="563245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Recreusage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+25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rendement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kilométrique,</a:t>
            </a:r>
            <a:endParaRPr sz="1500" dirty="0">
              <a:latin typeface="Franklin Gothic Book"/>
              <a:cs typeface="Franklin Gothic Book"/>
            </a:endParaRPr>
          </a:p>
          <a:p>
            <a:pPr marL="563245" lvl="1" indent="-93345">
              <a:lnSpc>
                <a:spcPct val="100000"/>
              </a:lnSpc>
              <a:buChar char="-"/>
              <a:tabLst>
                <a:tab pos="563245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Permutations/retours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sur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jante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+20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longévité,</a:t>
            </a:r>
            <a:endParaRPr sz="1500" dirty="0">
              <a:latin typeface="Franklin Gothic Book"/>
              <a:cs typeface="Franklin Gothic Book"/>
            </a:endParaRPr>
          </a:p>
          <a:p>
            <a:pPr marL="563245" lvl="1" indent="-93345">
              <a:lnSpc>
                <a:spcPct val="100000"/>
              </a:lnSpc>
              <a:buChar char="-"/>
              <a:tabLst>
                <a:tab pos="563245" algn="l"/>
              </a:tabLst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Réparations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crevés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réduction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pertes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allongement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durée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vie.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1299" y="5529987"/>
            <a:ext cx="76041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maximisant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durée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pneus,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favorisant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résistance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roulement</a:t>
            </a:r>
            <a:endParaRPr sz="1500">
              <a:latin typeface="Franklin Gothic Book"/>
              <a:cs typeface="Franklin Gothic Book"/>
            </a:endParaRPr>
          </a:p>
          <a:p>
            <a:pPr marL="12700" marR="508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faible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usagé,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réalisent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économies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tangibles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tout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réduisant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impact</a:t>
            </a:r>
            <a:r>
              <a:rPr sz="15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environnemental.</a:t>
            </a:r>
            <a:endParaRPr sz="1500">
              <a:latin typeface="Franklin Gothic Medium"/>
              <a:cs typeface="Franklin Gothic Medium"/>
            </a:endParaRPr>
          </a:p>
        </p:txBody>
      </p:sp>
      <p:pic>
        <p:nvPicPr>
          <p:cNvPr id="32" name="Image 31" descr="Une image contenant texte, Police, capture d’écran, carte de visite&#10;&#10;Le contenu généré par l’IA peut être incorrect.">
            <a:extLst>
              <a:ext uri="{FF2B5EF4-FFF2-40B4-BE49-F238E27FC236}">
                <a16:creationId xmlns:a16="http://schemas.microsoft.com/office/drawing/2014/main" id="{2FFB60FB-4501-C7C9-DA88-E1346BAA02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3" y="2819400"/>
            <a:ext cx="3237257" cy="25178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37" descr="Une image contenant capture d’écran,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DFA570FD-810F-C379-0ED1-0CD9B70AE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6" name="Image 35" descr="Une image contenant Police, cercle, Graphique, logo&#10;&#10;Le contenu généré par l’IA peut être incorrect.">
            <a:extLst>
              <a:ext uri="{FF2B5EF4-FFF2-40B4-BE49-F238E27FC236}">
                <a16:creationId xmlns:a16="http://schemas.microsoft.com/office/drawing/2014/main" id="{B9D23305-81D8-92E9-377C-F345276B1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04" y="4026314"/>
            <a:ext cx="1079086" cy="107908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401127" y="3103324"/>
            <a:ext cx="45999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vendus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chez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EUROMASTER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sont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rechapés.</a:t>
            </a:r>
            <a:endParaRPr sz="1500" dirty="0">
              <a:latin typeface="Franklin Gothic Medium"/>
              <a:cs typeface="Franklin Gothic Medium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45585" y="6390068"/>
            <a:ext cx="1667611" cy="28793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53199" y="1278268"/>
            <a:ext cx="10359390" cy="1466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4224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Depuis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plusieurs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années,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renforçons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actions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sensibilisation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conseil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sur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l’intérêt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recourir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aux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poids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lourds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rechapés.</a:t>
            </a:r>
            <a:endParaRPr sz="1500" dirty="0">
              <a:latin typeface="Franklin Gothic Medium"/>
              <a:cs typeface="Franklin Gothic Medium"/>
            </a:endParaRPr>
          </a:p>
          <a:p>
            <a:pPr marL="50800" marR="43180">
              <a:lnSpc>
                <a:spcPct val="100000"/>
              </a:lnSpc>
              <a:spcBef>
                <a:spcPts val="1445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rechapé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est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véritable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produit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recyclé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prolonge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carcasses,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possibilité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275" baseline="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e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voir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3</a:t>
            </a:r>
            <a:r>
              <a:rPr sz="1275" baseline="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e</a:t>
            </a:r>
            <a:r>
              <a:rPr sz="1275" spc="217" baseline="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vie,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tout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maintenant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performances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kilométriques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compétitives.</a:t>
            </a:r>
            <a:endParaRPr sz="1500" dirty="0">
              <a:latin typeface="Franklin Gothic Medium"/>
              <a:cs typeface="Franklin Gothic Medium"/>
            </a:endParaRPr>
          </a:p>
          <a:p>
            <a:pPr marL="50800">
              <a:lnSpc>
                <a:spcPct val="100000"/>
              </a:lnSpc>
              <a:spcBef>
                <a:spcPts val="9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2024,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2452" y="3832230"/>
            <a:ext cx="4311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Soit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01137" y="4425637"/>
            <a:ext cx="242887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points par rapport au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marché.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0" y="5095500"/>
            <a:ext cx="7635875" cy="939800"/>
          </a:xfrm>
          <a:custGeom>
            <a:avLst/>
            <a:gdLst/>
            <a:ahLst/>
            <a:cxnLst/>
            <a:rect l="l" t="t" r="r" b="b"/>
            <a:pathLst>
              <a:path w="7635875" h="939800">
                <a:moveTo>
                  <a:pt x="7165887" y="0"/>
                </a:moveTo>
                <a:lnTo>
                  <a:pt x="0" y="0"/>
                </a:lnTo>
                <a:lnTo>
                  <a:pt x="0" y="939419"/>
                </a:lnTo>
                <a:lnTo>
                  <a:pt x="7165887" y="939419"/>
                </a:lnTo>
                <a:lnTo>
                  <a:pt x="7213914" y="936993"/>
                </a:lnTo>
                <a:lnTo>
                  <a:pt x="7260552" y="929876"/>
                </a:lnTo>
                <a:lnTo>
                  <a:pt x="7305568" y="918301"/>
                </a:lnTo>
                <a:lnTo>
                  <a:pt x="7348723" y="902506"/>
                </a:lnTo>
                <a:lnTo>
                  <a:pt x="7389783" y="882726"/>
                </a:lnTo>
                <a:lnTo>
                  <a:pt x="7428510" y="859199"/>
                </a:lnTo>
                <a:lnTo>
                  <a:pt x="7464670" y="832159"/>
                </a:lnTo>
                <a:lnTo>
                  <a:pt x="7498025" y="801843"/>
                </a:lnTo>
                <a:lnTo>
                  <a:pt x="7528341" y="768487"/>
                </a:lnTo>
                <a:lnTo>
                  <a:pt x="7555380" y="732327"/>
                </a:lnTo>
                <a:lnTo>
                  <a:pt x="7578907" y="693599"/>
                </a:lnTo>
                <a:lnTo>
                  <a:pt x="7598686" y="652540"/>
                </a:lnTo>
                <a:lnTo>
                  <a:pt x="7614480" y="609385"/>
                </a:lnTo>
                <a:lnTo>
                  <a:pt x="7626054" y="564371"/>
                </a:lnTo>
                <a:lnTo>
                  <a:pt x="7633171" y="517734"/>
                </a:lnTo>
                <a:lnTo>
                  <a:pt x="7635596" y="469709"/>
                </a:lnTo>
                <a:lnTo>
                  <a:pt x="7633171" y="421684"/>
                </a:lnTo>
                <a:lnTo>
                  <a:pt x="7626054" y="375047"/>
                </a:lnTo>
                <a:lnTo>
                  <a:pt x="7614480" y="330033"/>
                </a:lnTo>
                <a:lnTo>
                  <a:pt x="7598686" y="286878"/>
                </a:lnTo>
                <a:lnTo>
                  <a:pt x="7578907" y="245819"/>
                </a:lnTo>
                <a:lnTo>
                  <a:pt x="7555380" y="207091"/>
                </a:lnTo>
                <a:lnTo>
                  <a:pt x="7528341" y="170931"/>
                </a:lnTo>
                <a:lnTo>
                  <a:pt x="7498025" y="137575"/>
                </a:lnTo>
                <a:lnTo>
                  <a:pt x="7464670" y="107259"/>
                </a:lnTo>
                <a:lnTo>
                  <a:pt x="7428510" y="80219"/>
                </a:lnTo>
                <a:lnTo>
                  <a:pt x="7389783" y="56692"/>
                </a:lnTo>
                <a:lnTo>
                  <a:pt x="7348723" y="36912"/>
                </a:lnTo>
                <a:lnTo>
                  <a:pt x="7305568" y="21117"/>
                </a:lnTo>
                <a:lnTo>
                  <a:pt x="7260552" y="9542"/>
                </a:lnTo>
                <a:lnTo>
                  <a:pt x="7213914" y="2425"/>
                </a:lnTo>
                <a:lnTo>
                  <a:pt x="7165887" y="0"/>
                </a:lnTo>
                <a:close/>
              </a:path>
            </a:pathLst>
          </a:custGeom>
          <a:solidFill>
            <a:srgbClr val="FFF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91299" y="5428518"/>
            <a:ext cx="61563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approche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d’économie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circulaire,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bénéfique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pour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planète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budget.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id="{2921BC62-2BF2-F0C9-368D-FEF8BB62D304}"/>
              </a:ext>
            </a:extLst>
          </p:cNvPr>
          <p:cNvSpPr txBox="1">
            <a:spLocks/>
          </p:cNvSpPr>
          <p:nvPr/>
        </p:nvSpPr>
        <p:spPr>
          <a:xfrm>
            <a:off x="3321905" y="6894"/>
            <a:ext cx="7998264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>
              <a:lnSpc>
                <a:spcPct val="78900"/>
              </a:lnSpc>
              <a:spcBef>
                <a:spcPts val="1060"/>
              </a:spcBef>
            </a:pPr>
            <a:r>
              <a:rPr lang="fr-FR" spc="-50" dirty="0">
                <a:latin typeface="Franklin Gothic Medium Cond" panose="020B0606030402020204" pitchFamily="34" charset="0"/>
              </a:rPr>
              <a:t>LE PNEU RECHAPÉ :</a:t>
            </a:r>
            <a:br>
              <a:rPr lang="fr-FR" spc="-50" dirty="0">
                <a:latin typeface="Franklin Gothic Medium Cond" panose="020B0606030402020204" pitchFamily="34" charset="0"/>
              </a:rPr>
            </a:br>
            <a:r>
              <a:rPr lang="fr-FR" spc="-50" dirty="0">
                <a:latin typeface="Franklin Gothic Medium Cond" panose="020B0606030402020204" pitchFamily="34" charset="0"/>
              </a:rPr>
              <a:t>UN CHOIX ÉCOLOGIQUE ET ÉCONOMIQUE</a:t>
            </a:r>
          </a:p>
        </p:txBody>
      </p:sp>
      <p:pic>
        <p:nvPicPr>
          <p:cNvPr id="34" name="Image 33" descr="Une image contenant Police, Graphique, cercle, logo&#10;&#10;Le contenu généré par l’IA peut être incorrect.">
            <a:extLst>
              <a:ext uri="{FF2B5EF4-FFF2-40B4-BE49-F238E27FC236}">
                <a16:creationId xmlns:a16="http://schemas.microsoft.com/office/drawing/2014/main" id="{7D56459D-AA30-2586-3B82-6922E4B030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62" y="2667000"/>
            <a:ext cx="1079086" cy="1079086"/>
          </a:xfrm>
          <a:prstGeom prst="rect">
            <a:avLst/>
          </a:prstGeom>
        </p:spPr>
      </p:pic>
      <p:pic>
        <p:nvPicPr>
          <p:cNvPr id="40" name="Image 39" descr="Une image contenant texte, capture d’écran, carte de visite, Police&#10;&#10;Le contenu généré par l’IA peut être incorrect.">
            <a:extLst>
              <a:ext uri="{FF2B5EF4-FFF2-40B4-BE49-F238E27FC236}">
                <a16:creationId xmlns:a16="http://schemas.microsoft.com/office/drawing/2014/main" id="{46D469E9-C589-F0F5-2C02-6DA7B3722D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152" y="2706343"/>
            <a:ext cx="3779848" cy="32372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 descr="Une image contenant capture d’écran,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408794F4-F7B1-8737-16BF-3E7771824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-16296" y="0"/>
            <a:ext cx="12192000" cy="6858000"/>
          </a:xfrm>
          <a:prstGeom prst="rect">
            <a:avLst/>
          </a:prstGeom>
        </p:spPr>
      </p:pic>
      <p:pic>
        <p:nvPicPr>
          <p:cNvPr id="38" name="Image 37" descr="Une image contenant symbole, logo, capture d’écran, cercle&#10;&#10;Le contenu généré par l’IA peut être incorrect.">
            <a:extLst>
              <a:ext uri="{FF2B5EF4-FFF2-40B4-BE49-F238E27FC236}">
                <a16:creationId xmlns:a16="http://schemas.microsoft.com/office/drawing/2014/main" id="{7E66D819-0B4A-0B4B-19CB-3B6637721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9390" cy="5401524"/>
          </a:xfrm>
          <a:prstGeom prst="rect">
            <a:avLst/>
          </a:prstGeom>
        </p:spPr>
      </p:pic>
      <p:pic>
        <p:nvPicPr>
          <p:cNvPr id="36" name="Image 35" descr="Une image contenant capture d’écran,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EFFFCBC-5962-6A73-6B5C-192EA7490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80"/>
          <a:stretch/>
        </p:blipFill>
        <p:spPr>
          <a:xfrm>
            <a:off x="0" y="0"/>
            <a:ext cx="12192000" cy="107124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330000" y="216000"/>
            <a:ext cx="7701280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UN BÉNÉFICE RECONNU PAR NOS CLIENTS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567071" y="2364794"/>
            <a:ext cx="170878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10" dirty="0">
                <a:latin typeface="Franklin Gothic Medium"/>
                <a:cs typeface="Franklin Gothic Medium"/>
              </a:rPr>
              <a:t>verdissement</a:t>
            </a:r>
            <a:endParaRPr sz="2300">
              <a:latin typeface="Franklin Gothic Medium"/>
              <a:cs typeface="Franklin Gothic Mediu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48760" y="2337921"/>
            <a:ext cx="3373754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latin typeface="Franklin Gothic Medium"/>
                <a:cs typeface="Franklin Gothic Medium"/>
              </a:rPr>
              <a:t>réduction</a:t>
            </a:r>
            <a:r>
              <a:rPr sz="2300" spc="-50" dirty="0">
                <a:latin typeface="Franklin Gothic Medium"/>
                <a:cs typeface="Franklin Gothic Medium"/>
              </a:rPr>
              <a:t> </a:t>
            </a:r>
            <a:r>
              <a:rPr sz="2300" dirty="0">
                <a:latin typeface="Franklin Gothic Medium"/>
                <a:cs typeface="Franklin Gothic Medium"/>
              </a:rPr>
              <a:t>d’empreinte</a:t>
            </a:r>
            <a:r>
              <a:rPr sz="2300" spc="-45" dirty="0">
                <a:latin typeface="Franklin Gothic Medium"/>
                <a:cs typeface="Franklin Gothic Medium"/>
              </a:rPr>
              <a:t> </a:t>
            </a:r>
            <a:r>
              <a:rPr sz="2300" spc="-25" dirty="0">
                <a:latin typeface="Franklin Gothic Medium"/>
                <a:cs typeface="Franklin Gothic Medium"/>
              </a:rPr>
              <a:t>CO</a:t>
            </a:r>
            <a:r>
              <a:rPr sz="2025" spc="-37" baseline="-30864" dirty="0">
                <a:latin typeface="Franklin Gothic Medium"/>
                <a:cs typeface="Franklin Gothic Medium"/>
              </a:rPr>
              <a:t>2</a:t>
            </a:r>
            <a:endParaRPr sz="2025" baseline="-30864">
              <a:latin typeface="Franklin Gothic Medium"/>
              <a:cs typeface="Franklin Gothic Medium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55000" y="4103602"/>
            <a:ext cx="205930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latin typeface="Franklin Gothic Medium"/>
                <a:cs typeface="Franklin Gothic Medium"/>
              </a:rPr>
              <a:t>valorisation</a:t>
            </a:r>
            <a:r>
              <a:rPr sz="2300" spc="-45" dirty="0">
                <a:latin typeface="Franklin Gothic Medium"/>
                <a:cs typeface="Franklin Gothic Medium"/>
              </a:rPr>
              <a:t> </a:t>
            </a:r>
            <a:r>
              <a:rPr sz="2300" spc="-25" dirty="0">
                <a:latin typeface="Franklin Gothic Medium"/>
                <a:cs typeface="Franklin Gothic Medium"/>
              </a:rPr>
              <a:t>RSE</a:t>
            </a:r>
            <a:endParaRPr sz="2300">
              <a:latin typeface="Franklin Gothic Medium"/>
              <a:cs typeface="Franklin Gothic Medium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1299" y="1275342"/>
            <a:ext cx="1094676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font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confiance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apprécient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notre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accompagnement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CEE,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qui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contribue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à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leur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 dirty="0">
              <a:latin typeface="Franklin Gothic Medium"/>
              <a:cs typeface="Franklin Gothic Medium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0" y="5531617"/>
            <a:ext cx="8923655" cy="1071245"/>
          </a:xfrm>
          <a:custGeom>
            <a:avLst/>
            <a:gdLst/>
            <a:ahLst/>
            <a:cxnLst/>
            <a:rect l="l" t="t" r="r" b="b"/>
            <a:pathLst>
              <a:path w="8923655" h="1071245">
                <a:moveTo>
                  <a:pt x="8387596" y="0"/>
                </a:moveTo>
                <a:lnTo>
                  <a:pt x="0" y="0"/>
                </a:lnTo>
                <a:lnTo>
                  <a:pt x="0" y="1071003"/>
                </a:lnTo>
                <a:lnTo>
                  <a:pt x="8387596" y="1071003"/>
                </a:lnTo>
                <a:lnTo>
                  <a:pt x="8436337" y="1068815"/>
                </a:lnTo>
                <a:lnTo>
                  <a:pt x="8483852" y="1062376"/>
                </a:lnTo>
                <a:lnTo>
                  <a:pt x="8529952" y="1051875"/>
                </a:lnTo>
                <a:lnTo>
                  <a:pt x="8574448" y="1037501"/>
                </a:lnTo>
                <a:lnTo>
                  <a:pt x="8617150" y="1019444"/>
                </a:lnTo>
                <a:lnTo>
                  <a:pt x="8657871" y="997892"/>
                </a:lnTo>
                <a:lnTo>
                  <a:pt x="8696420" y="973034"/>
                </a:lnTo>
                <a:lnTo>
                  <a:pt x="8732609" y="945060"/>
                </a:lnTo>
                <a:lnTo>
                  <a:pt x="8766248" y="914158"/>
                </a:lnTo>
                <a:lnTo>
                  <a:pt x="8797150" y="880518"/>
                </a:lnTo>
                <a:lnTo>
                  <a:pt x="8825123" y="844328"/>
                </a:lnTo>
                <a:lnTo>
                  <a:pt x="8849981" y="805778"/>
                </a:lnTo>
                <a:lnTo>
                  <a:pt x="8871533" y="765057"/>
                </a:lnTo>
                <a:lnTo>
                  <a:pt x="8889590" y="722353"/>
                </a:lnTo>
                <a:lnTo>
                  <a:pt x="8903963" y="677856"/>
                </a:lnTo>
                <a:lnTo>
                  <a:pt x="8914464" y="631754"/>
                </a:lnTo>
                <a:lnTo>
                  <a:pt x="8920903" y="584238"/>
                </a:lnTo>
                <a:lnTo>
                  <a:pt x="8923092" y="535495"/>
                </a:lnTo>
                <a:lnTo>
                  <a:pt x="8920903" y="486754"/>
                </a:lnTo>
                <a:lnTo>
                  <a:pt x="8914464" y="439239"/>
                </a:lnTo>
                <a:lnTo>
                  <a:pt x="8903963" y="393139"/>
                </a:lnTo>
                <a:lnTo>
                  <a:pt x="8889590" y="348644"/>
                </a:lnTo>
                <a:lnTo>
                  <a:pt x="8871533" y="305941"/>
                </a:lnTo>
                <a:lnTo>
                  <a:pt x="8849981" y="265221"/>
                </a:lnTo>
                <a:lnTo>
                  <a:pt x="8825123" y="226671"/>
                </a:lnTo>
                <a:lnTo>
                  <a:pt x="8797150" y="190483"/>
                </a:lnTo>
                <a:lnTo>
                  <a:pt x="8766248" y="156843"/>
                </a:lnTo>
                <a:lnTo>
                  <a:pt x="8732609" y="125942"/>
                </a:lnTo>
                <a:lnTo>
                  <a:pt x="8696420" y="97968"/>
                </a:lnTo>
                <a:lnTo>
                  <a:pt x="8657871" y="73111"/>
                </a:lnTo>
                <a:lnTo>
                  <a:pt x="8617150" y="51559"/>
                </a:lnTo>
                <a:lnTo>
                  <a:pt x="8574448" y="33502"/>
                </a:lnTo>
                <a:lnTo>
                  <a:pt x="8529952" y="19128"/>
                </a:lnTo>
                <a:lnTo>
                  <a:pt x="8483852" y="8627"/>
                </a:lnTo>
                <a:lnTo>
                  <a:pt x="8436337" y="2188"/>
                </a:lnTo>
                <a:lnTo>
                  <a:pt x="8387596" y="0"/>
                </a:lnTo>
                <a:close/>
              </a:path>
            </a:pathLst>
          </a:custGeom>
          <a:solidFill>
            <a:srgbClr val="FFF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491299" y="4316178"/>
            <a:ext cx="3613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aller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loin,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Euromaster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France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mis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15099" y="4544778"/>
            <a:ext cx="1134046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place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délivrance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attestation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275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</a:t>
            </a:r>
            <a:r>
              <a:rPr sz="1275" spc="217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officielle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.</a:t>
            </a:r>
            <a:endParaRPr sz="1500">
              <a:latin typeface="Franklin Gothic Book"/>
              <a:cs typeface="Franklin Gothic Book"/>
            </a:endParaRPr>
          </a:p>
          <a:p>
            <a:pPr marL="88265" marR="8128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Elle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permet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quantifier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valoriser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275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</a:t>
            </a:r>
            <a:r>
              <a:rPr sz="1275" spc="202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matières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premières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réalisées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solutions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(pneus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rechapés,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recreusés),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renforce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communication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RSE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clients.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(Méthode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calcul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base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Marque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Michelin)</a:t>
            </a:r>
            <a:endParaRPr sz="15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</a:pPr>
            <a:endParaRPr sz="15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500">
              <a:latin typeface="Franklin Gothic Book"/>
              <a:cs typeface="Franklin Gothic Book"/>
            </a:endParaRPr>
          </a:p>
          <a:p>
            <a:pPr marL="88900">
              <a:lnSpc>
                <a:spcPct val="100000"/>
              </a:lnSpc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Pour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certains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plus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gros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clients,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avons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développé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un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score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card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environnemental</a:t>
            </a:r>
            <a:endParaRPr sz="1500">
              <a:latin typeface="Franklin Gothic Medium"/>
              <a:cs typeface="Franklin Gothic Medium"/>
            </a:endParaRPr>
          </a:p>
          <a:p>
            <a:pPr marL="88900" marR="3284854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met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valeur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résultats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obtenus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grâce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gestion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(rendement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kilométrique,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carburant économisé,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CO</a:t>
            </a:r>
            <a:r>
              <a:rPr sz="1275" spc="-30" baseline="-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…)</a:t>
            </a:r>
            <a:endParaRPr sz="150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capture d’écran&#10;&#10;Le contenu généré par l’IA peut être incorrect.">
            <a:extLst>
              <a:ext uri="{FF2B5EF4-FFF2-40B4-BE49-F238E27FC236}">
                <a16:creationId xmlns:a16="http://schemas.microsoft.com/office/drawing/2014/main" id="{F2933CC3-D4DB-EDF8-1088-19E376806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20143" y="0"/>
            <a:ext cx="6343650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4604" marR="30480">
              <a:lnSpc>
                <a:spcPct val="78900"/>
              </a:lnSpc>
              <a:spcBef>
                <a:spcPts val="1060"/>
              </a:spcBef>
            </a:pPr>
            <a:r>
              <a:rPr dirty="0">
                <a:latin typeface="Franklin Gothic Medium Cond" panose="020B0606030402020204" pitchFamily="34" charset="0"/>
              </a:rPr>
              <a:t>EXEMPLE D’ATTESTATION CO</a:t>
            </a:r>
            <a:r>
              <a:rPr sz="3300" baseline="-16414" dirty="0">
                <a:latin typeface="Franklin Gothic Medium Cond" panose="020B0606030402020204" pitchFamily="34" charset="0"/>
              </a:rPr>
              <a:t>2 </a:t>
            </a:r>
            <a:r>
              <a:rPr sz="3800" dirty="0">
                <a:latin typeface="Franklin Gothic Medium Cond" panose="020B0606030402020204" pitchFamily="34" charset="0"/>
              </a:rPr>
              <a:t>DÉLIVRÉE PAR EUROMASTER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0" y="1376999"/>
            <a:ext cx="12013565" cy="5301615"/>
            <a:chOff x="0" y="1376999"/>
            <a:chExt cx="12013565" cy="530161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45584" y="6390068"/>
              <a:ext cx="1667611" cy="28793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2387088"/>
              <a:ext cx="11681460" cy="4048760"/>
            </a:xfrm>
            <a:custGeom>
              <a:avLst/>
              <a:gdLst/>
              <a:ahLst/>
              <a:cxnLst/>
              <a:rect l="l" t="t" r="r" b="b"/>
              <a:pathLst>
                <a:path w="11681460" h="4048760">
                  <a:moveTo>
                    <a:pt x="9657173" y="0"/>
                  </a:moveTo>
                  <a:lnTo>
                    <a:pt x="0" y="0"/>
                  </a:lnTo>
                  <a:lnTo>
                    <a:pt x="0" y="4048315"/>
                  </a:lnTo>
                  <a:lnTo>
                    <a:pt x="9657173" y="4048315"/>
                  </a:lnTo>
                  <a:lnTo>
                    <a:pt x="9705643" y="4047746"/>
                  </a:lnTo>
                  <a:lnTo>
                    <a:pt x="9753832" y="4046048"/>
                  </a:lnTo>
                  <a:lnTo>
                    <a:pt x="9801730" y="4043233"/>
                  </a:lnTo>
                  <a:lnTo>
                    <a:pt x="9849322" y="4039314"/>
                  </a:lnTo>
                  <a:lnTo>
                    <a:pt x="9896598" y="4034303"/>
                  </a:lnTo>
                  <a:lnTo>
                    <a:pt x="9943543" y="4028214"/>
                  </a:lnTo>
                  <a:lnTo>
                    <a:pt x="9990145" y="4021059"/>
                  </a:lnTo>
                  <a:lnTo>
                    <a:pt x="10036392" y="4012851"/>
                  </a:lnTo>
                  <a:lnTo>
                    <a:pt x="10082270" y="4003602"/>
                  </a:lnTo>
                  <a:lnTo>
                    <a:pt x="10127768" y="3993325"/>
                  </a:lnTo>
                  <a:lnTo>
                    <a:pt x="10172872" y="3982033"/>
                  </a:lnTo>
                  <a:lnTo>
                    <a:pt x="10217569" y="3969738"/>
                  </a:lnTo>
                  <a:lnTo>
                    <a:pt x="10261848" y="3956454"/>
                  </a:lnTo>
                  <a:lnTo>
                    <a:pt x="10305695" y="3942192"/>
                  </a:lnTo>
                  <a:lnTo>
                    <a:pt x="10349098" y="3926966"/>
                  </a:lnTo>
                  <a:lnTo>
                    <a:pt x="10392043" y="3910788"/>
                  </a:lnTo>
                  <a:lnTo>
                    <a:pt x="10434519" y="3893671"/>
                  </a:lnTo>
                  <a:lnTo>
                    <a:pt x="10476513" y="3875628"/>
                  </a:lnTo>
                  <a:lnTo>
                    <a:pt x="10518011" y="3856670"/>
                  </a:lnTo>
                  <a:lnTo>
                    <a:pt x="10559002" y="3836812"/>
                  </a:lnTo>
                  <a:lnTo>
                    <a:pt x="10599472" y="3816065"/>
                  </a:lnTo>
                  <a:lnTo>
                    <a:pt x="10639409" y="3794443"/>
                  </a:lnTo>
                  <a:lnTo>
                    <a:pt x="10678800" y="3771958"/>
                  </a:lnTo>
                  <a:lnTo>
                    <a:pt x="10717633" y="3748622"/>
                  </a:lnTo>
                  <a:lnTo>
                    <a:pt x="10755894" y="3724449"/>
                  </a:lnTo>
                  <a:lnTo>
                    <a:pt x="10793572" y="3699451"/>
                  </a:lnTo>
                  <a:lnTo>
                    <a:pt x="10830653" y="3673640"/>
                  </a:lnTo>
                  <a:lnTo>
                    <a:pt x="10867124" y="3647030"/>
                  </a:lnTo>
                  <a:lnTo>
                    <a:pt x="10902974" y="3619633"/>
                  </a:lnTo>
                  <a:lnTo>
                    <a:pt x="10938189" y="3591462"/>
                  </a:lnTo>
                  <a:lnTo>
                    <a:pt x="10972757" y="3562530"/>
                  </a:lnTo>
                  <a:lnTo>
                    <a:pt x="11006665" y="3532848"/>
                  </a:lnTo>
                  <a:lnTo>
                    <a:pt x="11039900" y="3502431"/>
                  </a:lnTo>
                  <a:lnTo>
                    <a:pt x="11072450" y="3471290"/>
                  </a:lnTo>
                  <a:lnTo>
                    <a:pt x="11104301" y="3439438"/>
                  </a:lnTo>
                  <a:lnTo>
                    <a:pt x="11135442" y="3406888"/>
                  </a:lnTo>
                  <a:lnTo>
                    <a:pt x="11165860" y="3373653"/>
                  </a:lnTo>
                  <a:lnTo>
                    <a:pt x="11195541" y="3339745"/>
                  </a:lnTo>
                  <a:lnTo>
                    <a:pt x="11224473" y="3305177"/>
                  </a:lnTo>
                  <a:lnTo>
                    <a:pt x="11252644" y="3269962"/>
                  </a:lnTo>
                  <a:lnTo>
                    <a:pt x="11280041" y="3234112"/>
                  </a:lnTo>
                  <a:lnTo>
                    <a:pt x="11306651" y="3197640"/>
                  </a:lnTo>
                  <a:lnTo>
                    <a:pt x="11332461" y="3160559"/>
                  </a:lnTo>
                  <a:lnTo>
                    <a:pt x="11357459" y="3122881"/>
                  </a:lnTo>
                  <a:lnTo>
                    <a:pt x="11381633" y="3084619"/>
                  </a:lnTo>
                  <a:lnTo>
                    <a:pt x="11404968" y="3045786"/>
                  </a:lnTo>
                  <a:lnTo>
                    <a:pt x="11427453" y="3006395"/>
                  </a:lnTo>
                  <a:lnTo>
                    <a:pt x="11449076" y="2966458"/>
                  </a:lnTo>
                  <a:lnTo>
                    <a:pt x="11469822" y="2925987"/>
                  </a:lnTo>
                  <a:lnTo>
                    <a:pt x="11489680" y="2884996"/>
                  </a:lnTo>
                  <a:lnTo>
                    <a:pt x="11508638" y="2843498"/>
                  </a:lnTo>
                  <a:lnTo>
                    <a:pt x="11526681" y="2801504"/>
                  </a:lnTo>
                  <a:lnTo>
                    <a:pt x="11543798" y="2759028"/>
                  </a:lnTo>
                  <a:lnTo>
                    <a:pt x="11559976" y="2716082"/>
                  </a:lnTo>
                  <a:lnTo>
                    <a:pt x="11575202" y="2672679"/>
                  </a:lnTo>
                  <a:lnTo>
                    <a:pt x="11589464" y="2628831"/>
                  </a:lnTo>
                  <a:lnTo>
                    <a:pt x="11602748" y="2584552"/>
                  </a:lnTo>
                  <a:lnTo>
                    <a:pt x="11615043" y="2539854"/>
                  </a:lnTo>
                  <a:lnTo>
                    <a:pt x="11626335" y="2494750"/>
                  </a:lnTo>
                  <a:lnTo>
                    <a:pt x="11636612" y="2449252"/>
                  </a:lnTo>
                  <a:lnTo>
                    <a:pt x="11645861" y="2403373"/>
                  </a:lnTo>
                  <a:lnTo>
                    <a:pt x="11654069" y="2357126"/>
                  </a:lnTo>
                  <a:lnTo>
                    <a:pt x="11661224" y="2310523"/>
                  </a:lnTo>
                  <a:lnTo>
                    <a:pt x="11667313" y="2263578"/>
                  </a:lnTo>
                  <a:lnTo>
                    <a:pt x="11672323" y="2216302"/>
                  </a:lnTo>
                  <a:lnTo>
                    <a:pt x="11676243" y="2168709"/>
                  </a:lnTo>
                  <a:lnTo>
                    <a:pt x="11679058" y="2120811"/>
                  </a:lnTo>
                  <a:lnTo>
                    <a:pt x="11680756" y="2072621"/>
                  </a:lnTo>
                  <a:lnTo>
                    <a:pt x="11681325" y="2024151"/>
                  </a:lnTo>
                  <a:lnTo>
                    <a:pt x="11680756" y="1975682"/>
                  </a:lnTo>
                  <a:lnTo>
                    <a:pt x="11679058" y="1927492"/>
                  </a:lnTo>
                  <a:lnTo>
                    <a:pt x="11676243" y="1879595"/>
                  </a:lnTo>
                  <a:lnTo>
                    <a:pt x="11672323" y="1832002"/>
                  </a:lnTo>
                  <a:lnTo>
                    <a:pt x="11667313" y="1784727"/>
                  </a:lnTo>
                  <a:lnTo>
                    <a:pt x="11661224" y="1737782"/>
                  </a:lnTo>
                  <a:lnTo>
                    <a:pt x="11654069" y="1691179"/>
                  </a:lnTo>
                  <a:lnTo>
                    <a:pt x="11645861" y="1644933"/>
                  </a:lnTo>
                  <a:lnTo>
                    <a:pt x="11636612" y="1599054"/>
                  </a:lnTo>
                  <a:lnTo>
                    <a:pt x="11626335" y="1553557"/>
                  </a:lnTo>
                  <a:lnTo>
                    <a:pt x="11615043" y="1508453"/>
                  </a:lnTo>
                  <a:lnTo>
                    <a:pt x="11602748" y="1463755"/>
                  </a:lnTo>
                  <a:lnTo>
                    <a:pt x="11589464" y="1419476"/>
                  </a:lnTo>
                  <a:lnTo>
                    <a:pt x="11575202" y="1375629"/>
                  </a:lnTo>
                  <a:lnTo>
                    <a:pt x="11559976" y="1332227"/>
                  </a:lnTo>
                  <a:lnTo>
                    <a:pt x="11543798" y="1289281"/>
                  </a:lnTo>
                  <a:lnTo>
                    <a:pt x="11526681" y="1246805"/>
                  </a:lnTo>
                  <a:lnTo>
                    <a:pt x="11508638" y="1204812"/>
                  </a:lnTo>
                  <a:lnTo>
                    <a:pt x="11489680" y="1163313"/>
                  </a:lnTo>
                  <a:lnTo>
                    <a:pt x="11469822" y="1122323"/>
                  </a:lnTo>
                  <a:lnTo>
                    <a:pt x="11449076" y="1081853"/>
                  </a:lnTo>
                  <a:lnTo>
                    <a:pt x="11427453" y="1041916"/>
                  </a:lnTo>
                  <a:lnTo>
                    <a:pt x="11404968" y="1002524"/>
                  </a:lnTo>
                  <a:lnTo>
                    <a:pt x="11381633" y="963692"/>
                  </a:lnTo>
                  <a:lnTo>
                    <a:pt x="11357459" y="925430"/>
                  </a:lnTo>
                  <a:lnTo>
                    <a:pt x="11332461" y="887753"/>
                  </a:lnTo>
                  <a:lnTo>
                    <a:pt x="11306651" y="850672"/>
                  </a:lnTo>
                  <a:lnTo>
                    <a:pt x="11280041" y="814200"/>
                  </a:lnTo>
                  <a:lnTo>
                    <a:pt x="11252644" y="778350"/>
                  </a:lnTo>
                  <a:lnTo>
                    <a:pt x="11224473" y="743135"/>
                  </a:lnTo>
                  <a:lnTo>
                    <a:pt x="11195541" y="708567"/>
                  </a:lnTo>
                  <a:lnTo>
                    <a:pt x="11165860" y="674660"/>
                  </a:lnTo>
                  <a:lnTo>
                    <a:pt x="11135442" y="641424"/>
                  </a:lnTo>
                  <a:lnTo>
                    <a:pt x="11104301" y="608875"/>
                  </a:lnTo>
                  <a:lnTo>
                    <a:pt x="11072450" y="577023"/>
                  </a:lnTo>
                  <a:lnTo>
                    <a:pt x="11039900" y="545882"/>
                  </a:lnTo>
                  <a:lnTo>
                    <a:pt x="11006665" y="515465"/>
                  </a:lnTo>
                  <a:lnTo>
                    <a:pt x="10972757" y="485784"/>
                  </a:lnTo>
                  <a:lnTo>
                    <a:pt x="10938189" y="456851"/>
                  </a:lnTo>
                  <a:lnTo>
                    <a:pt x="10902974" y="428680"/>
                  </a:lnTo>
                  <a:lnTo>
                    <a:pt x="10867124" y="401283"/>
                  </a:lnTo>
                  <a:lnTo>
                    <a:pt x="10830653" y="374673"/>
                  </a:lnTo>
                  <a:lnTo>
                    <a:pt x="10793572" y="348863"/>
                  </a:lnTo>
                  <a:lnTo>
                    <a:pt x="10755894" y="323865"/>
                  </a:lnTo>
                  <a:lnTo>
                    <a:pt x="10717633" y="299692"/>
                  </a:lnTo>
                  <a:lnTo>
                    <a:pt x="10678800" y="276356"/>
                  </a:lnTo>
                  <a:lnTo>
                    <a:pt x="10639409" y="253871"/>
                  </a:lnTo>
                  <a:lnTo>
                    <a:pt x="10599472" y="232249"/>
                  </a:lnTo>
                  <a:lnTo>
                    <a:pt x="10559002" y="211502"/>
                  </a:lnTo>
                  <a:lnTo>
                    <a:pt x="10518011" y="191644"/>
                  </a:lnTo>
                  <a:lnTo>
                    <a:pt x="10476513" y="172687"/>
                  </a:lnTo>
                  <a:lnTo>
                    <a:pt x="10434519" y="154643"/>
                  </a:lnTo>
                  <a:lnTo>
                    <a:pt x="10392043" y="137526"/>
                  </a:lnTo>
                  <a:lnTo>
                    <a:pt x="10349098" y="121348"/>
                  </a:lnTo>
                  <a:lnTo>
                    <a:pt x="10305695" y="106122"/>
                  </a:lnTo>
                  <a:lnTo>
                    <a:pt x="10261848" y="91861"/>
                  </a:lnTo>
                  <a:lnTo>
                    <a:pt x="10217569" y="78576"/>
                  </a:lnTo>
                  <a:lnTo>
                    <a:pt x="10172872" y="66282"/>
                  </a:lnTo>
                  <a:lnTo>
                    <a:pt x="10127768" y="54990"/>
                  </a:lnTo>
                  <a:lnTo>
                    <a:pt x="10082270" y="44713"/>
                  </a:lnTo>
                  <a:lnTo>
                    <a:pt x="10036392" y="35464"/>
                  </a:lnTo>
                  <a:lnTo>
                    <a:pt x="9990145" y="27255"/>
                  </a:lnTo>
                  <a:lnTo>
                    <a:pt x="9943543" y="20100"/>
                  </a:lnTo>
                  <a:lnTo>
                    <a:pt x="9896598" y="14011"/>
                  </a:lnTo>
                  <a:lnTo>
                    <a:pt x="9849322" y="9001"/>
                  </a:lnTo>
                  <a:lnTo>
                    <a:pt x="9801730" y="5082"/>
                  </a:lnTo>
                  <a:lnTo>
                    <a:pt x="9753832" y="2267"/>
                  </a:lnTo>
                  <a:lnTo>
                    <a:pt x="9705643" y="568"/>
                  </a:lnTo>
                  <a:lnTo>
                    <a:pt x="9657173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37399" y="1376999"/>
              <a:ext cx="6350820" cy="45008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mage 70" descr="Une image contenant capture d’écran&#10;&#10;Le contenu généré par l’IA peut être incorrect.">
            <a:extLst>
              <a:ext uri="{FF2B5EF4-FFF2-40B4-BE49-F238E27FC236}">
                <a16:creationId xmlns:a16="http://schemas.microsoft.com/office/drawing/2014/main" id="{5DD8AF78-F384-8BB7-B665-4ABA0C96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12000" y="0"/>
            <a:ext cx="6343650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4604" marR="5080">
              <a:lnSpc>
                <a:spcPct val="78900"/>
              </a:lnSpc>
              <a:spcBef>
                <a:spcPts val="1060"/>
              </a:spcBef>
            </a:pPr>
            <a:r>
              <a:rPr dirty="0">
                <a:latin typeface="Franklin Gothic Medium Cond" panose="020B0606030402020204" pitchFamily="34" charset="0"/>
              </a:rPr>
              <a:t>EXEMPLE DE SCORE CARD ENVIRONNEMENTAL</a:t>
            </a: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5584" y="6390068"/>
            <a:ext cx="1667611" cy="287934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 rot="3600000">
            <a:off x="2518182" y="2392292"/>
            <a:ext cx="97455" cy="83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60"/>
              </a:lnSpc>
            </a:pPr>
            <a:r>
              <a:rPr sz="650" b="1" spc="-50" dirty="0">
                <a:solidFill>
                  <a:srgbClr val="FFFFFF"/>
                </a:solidFill>
                <a:latin typeface="Gill Sans SemiBold"/>
                <a:cs typeface="Gill Sans SemiBold"/>
              </a:rPr>
              <a:t>4</a:t>
            </a:r>
            <a:endParaRPr sz="650">
              <a:latin typeface="Gill Sans SemiBold"/>
              <a:cs typeface="Gill Sans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70855" y="3460095"/>
            <a:ext cx="29114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2672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2024,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…………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partenaire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d’EUROMASTER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baissé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73916" y="3917295"/>
            <a:ext cx="27057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son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empreinte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500" spc="48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l’ordre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</p:txBody>
      </p:sp>
      <p:pic>
        <p:nvPicPr>
          <p:cNvPr id="69" name="Image 68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0A55C2BC-C17C-BE64-6D98-B784ECEEE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5" t="22222" b="1"/>
          <a:stretch/>
        </p:blipFill>
        <p:spPr>
          <a:xfrm>
            <a:off x="3839858" y="1524000"/>
            <a:ext cx="8352142" cy="5333999"/>
          </a:xfrm>
          <a:prstGeom prst="rect">
            <a:avLst/>
          </a:prstGeom>
        </p:spPr>
      </p:pic>
      <p:pic>
        <p:nvPicPr>
          <p:cNvPr id="73" name="Image 72" descr="Une image contenant Graphique, Police, graphisme, clipart&#10;&#10;Le contenu généré par l’IA peut être incorrect.">
            <a:extLst>
              <a:ext uri="{FF2B5EF4-FFF2-40B4-BE49-F238E27FC236}">
                <a16:creationId xmlns:a16="http://schemas.microsoft.com/office/drawing/2014/main" id="{A3C49330-6FF2-18CC-B71D-5264B6526B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8" y="4123819"/>
            <a:ext cx="2877561" cy="1438781"/>
          </a:xfrm>
          <a:prstGeom prst="rect">
            <a:avLst/>
          </a:prstGeom>
        </p:spPr>
      </p:pic>
      <p:pic>
        <p:nvPicPr>
          <p:cNvPr id="75" name="Image 74" descr="Une image contenant logo, cercle, symbole, Graphique&#10;&#10;Le contenu généré par l’IA peut être incorrect.">
            <a:extLst>
              <a:ext uri="{FF2B5EF4-FFF2-40B4-BE49-F238E27FC236}">
                <a16:creationId xmlns:a16="http://schemas.microsoft.com/office/drawing/2014/main" id="{C4BD4526-5EA9-5AFB-35F4-D6BDE340C9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07" y="1828800"/>
            <a:ext cx="1438781" cy="14387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959</Words>
  <Application>Microsoft Office PowerPoint</Application>
  <PresentationFormat>Grand écran</PresentationFormat>
  <Paragraphs>91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Franklin Gothic Book</vt:lpstr>
      <vt:lpstr>Franklin Gothic Medium</vt:lpstr>
      <vt:lpstr>Franklin Gothic Medium Cond</vt:lpstr>
      <vt:lpstr>Gill Sans SemiBold</vt:lpstr>
      <vt:lpstr>Office Theme</vt:lpstr>
      <vt:lpstr>OPTICEE ALLIER PERFORMANCE ÉNERGÉTIQUE  ET RESPONSABILITÉ ENVIRONNEMENTALE</vt:lpstr>
      <vt:lpstr>Présentation PowerPoint</vt:lpstr>
      <vt:lpstr>UN ACCOMPAGNEMENT CLÉ EN MAIN</vt:lpstr>
      <vt:lpstr>LES JUSTIFICATIFS FOURNIS</vt:lpstr>
      <vt:lpstr>NOTRE DÉMARCHE POUR RÉDUIRE L’EMPREINTE CARBONE DE NOS CLIENTS PL</vt:lpstr>
      <vt:lpstr>Présentation PowerPoint</vt:lpstr>
      <vt:lpstr>UN BÉNÉFICE RECONNU PAR NOS CLIENTS</vt:lpstr>
      <vt:lpstr>EXEMPLE D’ATTESTATION CO2 DÉLIVRÉE PAR EUROMASTER</vt:lpstr>
      <vt:lpstr>EXEMPLE DE SCORE CARD ENVIRONNEMENTAL</vt:lpstr>
      <vt:lpstr>BILAN CEE : DES RÉSULTATS CONCRETS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Perrine RODIER - Le Nouveau Belier</cp:lastModifiedBy>
  <cp:revision>1</cp:revision>
  <dcterms:created xsi:type="dcterms:W3CDTF">2025-04-10T08:49:55Z</dcterms:created>
  <dcterms:modified xsi:type="dcterms:W3CDTF">2025-04-10T15:19:15Z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2025-04-10T00:00:00Z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2025-04-10T00:00:00Z</vt:filetime>
  </property>
  <property fmtid="{D5CDD505-2E9C-101B-9397-08002B2CF9AE}" pid="5" name="Producer">
    <vt:lpwstr>Adobe PDF Library 17.0</vt:lpwstr>
  </property>
</Properties>
</file>