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9"/>
  </p:notesMasterIdLst>
  <p:sldIdLst>
    <p:sldId id="2147480167" r:id="rId2"/>
    <p:sldId id="2147480124" r:id="rId3"/>
    <p:sldId id="2147480221" r:id="rId4"/>
    <p:sldId id="2147480187" r:id="rId5"/>
    <p:sldId id="2147480222" r:id="rId6"/>
    <p:sldId id="2147480223" r:id="rId7"/>
    <p:sldId id="2147480225" r:id="rId8"/>
  </p:sldIdLst>
  <p:sldSz cx="12192000" cy="6858000"/>
  <p:notesSz cx="9906000" cy="14335125"/>
  <p:embeddedFontLst>
    <p:embeddedFont>
      <p:font typeface="Cambria" panose="02040503050406030204" pitchFamily="18" charset="0"/>
      <p:regular r:id="rId10"/>
      <p:bold r:id="rId11"/>
      <p:italic r:id="rId12"/>
      <p:boldItalic r:id="rId13"/>
    </p:embeddedFont>
    <p:embeddedFont>
      <p:font typeface="Georgia" panose="02040502050405020303" pitchFamily="18" charset="0"/>
      <p:regular r:id="rId14"/>
      <p:bold r:id="rId15"/>
      <p:italic r:id="rId16"/>
      <p:boldItalic r:id="rId17"/>
    </p:embeddedFont>
    <p:embeddedFont>
      <p:font typeface="Playfair Display" panose="00000500000000000000" pitchFamily="2" charset="0"/>
      <p:regular r:id="rId18"/>
      <p:bold r:id="rId19"/>
      <p:italic r:id="rId20"/>
      <p:boldItalic r:id="rId21"/>
    </p:embeddedFont>
    <p:embeddedFont>
      <p:font typeface="Segoe UI" panose="020B0502040204020203" pitchFamily="34" charset="0"/>
      <p:regular r:id="rId22"/>
      <p:bold r:id="rId23"/>
      <p:italic r:id="rId24"/>
      <p:boldItalic r:id="rId25"/>
    </p:embeddedFont>
    <p:embeddedFont>
      <p:font typeface="Tahoma" panose="020B0604030504040204" pitchFamily="34" charset="0"/>
      <p:regular r:id="rId26"/>
      <p:bold r:id="rId2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000000"/>
    <a:srgbClr val="237756"/>
    <a:srgbClr val="526469"/>
    <a:srgbClr val="05754B"/>
    <a:srgbClr val="679E2A"/>
    <a:srgbClr val="627124"/>
    <a:srgbClr val="FFFFFF"/>
    <a:srgbClr val="06945E"/>
    <a:srgbClr val="FBEC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87797" autoAdjust="0"/>
  </p:normalViewPr>
  <p:slideViewPr>
    <p:cSldViewPr snapToGrid="0">
      <p:cViewPr varScale="1">
        <p:scale>
          <a:sx n="80" d="100"/>
          <a:sy n="80" d="100"/>
        </p:scale>
        <p:origin x="557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24/04/2025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2680C-A5B2-89B0-F170-75FE5A701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1157438-CA2B-AAA7-46BB-7E91B011D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D314AEA-9E9B-8A64-E4D3-7663DBEF17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DF02A4-586F-11E1-3A95-3164E78E6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81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D3C68-1D1E-78C2-2619-52CD929AB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C23AEC0-4BAD-F268-255D-AD1C7BABB4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13FBBFF-6CBE-E8B7-C0E8-AE7670E7A8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A5DBB8-5C85-7F8B-CA24-D8AD09AFFC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3309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CE04D-C2AC-BCBC-CABC-0D7AD8C54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726491D-EB3E-BC5E-DF28-B9544BD83B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583E94B-C166-E9D8-562D-793C6894FC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9B0CB3B-918D-4590-F4C3-9B7F87063F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5106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E74D-F1F6-6DD0-28D1-11AF81728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5E6CF5-331F-123B-AA09-115ED0D7FE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C0B99F8-A66A-B669-EFAD-B6AC1B981F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7F7E7FE-C9C4-393F-1996-2DEA276F73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4808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938ED-FE68-EE07-741B-B1F9E3118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F0ECF54-983C-D8F9-F80C-63E5BCE3D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6F4AA7B-495D-FA1D-A4D4-07D0D2AF8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EDC2FB8-279F-B11A-F42B-1BD2261BBC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522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" name="Picture 2" descr="logo supermarché match - At Work Conseil">
            <a:extLst>
              <a:ext uri="{FF2B5EF4-FFF2-40B4-BE49-F238E27FC236}">
                <a16:creationId xmlns:a16="http://schemas.microsoft.com/office/drawing/2014/main" id="{EE08C400-C627-4A6C-896A-EF91FC5217A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10674519" y="6179178"/>
            <a:ext cx="1217443" cy="5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3" name="Picture 2" descr="logo supermarché match - At Work Conseil">
            <a:extLst>
              <a:ext uri="{FF2B5EF4-FFF2-40B4-BE49-F238E27FC236}">
                <a16:creationId xmlns:a16="http://schemas.microsoft.com/office/drawing/2014/main" id="{860ACF6E-1907-2DDD-ED6F-AEFD5E55B94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10674519" y="6179178"/>
            <a:ext cx="1217443" cy="5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  <p:pic>
        <p:nvPicPr>
          <p:cNvPr id="2" name="Picture 2" descr="logo supermarché match - At Work Conseil">
            <a:extLst>
              <a:ext uri="{FF2B5EF4-FFF2-40B4-BE49-F238E27FC236}">
                <a16:creationId xmlns:a16="http://schemas.microsoft.com/office/drawing/2014/main" id="{B02D9387-E906-AFA8-C9E5-C02049F3945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10674519" y="6179178"/>
            <a:ext cx="1217443" cy="5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" name="Picture 2" descr="logo supermarché match - At Work Conseil">
            <a:extLst>
              <a:ext uri="{FF2B5EF4-FFF2-40B4-BE49-F238E27FC236}">
                <a16:creationId xmlns:a16="http://schemas.microsoft.com/office/drawing/2014/main" id="{F49361FF-8E37-C206-9D2D-C0629949B44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10674519" y="6179178"/>
            <a:ext cx="1217443" cy="5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A4F4B-5A95-B93B-CA8B-65A0E1D08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B581E2-63C7-0858-4AF4-01E747CC0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Films PPNP – CPNP</a:t>
            </a:r>
            <a:b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Signature </a:t>
            </a: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238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BEDF2-F525-6D25-F302-7FBBD2564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85E9851E-7441-349E-BD22-BA305BDD87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416" y="374709"/>
            <a:ext cx="11587162" cy="395073"/>
          </a:xfrm>
        </p:spPr>
        <p:txBody>
          <a:bodyPr>
            <a:normAutofit/>
          </a:bodyPr>
          <a:lstStyle/>
          <a:p>
            <a:pPr algn="l"/>
            <a:r>
              <a:rPr lang="fr-FR" sz="2900" b="1" dirty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Film « Fait avec amour »</a:t>
            </a:r>
          </a:p>
        </p:txBody>
      </p:sp>
      <p:pic>
        <p:nvPicPr>
          <p:cNvPr id="2" name="Match_Fait avec amour_v4">
            <a:hlinkClick r:id="" action="ppaction://media"/>
            <a:extLst>
              <a:ext uri="{FF2B5EF4-FFF2-40B4-BE49-F238E27FC236}">
                <a16:creationId xmlns:a16="http://schemas.microsoft.com/office/drawing/2014/main" id="{0C05C9D6-C75D-152D-3F06-A0DB83FC6B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725983"/>
            <a:ext cx="9610725" cy="540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74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BF3DA-6544-332E-8805-E5F539D59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E9C012-0DBD-74AE-9459-13BA73DA7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Films PPNP – CPNP</a:t>
            </a:r>
            <a:b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Instants Match </a:t>
            </a: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64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0D237-8C40-F48F-258F-51116B36C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981E764B-AED4-1557-2AB8-F9EC455A9D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5275" y="589189"/>
            <a:ext cx="11591925" cy="395073"/>
          </a:xfrm>
        </p:spPr>
        <p:txBody>
          <a:bodyPr>
            <a:normAutofit/>
          </a:bodyPr>
          <a:lstStyle/>
          <a:p>
            <a:pPr algn="l"/>
            <a:r>
              <a:rPr lang="fr-FR" sz="2900" b="1" dirty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Instant Match SMS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92E6759-5618-5BB3-FA01-3873E2DF5A62}"/>
              </a:ext>
            </a:extLst>
          </p:cNvPr>
          <p:cNvSpPr txBox="1"/>
          <p:nvPr/>
        </p:nvSpPr>
        <p:spPr>
          <a:xfrm>
            <a:off x="2667000" y="2527315"/>
            <a:ext cx="6096000" cy="2405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Tes burgers, tu les fais comment déjà ?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Avec amour !!!</a:t>
            </a: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😂😂😂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Non, ça c’est les pros Match !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Peut-être, mais ils m’ont copié !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😅</a:t>
            </a:r>
          </a:p>
          <a:p>
            <a:pPr algn="r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Apple Color Emoji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>
              <a:lnSpc>
                <a:spcPts val="1457"/>
              </a:lnSpc>
            </a:pPr>
            <a:r>
              <a:rPr lang="fr-FR" sz="1800" b="0" i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Ajout de la signature en fin de film « Fait avec amour »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FADCC881-AA92-5414-D721-3819594F249D}"/>
              </a:ext>
            </a:extLst>
          </p:cNvPr>
          <p:cNvSpPr txBox="1">
            <a:spLocks/>
          </p:cNvSpPr>
          <p:nvPr/>
        </p:nvSpPr>
        <p:spPr bwMode="auto">
          <a:xfrm>
            <a:off x="295275" y="1248978"/>
            <a:ext cx="11587162" cy="39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1" i="0" kern="120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1" kern="120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900" dirty="0">
                <a:latin typeface="Georgia" panose="02040502050405020303" pitchFamily="18" charset="0"/>
              </a:rPr>
              <a:t>INSTANT BURGER V1 ❤️</a:t>
            </a:r>
          </a:p>
        </p:txBody>
      </p:sp>
    </p:spTree>
    <p:extLst>
      <p:ext uri="{BB962C8B-B14F-4D97-AF65-F5344CB8AC3E}">
        <p14:creationId xmlns:p14="http://schemas.microsoft.com/office/powerpoint/2010/main" val="1168006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A8A36-6682-431A-F383-E65CDE69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E75FFCD1-DA75-342E-14A5-9DBDDD6DF0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5275" y="589189"/>
            <a:ext cx="11591925" cy="395073"/>
          </a:xfrm>
        </p:spPr>
        <p:txBody>
          <a:bodyPr>
            <a:normAutofit/>
          </a:bodyPr>
          <a:lstStyle/>
          <a:p>
            <a:pPr algn="l"/>
            <a:r>
              <a:rPr lang="fr-FR" sz="2900" b="1" dirty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Instant Match SMS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ACE617-0C0B-C2B8-DDDA-2A4D2F7B8984}"/>
              </a:ext>
            </a:extLst>
          </p:cNvPr>
          <p:cNvSpPr txBox="1"/>
          <p:nvPr/>
        </p:nvSpPr>
        <p:spPr>
          <a:xfrm>
            <a:off x="2667000" y="2374915"/>
            <a:ext cx="6096000" cy="2789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Piscine puis burgers ?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Faits avec amour par les pros Match ?</a:t>
            </a:r>
          </a:p>
          <a:p>
            <a:pPr algn="r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Évidemment !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Ça te dit on zappe la piscine ?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😅 </a:t>
            </a:r>
          </a:p>
          <a:p>
            <a:pPr algn="r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Apple Color Emoji"/>
            </a:endParaRPr>
          </a:p>
          <a:p>
            <a:pPr algn="r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>
              <a:lnSpc>
                <a:spcPts val="1457"/>
              </a:lnSpc>
            </a:pPr>
            <a:r>
              <a:rPr lang="fr-FR" sz="1800" b="0" i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Ajout de la signature en fin de film « Fait avec amour »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5C5B47DB-D446-C5F4-C862-AA6AB88EF7BD}"/>
              </a:ext>
            </a:extLst>
          </p:cNvPr>
          <p:cNvSpPr txBox="1">
            <a:spLocks/>
          </p:cNvSpPr>
          <p:nvPr/>
        </p:nvSpPr>
        <p:spPr bwMode="auto">
          <a:xfrm>
            <a:off x="295275" y="1248978"/>
            <a:ext cx="11587162" cy="39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1" i="0" kern="120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1" kern="120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900" dirty="0">
                <a:latin typeface="Georgia" panose="02040502050405020303" pitchFamily="18" charset="0"/>
              </a:rPr>
              <a:t>INSTANT BURGER v2</a:t>
            </a:r>
          </a:p>
        </p:txBody>
      </p:sp>
    </p:spTree>
    <p:extLst>
      <p:ext uri="{BB962C8B-B14F-4D97-AF65-F5344CB8AC3E}">
        <p14:creationId xmlns:p14="http://schemas.microsoft.com/office/powerpoint/2010/main" val="4260678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B04E1-C90B-2C78-DF56-DAD538532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87D63ED1-0943-CAFA-8A3E-FE8D673D0A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5275" y="589189"/>
            <a:ext cx="11591925" cy="395073"/>
          </a:xfrm>
        </p:spPr>
        <p:txBody>
          <a:bodyPr>
            <a:normAutofit/>
          </a:bodyPr>
          <a:lstStyle/>
          <a:p>
            <a:pPr algn="l"/>
            <a:r>
              <a:rPr lang="fr-FR" sz="2900" b="1" dirty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Instant Match SMS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CE6644-25CA-3364-F6E3-4BBFD794300C}"/>
              </a:ext>
            </a:extLst>
          </p:cNvPr>
          <p:cNvSpPr txBox="1"/>
          <p:nvPr/>
        </p:nvSpPr>
        <p:spPr>
          <a:xfrm>
            <a:off x="2667000" y="2527315"/>
            <a:ext cx="6096000" cy="2982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Tarte aux framboises pour la Fête des Mères ?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Eh beh, toi tu l’aimes maman !!! </a:t>
            </a:r>
          </a:p>
          <a:p>
            <a:pPr algn="r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Et c’est fait avec amour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😉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Apple Color Emoji"/>
            </a:endParaRP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Ok… toi tu passes chez Match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😅</a:t>
            </a:r>
          </a:p>
          <a:p>
            <a:pPr algn="r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Apple Color Emoji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>
              <a:lnSpc>
                <a:spcPts val="1457"/>
              </a:lnSpc>
              <a:buNone/>
            </a:pPr>
            <a:r>
              <a:rPr lang="fr-FR" sz="1800" b="0" i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Ajout de la signature en fin de film « Fait avec amour »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72B80560-E26E-35BE-1E81-102FAB81FDDC}"/>
              </a:ext>
            </a:extLst>
          </p:cNvPr>
          <p:cNvSpPr txBox="1">
            <a:spLocks/>
          </p:cNvSpPr>
          <p:nvPr/>
        </p:nvSpPr>
        <p:spPr bwMode="auto">
          <a:xfrm>
            <a:off x="295275" y="1248978"/>
            <a:ext cx="11587162" cy="39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1" i="0" kern="120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1" kern="120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900" dirty="0">
                <a:latin typeface="Georgia" panose="02040502050405020303" pitchFamily="18" charset="0"/>
              </a:rPr>
              <a:t>INSTANT TARTE AUX FRAMBOISES V1❤️</a:t>
            </a:r>
          </a:p>
        </p:txBody>
      </p:sp>
    </p:spTree>
    <p:extLst>
      <p:ext uri="{BB962C8B-B14F-4D97-AF65-F5344CB8AC3E}">
        <p14:creationId xmlns:p14="http://schemas.microsoft.com/office/powerpoint/2010/main" val="806588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6E0BA-DFD5-FADE-2F2D-59171A484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AC9AFC0E-277D-EA36-E458-2DD37A86A7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5275" y="589189"/>
            <a:ext cx="11591925" cy="395073"/>
          </a:xfrm>
        </p:spPr>
        <p:txBody>
          <a:bodyPr>
            <a:normAutofit/>
          </a:bodyPr>
          <a:lstStyle/>
          <a:p>
            <a:pPr algn="l"/>
            <a:r>
              <a:rPr lang="fr-FR" sz="2900" b="1" dirty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Instant Match SMS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158D65B-4E33-91FA-30DE-721C45ED76DD}"/>
              </a:ext>
            </a:extLst>
          </p:cNvPr>
          <p:cNvSpPr txBox="1"/>
          <p:nvPr/>
        </p:nvSpPr>
        <p:spPr>
          <a:xfrm>
            <a:off x="2667000" y="2527315"/>
            <a:ext cx="6096000" cy="2982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Tarte aux framboises pour la Fête des Mères ?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Fayot !!!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😂 </a:t>
            </a:r>
          </a:p>
          <a:p>
            <a:pPr algn="r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Fait avec amour par les pros Match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😉 </a:t>
            </a:r>
          </a:p>
          <a:p>
            <a:pPr algn="l" rtl="0" fontAlgn="base">
              <a:lnSpc>
                <a:spcPts val="1457"/>
              </a:lnSpc>
              <a:buNone/>
            </a:pPr>
            <a:endParaRPr lang="fr-FR" sz="1800" b="0" i="0" dirty="0">
              <a:solidFill>
                <a:srgbClr val="000000"/>
              </a:solidFill>
              <a:effectLst/>
              <a:latin typeface="Apple Color Emoji"/>
            </a:endParaRPr>
          </a:p>
          <a:p>
            <a:pPr algn="l" rtl="0" fontAlgn="base">
              <a:lnSpc>
                <a:spcPts val="1457"/>
              </a:lnSpc>
              <a:buNone/>
            </a:pP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• Malin !!! 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😅</a:t>
            </a:r>
          </a:p>
          <a:p>
            <a:pPr algn="r" rtl="0" fontAlgn="base">
              <a:lnSpc>
                <a:spcPts val="1457"/>
              </a:lnSpc>
              <a:buNone/>
            </a:pPr>
            <a:endParaRPr lang="fr-FR" dirty="0">
              <a:solidFill>
                <a:srgbClr val="000000"/>
              </a:solidFill>
              <a:latin typeface="Apple Color Emoji"/>
            </a:endParaRPr>
          </a:p>
          <a:p>
            <a:pPr algn="r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Apple Color Emoji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  <a:buNone/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>
              <a:lnSpc>
                <a:spcPts val="1457"/>
              </a:lnSpc>
              <a:buNone/>
            </a:pPr>
            <a:r>
              <a:rPr lang="fr-FR" sz="1800" b="0" i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Ajout de la signature en fin de film « Fait avec amour »</a:t>
            </a: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lnSpc>
                <a:spcPts val="1457"/>
              </a:lnSpc>
            </a:pPr>
            <a:r>
              <a:rPr lang="fr-FR" sz="1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 </a:t>
            </a:r>
            <a:endParaRPr lang="fr-FR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086105F3-B6C8-D224-04CE-1B0804F67A4F}"/>
              </a:ext>
            </a:extLst>
          </p:cNvPr>
          <p:cNvSpPr txBox="1">
            <a:spLocks/>
          </p:cNvSpPr>
          <p:nvPr/>
        </p:nvSpPr>
        <p:spPr bwMode="auto">
          <a:xfrm>
            <a:off x="295275" y="1248978"/>
            <a:ext cx="11587162" cy="39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1" i="0" kern="120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1" kern="120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900" dirty="0">
                <a:latin typeface="Georgia" panose="02040502050405020303" pitchFamily="18" charset="0"/>
              </a:rPr>
              <a:t>INSTANT TARTE AUX FRAMBOISES V2</a:t>
            </a:r>
          </a:p>
        </p:txBody>
      </p:sp>
    </p:spTree>
    <p:extLst>
      <p:ext uri="{BB962C8B-B14F-4D97-AF65-F5344CB8AC3E}">
        <p14:creationId xmlns:p14="http://schemas.microsoft.com/office/powerpoint/2010/main" val="263781035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42035</TotalTime>
  <Words>240</Words>
  <Application>Microsoft Office PowerPoint</Application>
  <PresentationFormat>Grand écran</PresentationFormat>
  <Paragraphs>72</Paragraphs>
  <Slides>7</Slides>
  <Notes>5</Notes>
  <HiddenSlides>0</HiddenSlides>
  <MMClips>1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8" baseType="lpstr">
      <vt:lpstr>Apple Color Emoji</vt:lpstr>
      <vt:lpstr>Arial</vt:lpstr>
      <vt:lpstr>Wingdings</vt:lpstr>
      <vt:lpstr>Tahoma</vt:lpstr>
      <vt:lpstr>Police système Courant</vt:lpstr>
      <vt:lpstr>Calibri</vt:lpstr>
      <vt:lpstr>Georgia</vt:lpstr>
      <vt:lpstr>Segoe UI</vt:lpstr>
      <vt:lpstr>Cambria</vt:lpstr>
      <vt:lpstr>Playfair Display</vt:lpstr>
      <vt:lpstr>1_Thème LNB</vt:lpstr>
      <vt:lpstr>Films PPNP – CPNP Signature </vt:lpstr>
      <vt:lpstr>Présentation PowerPoint</vt:lpstr>
      <vt:lpstr>Films PPNP – CPNP Instants Match 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231</cp:revision>
  <cp:lastPrinted>2022-07-05T07:32:58Z</cp:lastPrinted>
  <dcterms:created xsi:type="dcterms:W3CDTF">2023-04-17T13:19:25Z</dcterms:created>
  <dcterms:modified xsi:type="dcterms:W3CDTF">2025-04-24T12:13:58Z</dcterms:modified>
  <cp:category/>
</cp:coreProperties>
</file>