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1356" r:id="rId2"/>
    <p:sldId id="268" r:id="rId3"/>
    <p:sldId id="280" r:id="rId4"/>
    <p:sldId id="282" r:id="rId5"/>
    <p:sldId id="256" r:id="rId6"/>
    <p:sldId id="257" r:id="rId7"/>
    <p:sldId id="258" r:id="rId8"/>
    <p:sldId id="1560" r:id="rId9"/>
    <p:sldId id="261" r:id="rId10"/>
    <p:sldId id="262" r:id="rId11"/>
    <p:sldId id="1561" r:id="rId12"/>
    <p:sldId id="259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00"/>
    <a:srgbClr val="920000"/>
    <a:srgbClr val="004282"/>
    <a:srgbClr val="978262"/>
    <a:srgbClr val="407B83"/>
    <a:srgbClr val="4472C4"/>
    <a:srgbClr val="FDDEB0"/>
    <a:srgbClr val="7F7F7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1" autoAdjust="0"/>
    <p:restoredTop sz="95008" autoAdjust="0"/>
  </p:normalViewPr>
  <p:slideViewPr>
    <p:cSldViewPr snapToGrid="0">
      <p:cViewPr varScale="1">
        <p:scale>
          <a:sx n="81" d="100"/>
          <a:sy n="81" d="100"/>
        </p:scale>
        <p:origin x="15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261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AB601A5-12EF-4C81-85EF-3E0E8AE993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1DB10F3-0A82-4C2C-BCCA-35AE9C556C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FBC66-82CF-447E-B5C9-4452156280B5}" type="datetimeFigureOut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B2A16D-D306-4572-AF4B-1208045BF8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F7D33F-682D-4B93-A231-BCE4AEB50C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0E1EF-AB43-49AF-8DD4-5035F5FC51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86677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88A57-8645-4FF8-9EA3-6CF1104367B5}" type="datetimeFigureOut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25E6E-7CFD-4CBC-B32E-ED74C2AD7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273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276" y="820190"/>
            <a:ext cx="6941074" cy="537556"/>
          </a:xfr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/>
            </a:lvl1pPr>
            <a:lvl2pPr marL="685800" indent="-228600">
              <a:buFont typeface="Avenir LT Std 45 Book" panose="020B0502020203020204" pitchFamily="34" charset="0"/>
              <a:buChar char="\"/>
              <a:defRPr/>
            </a:lvl2pPr>
            <a:lvl3pPr marL="1143000" indent="-228600">
              <a:buFont typeface="Avenir LT Std 45 Book" panose="020B0502020203020204" pitchFamily="34" charset="0"/>
              <a:buChar char="\"/>
              <a:defRPr/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LT Std 45 Book" panose="020B0502020203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LT Std 45 Book" panose="020B0502020203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DC757C-6FD4-4B4D-9FCF-D52702E02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50FE-248D-4797-86E1-A5ACF4B0B258}" type="datetime1">
              <a:rPr lang="fr-FR" smtClean="0"/>
              <a:t>06/02/2020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80E5CD-4D13-49A9-8C72-4C19E4EA7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044FB6-7DCB-4361-A324-55DDC2F48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-404" y="-3278"/>
            <a:ext cx="4359215" cy="1268486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582881">
            <a:off x="35876" y="379761"/>
            <a:ext cx="2300697" cy="437574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Calibri  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</p:spTree>
    <p:extLst>
      <p:ext uri="{BB962C8B-B14F-4D97-AF65-F5344CB8AC3E}">
        <p14:creationId xmlns:p14="http://schemas.microsoft.com/office/powerpoint/2010/main" val="1030257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4799DE-F987-4290-A25B-D698E19F9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016" y="836181"/>
            <a:ext cx="6603423" cy="654570"/>
          </a:xfr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16F9BC6-4743-41DC-A9E5-29B85FFC8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8C8B3-65C9-49C6-A92E-076633434743}" type="datetime1">
              <a:rPr lang="fr-FR" smtClean="0"/>
              <a:t>06/02/2020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6323A79-E72B-49C1-A33C-16637A094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60E1300-77CD-41D7-B488-A20B6A48E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Freihandform: Form 9">
            <a:extLst>
              <a:ext uri="{FF2B5EF4-FFF2-40B4-BE49-F238E27FC236}">
                <a16:creationId xmlns:a16="http://schemas.microsoft.com/office/drawing/2014/main" id="{5DB1EB09-47F2-4356-AAFA-F5EAB267F40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-404" y="-3278"/>
            <a:ext cx="4359215" cy="1268486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Espace réservé du texte 10">
            <a:extLst>
              <a:ext uri="{FF2B5EF4-FFF2-40B4-BE49-F238E27FC236}">
                <a16:creationId xmlns:a16="http://schemas.microsoft.com/office/drawing/2014/main" id="{AE2F6AA3-1B97-4628-ACEF-38E813667F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582881">
            <a:off x="35876" y="379761"/>
            <a:ext cx="2300697" cy="437574"/>
          </a:xfrm>
        </p:spPr>
        <p:txBody>
          <a:bodyPr/>
          <a:lstStyle>
            <a:lvl1pPr marL="0" indent="0">
              <a:buNone/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</p:spTree>
    <p:extLst>
      <p:ext uri="{BB962C8B-B14F-4D97-AF65-F5344CB8AC3E}">
        <p14:creationId xmlns:p14="http://schemas.microsoft.com/office/powerpoint/2010/main" val="230082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913BD0E-89DC-4323-93B3-C25CCE4FF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E2AB-7D45-468C-A48D-5D888BEDC569}" type="datetime1">
              <a:rPr lang="fr-FR" smtClean="0"/>
              <a:t>06/02/2020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788F139-BF40-4B46-9B69-03D8B5027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9894A6-5C21-476E-A755-F26CA98DC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2693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5B36FBB1-F95E-468A-9D92-FE2BD3DAFF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1559007"/>
            <a:ext cx="8496300" cy="47497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518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personne, homme, intérieur, cuisine&#10;&#10;Description générée automatiquement">
            <a:extLst>
              <a:ext uri="{FF2B5EF4-FFF2-40B4-BE49-F238E27FC236}">
                <a16:creationId xmlns:a16="http://schemas.microsoft.com/office/drawing/2014/main" id="{0F42A5AB-5DF1-4DC4-9A61-6EEDEB25E4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-88669"/>
            <a:ext cx="9144001" cy="6946670"/>
          </a:xfrm>
          <a:prstGeom prst="rect">
            <a:avLst/>
          </a:prstGeom>
        </p:spPr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72A8C1C-13F1-46BD-BDEC-2C1EBD25873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39748" y="-2"/>
            <a:ext cx="291623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481F19D7-F0E0-479C-BCFD-361E273CC3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49" y="362148"/>
            <a:ext cx="291623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0807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alimentation, assiette, table, mangeant&#10;&#10;Description générée automatiquement">
            <a:extLst>
              <a:ext uri="{FF2B5EF4-FFF2-40B4-BE49-F238E27FC236}">
                <a16:creationId xmlns:a16="http://schemas.microsoft.com/office/drawing/2014/main" id="{8278D5A2-BEBD-40A9-A56A-BB43167E0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17643" cy="6858000"/>
          </a:xfrm>
          <a:prstGeom prst="rect">
            <a:avLst/>
          </a:prstGeom>
        </p:spPr>
      </p:pic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72A8C1C-13F1-46BD-BDEC-2C1EBD25873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39748" y="-2"/>
            <a:ext cx="291623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481F19D7-F0E0-479C-BCFD-361E273CC3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49" y="362148"/>
            <a:ext cx="291623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20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9144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39748" y="-2"/>
            <a:ext cx="291623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49" y="362148"/>
            <a:ext cx="291623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9308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534186" y="1808164"/>
            <a:ext cx="1908112" cy="3660048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635435" y="1808164"/>
            <a:ext cx="1908112" cy="3660048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635433" y="2047744"/>
            <a:ext cx="1908113" cy="34204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731363" y="1808164"/>
            <a:ext cx="1908112" cy="3660048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731361" y="2047744"/>
            <a:ext cx="1908113" cy="34204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34184" y="2047744"/>
            <a:ext cx="1908113" cy="34204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131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_100PT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610CFF10-FC26-4B9A-9198-B9DFEAA6BC6C}"/>
              </a:ext>
            </a:extLst>
          </p:cNvPr>
          <p:cNvSpPr>
            <a:spLocks/>
          </p:cNvSpPr>
          <p:nvPr userDrawn="1"/>
        </p:nvSpPr>
        <p:spPr bwMode="auto">
          <a:xfrm>
            <a:off x="7300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6" name="Foliennummernplatzhalter 7">
            <a:extLst>
              <a:ext uri="{FF2B5EF4-FFF2-40B4-BE49-F238E27FC236}">
                <a16:creationId xmlns:a16="http://schemas.microsoft.com/office/drawing/2014/main" id="{FEEC77C5-A820-4DCD-B9D6-8167A3BF13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07243" y="6570337"/>
            <a:ext cx="315107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864811E-DB36-4132-B99F-A7B4B8662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1500"/>
            </a:lvl1pPr>
          </a:lstStyle>
          <a:p>
            <a:r>
              <a:rPr lang="fr-FR" dirty="0"/>
              <a:t>Modifiez le style du titre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129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personne, homme, intérieur, cuisine&#10;&#10;Description générée automatiquement">
            <a:extLst>
              <a:ext uri="{FF2B5EF4-FFF2-40B4-BE49-F238E27FC236}">
                <a16:creationId xmlns:a16="http://schemas.microsoft.com/office/drawing/2014/main" id="{ED818131-48F5-486D-BAA0-3A3CEAE166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36476" cy="676416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96CE0DD-3F31-40DB-A020-427A2127D4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289"/>
          <a:stretch/>
        </p:blipFill>
        <p:spPr>
          <a:xfrm>
            <a:off x="0" y="3146423"/>
            <a:ext cx="9144000" cy="371157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393B8F8-2242-442E-ACA7-6ED77CA388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-960000">
            <a:off x="-61228" y="578818"/>
            <a:ext cx="4912518" cy="1128341"/>
          </a:xfrm>
        </p:spPr>
        <p:txBody>
          <a:bodyPr anchor="b">
            <a:noAutofit/>
          </a:bodyPr>
          <a:lstStyle>
            <a:lvl1pPr algn="l">
              <a:defRPr sz="80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#titre</a:t>
            </a:r>
          </a:p>
        </p:txBody>
      </p:sp>
      <p:pic>
        <p:nvPicPr>
          <p:cNvPr id="6" name="Image 5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478C5FCE-B259-4EB3-BC95-3ABAE81ED9A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4222086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58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101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276" y="820190"/>
            <a:ext cx="6941074" cy="537556"/>
          </a:xfr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/>
            </a:lvl1pPr>
            <a:lvl2pPr marL="685800" indent="-228600">
              <a:buFont typeface="Avenir LT Std 45 Book" panose="020B0502020203020204" pitchFamily="34" charset="0"/>
              <a:buChar char="\"/>
              <a:defRPr/>
            </a:lvl2pPr>
            <a:lvl3pPr marL="1143000" indent="-228600">
              <a:buFont typeface="Avenir LT Std 45 Book" panose="020B0502020203020204" pitchFamily="34" charset="0"/>
              <a:buChar char="\"/>
              <a:defRPr/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LT Std 45 Book" panose="020B0502020203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LT Std 45 Book" panose="020B0502020203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DC757C-6FD4-4B4D-9FCF-D52702E02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C634-B2EF-42F1-AC74-7195B327FFA3}" type="datetime1">
              <a:rPr lang="fr-FR" smtClean="0"/>
              <a:t>06/02/2020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80E5CD-4D13-49A9-8C72-4C19E4EA7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-404" y="-3278"/>
            <a:ext cx="4359215" cy="1268486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6187766" y="6010897"/>
            <a:ext cx="2956234" cy="847102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73440" y="6492875"/>
            <a:ext cx="507438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94456447-60D2-456C-958D-68C5E8CAFA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6234" y="6284289"/>
            <a:ext cx="1002507" cy="392500"/>
          </a:xfrm>
          <a:prstGeom prst="rect">
            <a:avLst/>
          </a:prstGeom>
        </p:spPr>
      </p:pic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D4B7B756-AB77-4EAD-A5AB-5C7B3490B1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582881">
            <a:off x="35876" y="379761"/>
            <a:ext cx="2300697" cy="437574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Calibri  "/>
              </a:defRPr>
            </a:lvl1pPr>
          </a:lstStyle>
          <a:p>
            <a:pPr lvl="0"/>
            <a:r>
              <a:rPr lang="fr-FR" dirty="0"/>
              <a:t>#modifiez</a:t>
            </a:r>
          </a:p>
        </p:txBody>
      </p:sp>
    </p:spTree>
    <p:extLst>
      <p:ext uri="{BB962C8B-B14F-4D97-AF65-F5344CB8AC3E}">
        <p14:creationId xmlns:p14="http://schemas.microsoft.com/office/powerpoint/2010/main" val="1297373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549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2"/>
          </a:xfrm>
        </p:spPr>
        <p:txBody>
          <a:bodyPr/>
          <a:lstStyle>
            <a:lvl1pPr marL="0" indent="0" algn="ctr">
              <a:buNone/>
              <a:defRPr sz="2196"/>
            </a:lvl1pPr>
            <a:lvl2pPr marL="418338" indent="0" algn="ctr">
              <a:buNone/>
              <a:defRPr sz="1830"/>
            </a:lvl2pPr>
            <a:lvl3pPr marL="836676" indent="0" algn="ctr">
              <a:buNone/>
              <a:defRPr sz="1647"/>
            </a:lvl3pPr>
            <a:lvl4pPr marL="1255014" indent="0" algn="ctr">
              <a:buNone/>
              <a:defRPr sz="1464"/>
            </a:lvl4pPr>
            <a:lvl5pPr marL="1673352" indent="0" algn="ctr">
              <a:buNone/>
              <a:defRPr sz="1464"/>
            </a:lvl5pPr>
            <a:lvl6pPr marL="2091690" indent="0" algn="ctr">
              <a:buNone/>
              <a:defRPr sz="1464"/>
            </a:lvl6pPr>
            <a:lvl7pPr marL="2510028" indent="0" algn="ctr">
              <a:buNone/>
              <a:defRPr sz="1464"/>
            </a:lvl7pPr>
            <a:lvl8pPr marL="2928366" indent="0" algn="ctr">
              <a:buNone/>
              <a:defRPr sz="1464"/>
            </a:lvl8pPr>
            <a:lvl9pPr marL="3346704" indent="0" algn="ctr">
              <a:buNone/>
              <a:defRPr sz="14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5B23B-A35C-4205-B36E-F4CFE38D8A7C}" type="datetimeFigureOut">
              <a:rPr lang="fr-FR" smtClean="0"/>
              <a:t>06/02/2020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F6FA-FBA5-44DA-8494-878B9F38247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4337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extérieur, homme, debout, tenant&#10;&#10;Description générée automatiquement">
            <a:extLst>
              <a:ext uri="{FF2B5EF4-FFF2-40B4-BE49-F238E27FC236}">
                <a16:creationId xmlns:a16="http://schemas.microsoft.com/office/drawing/2014/main" id="{0E44A495-717D-4A59-9896-B9DC79020A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" y="-1"/>
            <a:ext cx="9144000" cy="5143893"/>
          </a:xfrm>
          <a:prstGeom prst="rect">
            <a:avLst/>
          </a:prstGeom>
        </p:spPr>
      </p:pic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96BA1B21-E4E5-45BF-9B37-377B63B79DA6}"/>
              </a:ext>
            </a:extLst>
          </p:cNvPr>
          <p:cNvSpPr>
            <a:spLocks/>
          </p:cNvSpPr>
          <p:nvPr userDrawn="1"/>
        </p:nvSpPr>
        <p:spPr bwMode="auto">
          <a:xfrm>
            <a:off x="-16" y="1850632"/>
            <a:ext cx="9144008" cy="5034300"/>
          </a:xfrm>
          <a:custGeom>
            <a:avLst/>
            <a:gdLst>
              <a:gd name="connsiteX0" fmla="*/ 9144008 w 9144008"/>
              <a:gd name="connsiteY0" fmla="*/ 0 h 5034300"/>
              <a:gd name="connsiteX1" fmla="*/ 9144008 w 9144008"/>
              <a:gd name="connsiteY1" fmla="*/ 5034300 h 5034300"/>
              <a:gd name="connsiteX2" fmla="*/ 0 w 9144008"/>
              <a:gd name="connsiteY2" fmla="*/ 5034300 h 5034300"/>
              <a:gd name="connsiteX3" fmla="*/ 0 w 9144008"/>
              <a:gd name="connsiteY3" fmla="*/ 2621873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8" h="5034300">
                <a:moveTo>
                  <a:pt x="9144008" y="0"/>
                </a:moveTo>
                <a:lnTo>
                  <a:pt x="9144008" y="5034300"/>
                </a:lnTo>
                <a:lnTo>
                  <a:pt x="0" y="5034300"/>
                </a:lnTo>
                <a:lnTo>
                  <a:pt x="0" y="2621873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5AEAF33-7075-49EF-A509-F1FCBC31B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7696" y="823812"/>
            <a:ext cx="5806444" cy="894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de-DE" sz="9600" b="1" cap="none" baseline="0" dirty="0">
                <a:solidFill>
                  <a:schemeClr val="bg1"/>
                </a:solidFill>
                <a:latin typeface="Calibri  "/>
                <a:cs typeface="Arial" panose="020B0604020202020204" pitchFamily="34" charset="0"/>
              </a:defRPr>
            </a:lvl1pPr>
          </a:lstStyle>
          <a:p>
            <a:pPr marL="266700" lvl="0" indent="-266700" algn="ctr">
              <a:lnSpc>
                <a:spcPts val="5300"/>
              </a:lnSpc>
              <a:spcBef>
                <a:spcPts val="0"/>
              </a:spcBef>
            </a:pPr>
            <a:r>
              <a:rPr lang="fr-FR" noProof="0" dirty="0"/>
              <a:t>#titre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F5EDBE42-8A79-49DD-861A-3B6DF3EB90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53926" y="4390508"/>
            <a:ext cx="4818062" cy="843740"/>
          </a:xfrm>
        </p:spPr>
        <p:txBody>
          <a:bodyPr/>
          <a:lstStyle>
            <a:lvl1pPr marL="0" indent="0" algn="ctr">
              <a:buNone/>
              <a:defRPr sz="3200" b="1">
                <a:latin typeface="Calibri   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A8E5D5-C787-4E2D-898B-81C846AF7B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3926" y="5234248"/>
            <a:ext cx="4818062" cy="387589"/>
          </a:xfrm>
        </p:spPr>
        <p:txBody>
          <a:bodyPr/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3" name="Image 12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3FF0742B-49D6-4179-8DF4-400F7DDCE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2928003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3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639BD76-D52F-4C85-824F-9A8DA860A4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6" y="0"/>
            <a:ext cx="9144008" cy="5713615"/>
          </a:xfrm>
          <a:prstGeom prst="rect">
            <a:avLst/>
          </a:prstGeom>
        </p:spPr>
      </p:pic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96BA1B21-E4E5-45BF-9B37-377B63B79DA6}"/>
              </a:ext>
            </a:extLst>
          </p:cNvPr>
          <p:cNvSpPr>
            <a:spLocks/>
          </p:cNvSpPr>
          <p:nvPr userDrawn="1"/>
        </p:nvSpPr>
        <p:spPr bwMode="auto">
          <a:xfrm>
            <a:off x="-16" y="1850632"/>
            <a:ext cx="9144008" cy="5034300"/>
          </a:xfrm>
          <a:custGeom>
            <a:avLst/>
            <a:gdLst>
              <a:gd name="connsiteX0" fmla="*/ 9144008 w 9144008"/>
              <a:gd name="connsiteY0" fmla="*/ 0 h 5034300"/>
              <a:gd name="connsiteX1" fmla="*/ 9144008 w 9144008"/>
              <a:gd name="connsiteY1" fmla="*/ 5034300 h 5034300"/>
              <a:gd name="connsiteX2" fmla="*/ 0 w 9144008"/>
              <a:gd name="connsiteY2" fmla="*/ 5034300 h 5034300"/>
              <a:gd name="connsiteX3" fmla="*/ 0 w 9144008"/>
              <a:gd name="connsiteY3" fmla="*/ 2621873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8" h="5034300">
                <a:moveTo>
                  <a:pt x="9144008" y="0"/>
                </a:moveTo>
                <a:lnTo>
                  <a:pt x="9144008" y="5034300"/>
                </a:lnTo>
                <a:lnTo>
                  <a:pt x="0" y="5034300"/>
                </a:lnTo>
                <a:lnTo>
                  <a:pt x="0" y="2621873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5AEAF33-7075-49EF-A509-F1FCBC31B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7696" y="823812"/>
            <a:ext cx="5806444" cy="894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de-DE" sz="8000" b="1" cap="none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66700" lvl="0" indent="-266700" algn="ctr">
              <a:lnSpc>
                <a:spcPts val="5300"/>
              </a:lnSpc>
              <a:spcBef>
                <a:spcPts val="0"/>
              </a:spcBef>
            </a:pPr>
            <a:r>
              <a:rPr lang="fr-FR" noProof="0" dirty="0"/>
              <a:t>#titre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F5EDBE42-8A79-49DD-861A-3B6DF3EB90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53926" y="4390508"/>
            <a:ext cx="4818062" cy="843740"/>
          </a:xfrm>
        </p:spPr>
        <p:txBody>
          <a:bodyPr/>
          <a:lstStyle>
            <a:lvl1pPr marL="0" indent="0" algn="ctr">
              <a:buNone/>
              <a:defRPr sz="2800">
                <a:latin typeface="Avenir Black" panose="020B0803020203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A8E5D5-C787-4E2D-898B-81C846AF7B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3926" y="5234248"/>
            <a:ext cx="4818062" cy="387589"/>
          </a:xfrm>
        </p:spPr>
        <p:txBody>
          <a:bodyPr/>
          <a:lstStyle>
            <a:lvl1pPr marL="0" indent="0" algn="ctr">
              <a:buNone/>
              <a:defRPr sz="16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3" name="Image 12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3FF0742B-49D6-4179-8DF4-400F7DDCE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2928003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19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personne, extérieur, homme, table&#10;&#10;Description générée automatiquement">
            <a:extLst>
              <a:ext uri="{FF2B5EF4-FFF2-40B4-BE49-F238E27FC236}">
                <a16:creationId xmlns:a16="http://schemas.microsoft.com/office/drawing/2014/main" id="{263449E3-F647-40D3-AC4E-8A761D4E48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0"/>
            <a:ext cx="9144000" cy="6129252"/>
          </a:xfrm>
          <a:prstGeom prst="rect">
            <a:avLst/>
          </a:prstGeom>
        </p:spPr>
      </p:pic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96BA1B21-E4E5-45BF-9B37-377B63B79DA6}"/>
              </a:ext>
            </a:extLst>
          </p:cNvPr>
          <p:cNvSpPr>
            <a:spLocks/>
          </p:cNvSpPr>
          <p:nvPr userDrawn="1"/>
        </p:nvSpPr>
        <p:spPr bwMode="auto">
          <a:xfrm>
            <a:off x="-16" y="1850632"/>
            <a:ext cx="9144008" cy="5034300"/>
          </a:xfrm>
          <a:custGeom>
            <a:avLst/>
            <a:gdLst>
              <a:gd name="connsiteX0" fmla="*/ 9144008 w 9144008"/>
              <a:gd name="connsiteY0" fmla="*/ 0 h 5034300"/>
              <a:gd name="connsiteX1" fmla="*/ 9144008 w 9144008"/>
              <a:gd name="connsiteY1" fmla="*/ 5034300 h 5034300"/>
              <a:gd name="connsiteX2" fmla="*/ 0 w 9144008"/>
              <a:gd name="connsiteY2" fmla="*/ 5034300 h 5034300"/>
              <a:gd name="connsiteX3" fmla="*/ 0 w 9144008"/>
              <a:gd name="connsiteY3" fmla="*/ 2621873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8" h="5034300">
                <a:moveTo>
                  <a:pt x="9144008" y="0"/>
                </a:moveTo>
                <a:lnTo>
                  <a:pt x="9144008" y="5034300"/>
                </a:lnTo>
                <a:lnTo>
                  <a:pt x="0" y="5034300"/>
                </a:lnTo>
                <a:lnTo>
                  <a:pt x="0" y="2621873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5AEAF33-7075-49EF-A509-F1FCBC31B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7696" y="823812"/>
            <a:ext cx="5806444" cy="894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de-DE" sz="8800" b="1" cap="none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66700" lvl="0" indent="-266700" algn="ctr">
              <a:lnSpc>
                <a:spcPts val="5300"/>
              </a:lnSpc>
              <a:spcBef>
                <a:spcPts val="0"/>
              </a:spcBef>
            </a:pPr>
            <a:r>
              <a:rPr lang="fr-FR" noProof="0" dirty="0"/>
              <a:t>#titre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F5EDBE42-8A79-49DD-861A-3B6DF3EB90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53926" y="4390508"/>
            <a:ext cx="4818062" cy="843740"/>
          </a:xfrm>
        </p:spPr>
        <p:txBody>
          <a:bodyPr/>
          <a:lstStyle>
            <a:lvl1pPr marL="0" indent="0" algn="ctr">
              <a:buNone/>
              <a:defRPr sz="2800" b="1">
                <a:latin typeface="+mn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A8E5D5-C787-4E2D-898B-81C846AF7B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3926" y="5234248"/>
            <a:ext cx="4818062" cy="387589"/>
          </a:xfrm>
        </p:spPr>
        <p:txBody>
          <a:bodyPr/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3" name="Image 12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3FF0742B-49D6-4179-8DF4-400F7DDCE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2928003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66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Une image contenant personne, homme, intérieur, cuisine&#10;&#10;Description générée automatiquement">
            <a:extLst>
              <a:ext uri="{FF2B5EF4-FFF2-40B4-BE49-F238E27FC236}">
                <a16:creationId xmlns:a16="http://schemas.microsoft.com/office/drawing/2014/main" id="{E6042FDF-2A15-4325-AB9A-DD9AE3C626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6" y="0"/>
            <a:ext cx="9144000" cy="544945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14A9F27-C759-42CC-91BE-C44E5F04431C}"/>
              </a:ext>
            </a:extLst>
          </p:cNvPr>
          <p:cNvSpPr/>
          <p:nvPr userDrawn="1"/>
        </p:nvSpPr>
        <p:spPr>
          <a:xfrm>
            <a:off x="-24" y="-50800"/>
            <a:ext cx="9144000" cy="4662948"/>
          </a:xfrm>
          <a:prstGeom prst="rect">
            <a:avLst/>
          </a:prstGeom>
          <a:solidFill>
            <a:srgbClr val="7F7F7F">
              <a:alpha val="2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96BA1B21-E4E5-45BF-9B37-377B63B79DA6}"/>
              </a:ext>
            </a:extLst>
          </p:cNvPr>
          <p:cNvSpPr>
            <a:spLocks/>
          </p:cNvSpPr>
          <p:nvPr userDrawn="1"/>
        </p:nvSpPr>
        <p:spPr bwMode="auto">
          <a:xfrm>
            <a:off x="-16" y="1850632"/>
            <a:ext cx="9144008" cy="5034300"/>
          </a:xfrm>
          <a:custGeom>
            <a:avLst/>
            <a:gdLst>
              <a:gd name="connsiteX0" fmla="*/ 9144008 w 9144008"/>
              <a:gd name="connsiteY0" fmla="*/ 0 h 5034300"/>
              <a:gd name="connsiteX1" fmla="*/ 9144008 w 9144008"/>
              <a:gd name="connsiteY1" fmla="*/ 5034300 h 5034300"/>
              <a:gd name="connsiteX2" fmla="*/ 0 w 9144008"/>
              <a:gd name="connsiteY2" fmla="*/ 5034300 h 5034300"/>
              <a:gd name="connsiteX3" fmla="*/ 0 w 9144008"/>
              <a:gd name="connsiteY3" fmla="*/ 2621873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8" h="5034300">
                <a:moveTo>
                  <a:pt x="9144008" y="0"/>
                </a:moveTo>
                <a:lnTo>
                  <a:pt x="9144008" y="5034300"/>
                </a:lnTo>
                <a:lnTo>
                  <a:pt x="0" y="5034300"/>
                </a:lnTo>
                <a:lnTo>
                  <a:pt x="0" y="2621873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5AEAF33-7075-49EF-A509-F1FCBC31B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7696" y="823812"/>
            <a:ext cx="5806444" cy="894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de-DE" sz="8000" b="1" cap="none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66700" lvl="0" indent="-266700" algn="ctr">
              <a:lnSpc>
                <a:spcPts val="5300"/>
              </a:lnSpc>
              <a:spcBef>
                <a:spcPts val="0"/>
              </a:spcBef>
            </a:pPr>
            <a:r>
              <a:rPr lang="fr-FR" noProof="0" dirty="0"/>
              <a:t>#titre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F5EDBE42-8A79-49DD-861A-3B6DF3EB90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53926" y="4390508"/>
            <a:ext cx="4818062" cy="843740"/>
          </a:xfrm>
        </p:spPr>
        <p:txBody>
          <a:bodyPr/>
          <a:lstStyle>
            <a:lvl1pPr marL="0" indent="0" algn="ctr">
              <a:buNone/>
              <a:defRPr sz="2800" b="1">
                <a:latin typeface="+mn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3">
            <a:extLst>
              <a:ext uri="{FF2B5EF4-FFF2-40B4-BE49-F238E27FC236}">
                <a16:creationId xmlns:a16="http://schemas.microsoft.com/office/drawing/2014/main" id="{0BA8E5D5-C787-4E2D-898B-81C846AF7B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53926" y="5234248"/>
            <a:ext cx="4818062" cy="387589"/>
          </a:xfrm>
        </p:spPr>
        <p:txBody>
          <a:bodyPr/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13" name="Image 12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3FF0742B-49D6-4179-8DF4-400F7DDCE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2928003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0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96BA1B21-E4E5-45BF-9B37-377B63B79DA6}"/>
              </a:ext>
            </a:extLst>
          </p:cNvPr>
          <p:cNvSpPr>
            <a:spLocks/>
          </p:cNvSpPr>
          <p:nvPr userDrawn="1"/>
        </p:nvSpPr>
        <p:spPr bwMode="auto">
          <a:xfrm>
            <a:off x="-16" y="1850632"/>
            <a:ext cx="9144008" cy="5034300"/>
          </a:xfrm>
          <a:custGeom>
            <a:avLst/>
            <a:gdLst>
              <a:gd name="connsiteX0" fmla="*/ 9144008 w 9144008"/>
              <a:gd name="connsiteY0" fmla="*/ 0 h 5034300"/>
              <a:gd name="connsiteX1" fmla="*/ 9144008 w 9144008"/>
              <a:gd name="connsiteY1" fmla="*/ 5034300 h 5034300"/>
              <a:gd name="connsiteX2" fmla="*/ 0 w 9144008"/>
              <a:gd name="connsiteY2" fmla="*/ 5034300 h 5034300"/>
              <a:gd name="connsiteX3" fmla="*/ 0 w 9144008"/>
              <a:gd name="connsiteY3" fmla="*/ 2621873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8" h="5034300">
                <a:moveTo>
                  <a:pt x="9144008" y="0"/>
                </a:moveTo>
                <a:lnTo>
                  <a:pt x="9144008" y="5034300"/>
                </a:lnTo>
                <a:lnTo>
                  <a:pt x="0" y="5034300"/>
                </a:lnTo>
                <a:lnTo>
                  <a:pt x="0" y="2621873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EEDF725-845F-4F12-88B7-DF0BC83967A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4017" y="0"/>
            <a:ext cx="9148017" cy="4509856"/>
          </a:xfrm>
          <a:custGeom>
            <a:avLst/>
            <a:gdLst>
              <a:gd name="connsiteX0" fmla="*/ 4011 w 9148009"/>
              <a:gd name="connsiteY0" fmla="*/ 0 h 4479759"/>
              <a:gd name="connsiteX1" fmla="*/ 9148009 w 9148009"/>
              <a:gd name="connsiteY1" fmla="*/ 0 h 4479759"/>
              <a:gd name="connsiteX2" fmla="*/ 9148009 w 9148009"/>
              <a:gd name="connsiteY2" fmla="*/ 1848854 h 4479759"/>
              <a:gd name="connsiteX3" fmla="*/ 5396779 w 9148009"/>
              <a:gd name="connsiteY3" fmla="*/ 2927682 h 4479759"/>
              <a:gd name="connsiteX4" fmla="*/ 5396779 w 9148009"/>
              <a:gd name="connsiteY4" fmla="*/ 2921592 h 4479759"/>
              <a:gd name="connsiteX5" fmla="*/ 3755257 w 9148009"/>
              <a:gd name="connsiteY5" fmla="*/ 2921592 h 4479759"/>
              <a:gd name="connsiteX6" fmla="*/ 3755257 w 9148009"/>
              <a:gd name="connsiteY6" fmla="*/ 3399773 h 4479759"/>
              <a:gd name="connsiteX7" fmla="*/ 0 w 9148009"/>
              <a:gd name="connsiteY7" fmla="*/ 4479759 h 447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8009" h="4479759">
                <a:moveTo>
                  <a:pt x="4011" y="0"/>
                </a:moveTo>
                <a:lnTo>
                  <a:pt x="9148009" y="0"/>
                </a:lnTo>
                <a:lnTo>
                  <a:pt x="9148009" y="1848854"/>
                </a:lnTo>
                <a:lnTo>
                  <a:pt x="5396779" y="2927682"/>
                </a:lnTo>
                <a:lnTo>
                  <a:pt x="5396779" y="2921592"/>
                </a:lnTo>
                <a:lnTo>
                  <a:pt x="3755257" y="2921592"/>
                </a:lnTo>
                <a:lnTo>
                  <a:pt x="3755257" y="3399773"/>
                </a:lnTo>
                <a:lnTo>
                  <a:pt x="0" y="44797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72000" tIns="72000" rIns="72000"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r>
              <a:rPr lang="fr-FR" dirty="0"/>
              <a:t>Cliquez sur l'icône pour ajouter une image
</a:t>
            </a:r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5AEAF33-7075-49EF-A509-F1FCBC31B9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7696" y="823812"/>
            <a:ext cx="5806444" cy="8946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de-DE" sz="8000" b="1" cap="none" baseline="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66700" lvl="0" indent="-266700" algn="ctr">
              <a:lnSpc>
                <a:spcPts val="5300"/>
              </a:lnSpc>
              <a:spcBef>
                <a:spcPts val="0"/>
              </a:spcBef>
            </a:pPr>
            <a:r>
              <a:rPr lang="fr-FR" noProof="0" dirty="0"/>
              <a:t>#titre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pic>
        <p:nvPicPr>
          <p:cNvPr id="10" name="Image 9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134276F-57DE-4047-A497-755030DB31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3903" y="2939814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0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extérieur, homme, debout, tenant&#10;&#10;Description générée automatiquement">
            <a:extLst>
              <a:ext uri="{FF2B5EF4-FFF2-40B4-BE49-F238E27FC236}">
                <a16:creationId xmlns:a16="http://schemas.microsoft.com/office/drawing/2014/main" id="{9E462CDB-D19D-4334-B400-0DE6A65CAA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" y="0"/>
            <a:ext cx="9144000" cy="6096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50F87D0-723E-40E1-880A-FEA9BF6C1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289"/>
          <a:stretch/>
        </p:blipFill>
        <p:spPr>
          <a:xfrm>
            <a:off x="0" y="3146423"/>
            <a:ext cx="9144000" cy="371157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393B8F8-2242-442E-ACA7-6ED77CA388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-960000">
            <a:off x="-61228" y="578818"/>
            <a:ext cx="4912518" cy="1128341"/>
          </a:xfrm>
        </p:spPr>
        <p:txBody>
          <a:bodyPr anchor="b">
            <a:noAutofit/>
          </a:bodyPr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#titre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408AE2C0-7C29-467E-AEC4-47B9EA10D6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53926" y="5406231"/>
            <a:ext cx="4818062" cy="843740"/>
          </a:xfrm>
        </p:spPr>
        <p:txBody>
          <a:bodyPr/>
          <a:lstStyle>
            <a:lvl1pPr marL="0" indent="0" algn="ctr">
              <a:buNone/>
              <a:defRPr sz="2800" b="1">
                <a:latin typeface="+mn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43021AF6-62D2-4285-BACC-4C3845B886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53926" y="6249971"/>
            <a:ext cx="4818062" cy="387589"/>
          </a:xfrm>
        </p:spPr>
        <p:txBody>
          <a:bodyPr/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242140DD-02D5-4718-837E-83CCDF0F18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4225249"/>
            <a:ext cx="1634420" cy="63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4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C5948FAA-1733-464F-96EB-064C24A5E055}"/>
              </a:ext>
            </a:extLst>
          </p:cNvPr>
          <p:cNvSpPr>
            <a:spLocks/>
          </p:cNvSpPr>
          <p:nvPr userDrawn="1"/>
        </p:nvSpPr>
        <p:spPr bwMode="auto">
          <a:xfrm>
            <a:off x="-10119" y="4229879"/>
            <a:ext cx="9154120" cy="2628122"/>
          </a:xfrm>
          <a:custGeom>
            <a:avLst/>
            <a:gdLst>
              <a:gd name="connsiteX0" fmla="*/ 9154120 w 9154120"/>
              <a:gd name="connsiteY0" fmla="*/ 0 h 2628122"/>
              <a:gd name="connsiteX1" fmla="*/ 9154120 w 9154120"/>
              <a:gd name="connsiteY1" fmla="*/ 2628122 h 2628122"/>
              <a:gd name="connsiteX2" fmla="*/ 0 w 9154120"/>
              <a:gd name="connsiteY2" fmla="*/ 2628122 h 2628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4120" h="2628122">
                <a:moveTo>
                  <a:pt x="9154120" y="0"/>
                </a:moveTo>
                <a:lnTo>
                  <a:pt x="9154120" y="2628122"/>
                </a:lnTo>
                <a:lnTo>
                  <a:pt x="0" y="262812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B260BCF-BA8F-4B96-B558-47005AE6E6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6858000"/>
          </a:xfrm>
          <a:custGeom>
            <a:avLst/>
            <a:gdLst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03979 h 6868430"/>
              <a:gd name="connsiteX5" fmla="*/ 3752803 w 9144000"/>
              <a:gd name="connsiteY5" fmla="*/ 5303979 h 6868430"/>
              <a:gd name="connsiteX6" fmla="*/ 3752803 w 9144000"/>
              <a:gd name="connsiteY6" fmla="*/ 5791105 h 6868430"/>
              <a:gd name="connsiteX7" fmla="*/ 0 w 9144000"/>
              <a:gd name="connsiteY7" fmla="*/ 686843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03979 h 6868430"/>
              <a:gd name="connsiteX5" fmla="*/ 3752803 w 9144000"/>
              <a:gd name="connsiteY5" fmla="*/ 5303979 h 6868430"/>
              <a:gd name="connsiteX6" fmla="*/ 3750227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03979 h 6868430"/>
              <a:gd name="connsiteX5" fmla="*/ 3752803 w 9144000"/>
              <a:gd name="connsiteY5" fmla="*/ 5303979 h 6868430"/>
              <a:gd name="connsiteX6" fmla="*/ 3756263 w 9144000"/>
              <a:gd name="connsiteY6" fmla="*/ 5777322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03979 h 6868430"/>
              <a:gd name="connsiteX5" fmla="*/ 3752803 w 9144000"/>
              <a:gd name="connsiteY5" fmla="*/ 5303979 h 6868430"/>
              <a:gd name="connsiteX6" fmla="*/ 3756263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03979 h 6868430"/>
              <a:gd name="connsiteX5" fmla="*/ 3752803 w 9144000"/>
              <a:gd name="connsiteY5" fmla="*/ 5303979 h 6868430"/>
              <a:gd name="connsiteX6" fmla="*/ 3756263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13046 h 6868430"/>
              <a:gd name="connsiteX5" fmla="*/ 3752803 w 9144000"/>
              <a:gd name="connsiteY5" fmla="*/ 5303979 h 6868430"/>
              <a:gd name="connsiteX6" fmla="*/ 3756263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94325 w 9144000"/>
              <a:gd name="connsiteY4" fmla="*/ 5313046 h 6868430"/>
              <a:gd name="connsiteX5" fmla="*/ 3755820 w 9144000"/>
              <a:gd name="connsiteY5" fmla="*/ 5310023 h 6868430"/>
              <a:gd name="connsiteX6" fmla="*/ 3756263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  <a:gd name="connsiteX0" fmla="*/ 0 w 9144000"/>
              <a:gd name="connsiteY0" fmla="*/ 0 h 6868430"/>
              <a:gd name="connsiteX1" fmla="*/ 9144000 w 9144000"/>
              <a:gd name="connsiteY1" fmla="*/ 0 h 6868430"/>
              <a:gd name="connsiteX2" fmla="*/ 9144000 w 9144000"/>
              <a:gd name="connsiteY2" fmla="*/ 4243441 h 6868430"/>
              <a:gd name="connsiteX3" fmla="*/ 5394325 w 9144000"/>
              <a:gd name="connsiteY3" fmla="*/ 5319869 h 6868430"/>
              <a:gd name="connsiteX4" fmla="*/ 5385272 w 9144000"/>
              <a:gd name="connsiteY4" fmla="*/ 5310023 h 6868430"/>
              <a:gd name="connsiteX5" fmla="*/ 3755820 w 9144000"/>
              <a:gd name="connsiteY5" fmla="*/ 5310023 h 6868430"/>
              <a:gd name="connsiteX6" fmla="*/ 3756263 w 9144000"/>
              <a:gd name="connsiteY6" fmla="*/ 5783366 h 6868430"/>
              <a:gd name="connsiteX7" fmla="*/ 0 w 9144000"/>
              <a:gd name="connsiteY7" fmla="*/ 6868430 h 6868430"/>
              <a:gd name="connsiteX8" fmla="*/ 0 w 9144000"/>
              <a:gd name="connsiteY8" fmla="*/ 0 h 6868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6868430">
                <a:moveTo>
                  <a:pt x="0" y="0"/>
                </a:moveTo>
                <a:lnTo>
                  <a:pt x="9144000" y="0"/>
                </a:lnTo>
                <a:lnTo>
                  <a:pt x="9144000" y="4243441"/>
                </a:lnTo>
                <a:lnTo>
                  <a:pt x="5394325" y="5319869"/>
                </a:lnTo>
                <a:lnTo>
                  <a:pt x="5385272" y="5310023"/>
                </a:lnTo>
                <a:lnTo>
                  <a:pt x="3755820" y="5310023"/>
                </a:lnTo>
                <a:cubicBezTo>
                  <a:pt x="3754961" y="5469819"/>
                  <a:pt x="3757122" y="5623570"/>
                  <a:pt x="3756263" y="5783366"/>
                </a:cubicBezTo>
                <a:lnTo>
                  <a:pt x="0" y="686843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72000" tIns="72000" r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>
                <a:solidFill>
                  <a:schemeClr val="accent1"/>
                </a:solidFill>
                <a:latin typeface="CA Metro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 dirty="0"/>
              <a:t>Sélectionnez le placeur d'image et cliquez sur 'insérer' dans la barre de menu, puis sur 'photos' pour insérer une image.
</a:t>
            </a:r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FA223DE-8BBF-4DD5-9336-2B3DB561D5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-960000">
            <a:off x="-221829" y="748330"/>
            <a:ext cx="5954001" cy="943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8000" b="1" cap="none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dirty="0"/>
              <a:t>#</a:t>
            </a:r>
            <a:r>
              <a:rPr lang="de-DE" dirty="0" err="1"/>
              <a:t>titre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de-DE" dirty="0"/>
          </a:p>
        </p:txBody>
      </p:sp>
      <p:pic>
        <p:nvPicPr>
          <p:cNvPr id="9" name="Image 8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DAAD71F5-1029-411C-9349-AEC5E294CB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4977" y="5307342"/>
            <a:ext cx="1634420" cy="6399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543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7D24E5C-8693-44C4-88B9-0BA199C2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" y="836181"/>
            <a:ext cx="7886700" cy="654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lvl="0"/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D5A1EE-10A2-4B95-85CA-D6DA5567C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514350" lvl="0" indent="-514350"/>
            <a:r>
              <a:rPr lang="fr-FR" dirty="0"/>
              <a:t>Cliquez pour modifier les styles du texte du masque</a:t>
            </a:r>
          </a:p>
          <a:p>
            <a:pPr marL="914400" lvl="1" indent="-457200"/>
            <a:r>
              <a:rPr lang="fr-FR" dirty="0"/>
              <a:t>Deuxième niveau</a:t>
            </a:r>
          </a:p>
          <a:p>
            <a:pPr marL="1371600" lvl="2" indent="-457200"/>
            <a:r>
              <a:rPr lang="fr-FR" dirty="0"/>
              <a:t>Troisième niveau</a:t>
            </a:r>
          </a:p>
          <a:p>
            <a:pPr marL="2057400" lvl="4" indent="-457200"/>
            <a:r>
              <a:rPr lang="fr-FR" dirty="0"/>
              <a:t>Quatrième niveau</a:t>
            </a:r>
          </a:p>
          <a:p>
            <a:pPr marL="2514600" lvl="5" indent="-457200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D9D719-8B0B-4210-9BF8-479E4B890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870017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rgbClr val="004282"/>
                </a:solidFill>
                <a:latin typeface="+mj-lt"/>
              </a:defRPr>
            </a:lvl1pPr>
          </a:lstStyle>
          <a:p>
            <a:fld id="{98CAE362-E122-4606-ACF6-64B05F8E7930}" type="datetime1">
              <a:rPr lang="fr-FR" smtClean="0"/>
              <a:pPr/>
              <a:t>06/02/2020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00FC06-EA00-405A-AE46-E30FA05806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0" y="6361141"/>
            <a:ext cx="11717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rgbClr val="004282"/>
                </a:solidFill>
                <a:latin typeface="+mj-lt"/>
              </a:defRPr>
            </a:lvl1pPr>
          </a:lstStyle>
          <a:p>
            <a:endParaRPr lang="fr-FR" dirty="0"/>
          </a:p>
        </p:txBody>
      </p:sp>
      <p:sp>
        <p:nvSpPr>
          <p:cNvPr id="7" name="Freihandform: Form 8">
            <a:extLst>
              <a:ext uri="{FF2B5EF4-FFF2-40B4-BE49-F238E27FC236}">
                <a16:creationId xmlns:a16="http://schemas.microsoft.com/office/drawing/2014/main" id="{B00BC77C-BE15-49F6-963E-13478F51F0EF}"/>
              </a:ext>
            </a:extLst>
          </p:cNvPr>
          <p:cNvSpPr>
            <a:spLocks/>
          </p:cNvSpPr>
          <p:nvPr userDrawn="1"/>
        </p:nvSpPr>
        <p:spPr bwMode="auto">
          <a:xfrm>
            <a:off x="7300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6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 Metro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89A8B8-28B1-445D-8FA4-2ACD32E47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73440" y="6492875"/>
            <a:ext cx="5074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rgbClr val="004282"/>
                </a:solidFill>
                <a:latin typeface="+mj-lt"/>
              </a:defRPr>
            </a:lvl1pPr>
          </a:lstStyle>
          <a:p>
            <a:fld id="{6A3E7241-16CC-4146-9BD5-AEC56D02ABB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730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6" r:id="rId2"/>
    <p:sldLayoutId id="2147483696" r:id="rId3"/>
    <p:sldLayoutId id="2147483703" r:id="rId4"/>
    <p:sldLayoutId id="2147483704" r:id="rId5"/>
    <p:sldLayoutId id="2147483706" r:id="rId6"/>
    <p:sldLayoutId id="2147483697" r:id="rId7"/>
    <p:sldLayoutId id="2147483673" r:id="rId8"/>
    <p:sldLayoutId id="2147483688" r:id="rId9"/>
    <p:sldLayoutId id="2147483678" r:id="rId10"/>
    <p:sldLayoutId id="2147483679" r:id="rId11"/>
    <p:sldLayoutId id="2147483691" r:id="rId12"/>
    <p:sldLayoutId id="2147483692" r:id="rId13"/>
    <p:sldLayoutId id="2147483707" r:id="rId14"/>
    <p:sldLayoutId id="2147483693" r:id="rId15"/>
    <p:sldLayoutId id="2147483694" r:id="rId16"/>
    <p:sldLayoutId id="2147483695" r:id="rId17"/>
    <p:sldLayoutId id="2147483690" r:id="rId18"/>
    <p:sldLayoutId id="2147483689" r:id="rId19"/>
    <p:sldLayoutId id="214748370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3600" b="1" kern="1200">
          <a:solidFill>
            <a:srgbClr val="004282"/>
          </a:solidFill>
          <a:latin typeface="Calibri  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Clr>
          <a:srgbClr val="004282"/>
        </a:buClr>
        <a:buFont typeface="Avenir LT Std 45 Book" panose="020B0502020203020204" pitchFamily="34" charset="0"/>
        <a:buChar char="\"/>
        <a:tabLst/>
        <a:defRPr lang="fr-FR" sz="2400" kern="1200" smtClean="0">
          <a:solidFill>
            <a:srgbClr val="004282"/>
          </a:solidFill>
          <a:latin typeface="Calibri  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004282"/>
        </a:buClr>
        <a:buFont typeface="Avenir LT Std 45 Book" panose="020B0502020203020204" pitchFamily="34" charset="0"/>
        <a:buChar char="\"/>
        <a:defRPr lang="fr-FR" sz="2000" kern="1200" smtClean="0">
          <a:solidFill>
            <a:srgbClr val="004282"/>
          </a:solidFill>
          <a:latin typeface="Calibri  "/>
          <a:ea typeface="+mn-ea"/>
          <a:cs typeface="+mn-cs"/>
        </a:defRPr>
      </a:lvl2pPr>
      <a:lvl3pPr marL="266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004282"/>
        </a:buClr>
        <a:buFont typeface="Avenir LT Std 45 Book" panose="020B0502020203020204" pitchFamily="34" charset="0"/>
        <a:buChar char="\"/>
        <a:defRPr lang="fr-FR" sz="1800" kern="1200" smtClean="0">
          <a:solidFill>
            <a:srgbClr val="004282"/>
          </a:solidFill>
          <a:latin typeface="Calibri  "/>
          <a:ea typeface="+mn-ea"/>
          <a:cs typeface="+mn-cs"/>
        </a:defRPr>
      </a:lvl3pPr>
      <a:lvl4pPr marL="11430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fr-FR" sz="1800" kern="1200" smtClean="0">
          <a:solidFill>
            <a:srgbClr val="004282"/>
          </a:solidFill>
          <a:latin typeface="Avenir LT Std 45 Book" panose="020B0502020203020204" pitchFamily="34" charset="0"/>
          <a:ea typeface="+mn-ea"/>
          <a:cs typeface="+mn-cs"/>
        </a:defRPr>
      </a:lvl4pPr>
      <a:lvl5pPr marL="266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004282"/>
        </a:buClr>
        <a:buFont typeface="Avenir LT Std 45 Book" panose="020B0502020203020204" pitchFamily="34" charset="0"/>
        <a:buChar char="\"/>
        <a:defRPr lang="fr-FR" sz="1600" kern="1200">
          <a:solidFill>
            <a:srgbClr val="004282"/>
          </a:solidFill>
          <a:latin typeface="Calibri  "/>
          <a:ea typeface="+mn-ea"/>
          <a:cs typeface="+mn-cs"/>
        </a:defRPr>
      </a:lvl5pPr>
      <a:lvl6pPr marL="266700" indent="-266700" algn="l" defTabSz="914400" rtl="0" eaLnBrk="1" latinLnBrk="0" hangingPunct="1">
        <a:lnSpc>
          <a:spcPct val="90000"/>
        </a:lnSpc>
        <a:spcBef>
          <a:spcPts val="500"/>
        </a:spcBef>
        <a:buClr>
          <a:srgbClr val="004282"/>
        </a:buClr>
        <a:buFont typeface="Avenir LT Std 45 Book" panose="020B0502020203020204" pitchFamily="34" charset="0"/>
        <a:buChar char="\"/>
        <a:defRPr sz="1600" kern="1200">
          <a:solidFill>
            <a:srgbClr val="004282"/>
          </a:solidFill>
          <a:latin typeface="Calibri  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5">
            <a:extLst>
              <a:ext uri="{FF2B5EF4-FFF2-40B4-BE49-F238E27FC236}">
                <a16:creationId xmlns:a16="http://schemas.microsoft.com/office/drawing/2014/main" id="{2195839B-2BC0-4AFE-BE4D-51E125D6F550}"/>
              </a:ext>
            </a:extLst>
          </p:cNvPr>
          <p:cNvSpPr txBox="1">
            <a:spLocks/>
          </p:cNvSpPr>
          <p:nvPr/>
        </p:nvSpPr>
        <p:spPr>
          <a:xfrm>
            <a:off x="1472172" y="4390508"/>
            <a:ext cx="6381570" cy="8437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4282"/>
              </a:buClr>
              <a:buFont typeface="Avenir LT Std 45 Book" panose="020B0502020203020204" pitchFamily="34" charset="0"/>
              <a:buNone/>
              <a:tabLst/>
              <a:defRPr lang="fr-FR" sz="2800" kern="1200">
                <a:solidFill>
                  <a:srgbClr val="004282"/>
                </a:solidFill>
                <a:latin typeface="Avenir Black" panose="020B0803020203020204" pitchFamily="34" charset="0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20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143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>
                <a:latin typeface="+mn-lt"/>
                <a:cs typeface="Arial" panose="020B0604020202020204" pitchFamily="34" charset="0"/>
              </a:rPr>
              <a:t>Habillage Camion</a:t>
            </a:r>
          </a:p>
          <a:p>
            <a:r>
              <a:rPr lang="fr-FR" dirty="0">
                <a:latin typeface="+mn-lt"/>
                <a:cs typeface="Arial" panose="020B0604020202020204" pitchFamily="34" charset="0"/>
              </a:rPr>
              <a:t>5 février 2020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9E7BF48-6EB1-4C9B-B04F-7195C3D23D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pour une image  4" descr="Une image contenant personne, tenant, fruit, pomme&#10;&#10;Description générée automatiquement">
            <a:extLst>
              <a:ext uri="{FF2B5EF4-FFF2-40B4-BE49-F238E27FC236}">
                <a16:creationId xmlns:a16="http://schemas.microsoft.com/office/drawing/2014/main" id="{7CBBAA94-C034-4FEB-827F-E37693F90FB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3694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0" y="641029"/>
            <a:ext cx="5020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PROPOSITION #2 ‘ORIGINE France’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b="1" dirty="0">
                <a:latin typeface="Avenir Black" panose="020B0803020203020204" pitchFamily="34" charset="0"/>
              </a:rPr>
              <a:t>SEMI REMORQUE </a:t>
            </a:r>
            <a:r>
              <a:rPr lang="fr-FR" sz="1600" dirty="0">
                <a:latin typeface="Avenir Black" panose="020B0803020203020204" pitchFamily="34" charset="0"/>
              </a:rPr>
              <a:t>AMBIANT &amp; TEMPERATURE DIRIGEE</a:t>
            </a:r>
            <a:endParaRPr lang="fr-FR" sz="1600" dirty="0">
              <a:latin typeface="Avenir Heavy" panose="020B0703020203020204" pitchFamily="34" charset="0"/>
            </a:endParaRPr>
          </a:p>
        </p:txBody>
      </p:sp>
      <p:pic>
        <p:nvPicPr>
          <p:cNvPr id="3" name="Image 2" descr="Une image contenant camion&#10;&#10;Description générée automatiquement">
            <a:extLst>
              <a:ext uri="{FF2B5EF4-FFF2-40B4-BE49-F238E27FC236}">
                <a16:creationId xmlns:a16="http://schemas.microsoft.com/office/drawing/2014/main" id="{1497CD9E-DF9A-4BC5-A66C-64605555F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607"/>
            <a:ext cx="9144000" cy="433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73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85EE87-2427-4327-BEAA-526847802F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39732" y="3004457"/>
            <a:ext cx="6468381" cy="19769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3600" cap="none" dirty="0">
                <a:solidFill>
                  <a:srgbClr val="004282"/>
                </a:solidFill>
                <a:latin typeface="+mn-lt"/>
              </a:rPr>
              <a:t>FLOTTE ‘PROPRE’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A5FDB0C-7A7A-4A9D-A189-256537B76BC5}"/>
              </a:ext>
            </a:extLst>
          </p:cNvPr>
          <p:cNvSpPr/>
          <p:nvPr/>
        </p:nvSpPr>
        <p:spPr>
          <a:xfrm rot="5400000">
            <a:off x="-2957776" y="2957776"/>
            <a:ext cx="6858001" cy="942449"/>
          </a:xfrm>
          <a:prstGeom prst="triangle">
            <a:avLst/>
          </a:prstGeom>
          <a:solidFill>
            <a:srgbClr val="0042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0392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mion&#10;&#10;Description générée automatiquement">
            <a:extLst>
              <a:ext uri="{FF2B5EF4-FFF2-40B4-BE49-F238E27FC236}">
                <a16:creationId xmlns:a16="http://schemas.microsoft.com/office/drawing/2014/main" id="{929C8F3B-29F3-4BDC-B91C-CA0E6863FE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7535"/>
            <a:ext cx="9144000" cy="514360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883513B-B1E9-4EB0-80DC-86DF3AC9E1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134753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F804FD-0143-4DA9-8E75-400025E376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24278"/>
            <a:ext cx="9144000" cy="73372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0" y="641029"/>
            <a:ext cx="4176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</a:t>
            </a:r>
            <a:r>
              <a:rPr lang="fr-FR" sz="1600" b="1" dirty="0">
                <a:latin typeface="Avenir Black" panose="020B0803020203020204" pitchFamily="34" charset="0"/>
              </a:rPr>
              <a:t>FLOTTE NON POLLUANTE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dirty="0">
                <a:latin typeface="Avenir Heavy" panose="020B0703020203020204" pitchFamily="34" charset="0"/>
              </a:rPr>
              <a:t>Version camion caisse rigide – ‘durable’</a:t>
            </a:r>
          </a:p>
        </p:txBody>
      </p:sp>
    </p:spTree>
    <p:extLst>
      <p:ext uri="{BB962C8B-B14F-4D97-AF65-F5344CB8AC3E}">
        <p14:creationId xmlns:p14="http://schemas.microsoft.com/office/powerpoint/2010/main" val="214412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2755065-949E-439F-821A-27394E4D98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1347534"/>
          </a:xfrm>
          <a:prstGeom prst="rect">
            <a:avLst/>
          </a:prstGeom>
        </p:spPr>
      </p:pic>
      <p:pic>
        <p:nvPicPr>
          <p:cNvPr id="3" name="Image 2" descr="Une image contenant transport, camion, équitation, homme&#10;&#10;Description générée automatiquement">
            <a:extLst>
              <a:ext uri="{FF2B5EF4-FFF2-40B4-BE49-F238E27FC236}">
                <a16:creationId xmlns:a16="http://schemas.microsoft.com/office/drawing/2014/main" id="{5366C0F1-E73A-48D0-8405-41C72B8F86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60651"/>
            <a:ext cx="9144001" cy="51472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1" y="641029"/>
            <a:ext cx="4612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</a:t>
            </a:r>
            <a:r>
              <a:rPr lang="fr-FR" sz="1600" b="1" dirty="0">
                <a:latin typeface="Avenir Black" panose="020B0803020203020204" pitchFamily="34" charset="0"/>
              </a:rPr>
              <a:t>FLOTTE NON POLLUANTE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dirty="0">
                <a:latin typeface="Avenir Heavy" panose="020B0703020203020204" pitchFamily="34" charset="0"/>
              </a:rPr>
              <a:t>Version camion caisse rigide - petit format -  ‘durable’</a:t>
            </a:r>
          </a:p>
        </p:txBody>
      </p:sp>
      <p:pic>
        <p:nvPicPr>
          <p:cNvPr id="12" name="Image 11" descr="Une image contenant transport, camion, équitation, homme&#10;&#10;Description générée automatiquement">
            <a:extLst>
              <a:ext uri="{FF2B5EF4-FFF2-40B4-BE49-F238E27FC236}">
                <a16:creationId xmlns:a16="http://schemas.microsoft.com/office/drawing/2014/main" id="{5A118158-23A7-4899-B6FF-4E3F4BE8D3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6404263"/>
            <a:ext cx="9144001" cy="45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7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56B8075-85D1-4E77-A270-EBE707F3A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346426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fr-FR" dirty="0">
                <a:latin typeface="+mj-lt"/>
                <a:cs typeface="Arial" panose="020B0604020202020204" pitchFamily="34" charset="0"/>
              </a:rPr>
              <a:t>Habiller les camions de livraisons / de transports METRO</a:t>
            </a:r>
            <a:br>
              <a:rPr lang="fr-FR" b="1" dirty="0">
                <a:latin typeface="Avenir Black" panose="020B0803020203020204" pitchFamily="34" charset="0"/>
                <a:cs typeface="Arial" panose="020B0604020202020204" pitchFamily="34" charset="0"/>
              </a:rPr>
            </a:br>
            <a:r>
              <a:rPr lang="fr-FR" b="1" dirty="0">
                <a:latin typeface="Calibri "/>
                <a:cs typeface="Arial" panose="020B0604020202020204" pitchFamily="34" charset="0"/>
              </a:rPr>
              <a:t>et exploiter ce levier de communication comme un véritable média.</a:t>
            </a:r>
          </a:p>
          <a:p>
            <a:pPr marL="0" indent="0">
              <a:buNone/>
              <a:defRPr/>
            </a:pPr>
            <a:endParaRPr lang="fr-FR" b="1" dirty="0">
              <a:latin typeface="Calibri 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fr-FR" b="1" dirty="0">
                <a:latin typeface="Calibri "/>
                <a:cs typeface="Arial" panose="020B0604020202020204" pitchFamily="34" charset="0"/>
              </a:rPr>
              <a:t>Prendre en compte les spécificités de ce média </a:t>
            </a:r>
            <a:r>
              <a:rPr lang="fr-FR" dirty="0">
                <a:latin typeface="Calibri "/>
                <a:cs typeface="Arial" panose="020B0604020202020204" pitchFamily="34" charset="0"/>
              </a:rPr>
              <a:t>pour laisser une empreinte de marque auprès d’une cible large </a:t>
            </a:r>
            <a:r>
              <a:rPr lang="fr-FR" dirty="0" err="1">
                <a:latin typeface="Calibri "/>
                <a:cs typeface="Arial" panose="020B0604020202020204" pitchFamily="34" charset="0"/>
              </a:rPr>
              <a:t>BtoB</a:t>
            </a:r>
            <a:r>
              <a:rPr lang="fr-FR" dirty="0">
                <a:latin typeface="Calibri "/>
                <a:cs typeface="Arial" panose="020B0604020202020204" pitchFamily="34" charset="0"/>
              </a:rPr>
              <a:t> &amp; BtoC.</a:t>
            </a:r>
          </a:p>
          <a:p>
            <a:pPr marL="0" indent="0">
              <a:buNone/>
            </a:pPr>
            <a:endParaRPr lang="fr-FR" sz="32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C4FB2-9E44-4501-A94B-A1275E70DA6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582881">
            <a:off x="26091" y="314097"/>
            <a:ext cx="2751118" cy="437574"/>
          </a:xfrm>
        </p:spPr>
        <p:txBody>
          <a:bodyPr/>
          <a:lstStyle/>
          <a:p>
            <a:r>
              <a:rPr lang="fr-FR" sz="44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#objectifs</a:t>
            </a:r>
          </a:p>
        </p:txBody>
      </p:sp>
    </p:spTree>
    <p:extLst>
      <p:ext uri="{BB962C8B-B14F-4D97-AF65-F5344CB8AC3E}">
        <p14:creationId xmlns:p14="http://schemas.microsoft.com/office/powerpoint/2010/main" val="29451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4E1A9B-415F-4D17-8F5A-CC9F0AE4E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42" y="151708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fr-FR" sz="2800" dirty="0">
                <a:latin typeface="+mn-lt"/>
              </a:rPr>
              <a:t>Adapter la prise de parole de l’enseigne</a:t>
            </a:r>
            <a:br>
              <a:rPr lang="fr-FR" sz="2800" dirty="0">
                <a:latin typeface="+mn-lt"/>
              </a:rPr>
            </a:br>
            <a:endParaRPr lang="fr-FR" sz="2800" dirty="0">
              <a:latin typeface="+mn-lt"/>
            </a:endParaRPr>
          </a:p>
          <a:p>
            <a:pPr lvl="1"/>
            <a:endParaRPr lang="fr-FR" dirty="0">
              <a:latin typeface="+mn-lt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27800CF-6250-4CE3-90D8-48D43DC6E0F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582881">
            <a:off x="244226" y="287161"/>
            <a:ext cx="2300697" cy="437574"/>
          </a:xfrm>
        </p:spPr>
        <p:txBody>
          <a:bodyPr/>
          <a:lstStyle/>
          <a:p>
            <a:pPr marL="0" indent="0">
              <a:buNone/>
            </a:pPr>
            <a:r>
              <a:rPr lang="fr-FR" sz="4000" b="1" dirty="0">
                <a:solidFill>
                  <a:schemeClr val="bg1"/>
                </a:solidFill>
              </a:rPr>
              <a:t>#</a:t>
            </a:r>
            <a:r>
              <a:rPr lang="fr-FR" sz="4000" b="1" dirty="0" err="1">
                <a:solidFill>
                  <a:schemeClr val="bg1"/>
                </a:solidFill>
              </a:rPr>
              <a:t>PartiPris</a:t>
            </a:r>
            <a:endParaRPr lang="fr-FR" sz="4000" b="1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7B236B-E47C-46FA-BEB3-F5D13296DE44}"/>
              </a:ext>
            </a:extLst>
          </p:cNvPr>
          <p:cNvSpPr/>
          <p:nvPr/>
        </p:nvSpPr>
        <p:spPr>
          <a:xfrm>
            <a:off x="-61708" y="2297102"/>
            <a:ext cx="4020966" cy="227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</a:pPr>
            <a:r>
              <a:rPr lang="fr-FR" sz="2800" dirty="0">
                <a:solidFill>
                  <a:srgbClr val="004282"/>
                </a:solidFill>
              </a:rPr>
              <a:t>ENJEU VISUEL</a:t>
            </a:r>
            <a:br>
              <a:rPr lang="fr-FR" sz="2000" dirty="0">
                <a:solidFill>
                  <a:srgbClr val="004282"/>
                </a:solidFill>
              </a:rPr>
            </a:br>
            <a:r>
              <a:rPr lang="fr-FR" sz="2000" dirty="0">
                <a:solidFill>
                  <a:srgbClr val="004282"/>
                </a:solidFill>
              </a:rPr>
              <a:t>Capitaliser sur notre territoire et s’appuyer sur des messages simples qui nourrissent l’image de l’enseigne.</a:t>
            </a: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sz="2000" dirty="0">
              <a:solidFill>
                <a:srgbClr val="004282"/>
              </a:solidFill>
            </a:endParaRP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sz="2000" dirty="0">
              <a:solidFill>
                <a:srgbClr val="00428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FAA3F7-3F02-4010-A530-2018688394DD}"/>
              </a:ext>
            </a:extLst>
          </p:cNvPr>
          <p:cNvSpPr/>
          <p:nvPr/>
        </p:nvSpPr>
        <p:spPr>
          <a:xfrm>
            <a:off x="4195967" y="2295729"/>
            <a:ext cx="4020966" cy="2824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</a:pPr>
            <a:r>
              <a:rPr lang="fr-FR" sz="2800" dirty="0">
                <a:solidFill>
                  <a:srgbClr val="004282"/>
                </a:solidFill>
              </a:rPr>
              <a:t>ENJEU IMPACT</a:t>
            </a:r>
            <a:br>
              <a:rPr lang="fr-FR" sz="2000" dirty="0">
                <a:solidFill>
                  <a:srgbClr val="004282"/>
                </a:solidFill>
              </a:rPr>
            </a:br>
            <a:r>
              <a:rPr lang="fr-FR" sz="2000" dirty="0">
                <a:solidFill>
                  <a:srgbClr val="004282"/>
                </a:solidFill>
              </a:rPr>
              <a:t>Maximiser la visibilité en homogénéisant au maximum la communication : </a:t>
            </a:r>
            <a:br>
              <a:rPr lang="fr-FR" sz="2000" dirty="0">
                <a:solidFill>
                  <a:srgbClr val="004282"/>
                </a:solidFill>
              </a:rPr>
            </a:br>
            <a:r>
              <a:rPr lang="fr-FR" sz="2000" dirty="0">
                <a:solidFill>
                  <a:srgbClr val="004282"/>
                </a:solidFill>
              </a:rPr>
              <a:t>la répétition (même limité) renforçant l’impact du message.  </a:t>
            </a: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sz="2000" dirty="0">
              <a:solidFill>
                <a:srgbClr val="004282"/>
              </a:solidFill>
            </a:endParaRPr>
          </a:p>
          <a:p>
            <a:pPr lvl="1" defTabSz="914400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</a:pPr>
            <a:endParaRPr lang="fr-FR" sz="2000" dirty="0">
              <a:solidFill>
                <a:srgbClr val="00428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CE0E4C-A9F8-475C-A523-20250F3A9AC4}"/>
              </a:ext>
            </a:extLst>
          </p:cNvPr>
          <p:cNvSpPr/>
          <p:nvPr/>
        </p:nvSpPr>
        <p:spPr>
          <a:xfrm>
            <a:off x="690358" y="5190850"/>
            <a:ext cx="63073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004282"/>
                </a:solidFill>
              </a:rPr>
              <a:t>Chaque contact est une audience ; il s’agit de favoriser un message court et visuel et de capitaliser sur sa répétition.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692C11C9-124F-4BDC-A7C2-55A5D3F27112}"/>
              </a:ext>
            </a:extLst>
          </p:cNvPr>
          <p:cNvSpPr/>
          <p:nvPr/>
        </p:nvSpPr>
        <p:spPr>
          <a:xfrm rot="5400000">
            <a:off x="47283" y="5284830"/>
            <a:ext cx="754439" cy="443059"/>
          </a:xfrm>
          <a:prstGeom prst="triangle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Résultat de recherche d'images pour &quot;truck metro cash and carry&quot;">
            <a:extLst>
              <a:ext uri="{FF2B5EF4-FFF2-40B4-BE49-F238E27FC236}">
                <a16:creationId xmlns:a16="http://schemas.microsoft.com/office/drawing/2014/main" id="{B460E51F-8A42-4964-8E07-572C6CD6B4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67998" y="113591"/>
            <a:ext cx="1545585" cy="131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841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85EE87-2427-4327-BEAA-526847802F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39732" y="3004457"/>
            <a:ext cx="6468381" cy="19769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3600" cap="none" dirty="0">
                <a:solidFill>
                  <a:srgbClr val="004282"/>
                </a:solidFill>
                <a:latin typeface="+mn-lt"/>
              </a:rPr>
              <a:t>FLOTTE « STANDARD »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A5FDB0C-7A7A-4A9D-A189-256537B76BC5}"/>
              </a:ext>
            </a:extLst>
          </p:cNvPr>
          <p:cNvSpPr/>
          <p:nvPr/>
        </p:nvSpPr>
        <p:spPr>
          <a:xfrm rot="5400000">
            <a:off x="-2957776" y="2957776"/>
            <a:ext cx="6858001" cy="942449"/>
          </a:xfrm>
          <a:prstGeom prst="triangle">
            <a:avLst/>
          </a:prstGeom>
          <a:solidFill>
            <a:srgbClr val="0042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93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3B1115E8-111E-4553-ADAF-AD81E61E7B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1982"/>
          <a:stretch/>
        </p:blipFill>
        <p:spPr>
          <a:xfrm>
            <a:off x="-154" y="-52219"/>
            <a:ext cx="9144154" cy="88497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79E4B73-3BF1-4168-A22A-339B1EB8C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4094"/>
            <a:ext cx="9144154" cy="627528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0" y="641029"/>
            <a:ext cx="3646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FLOTTE STANDARD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dirty="0">
                <a:latin typeface="Avenir Heavy" panose="020B0703020203020204" pitchFamily="34" charset="0"/>
              </a:rPr>
              <a:t>Version camion caisse rigide </a:t>
            </a:r>
          </a:p>
        </p:txBody>
      </p:sp>
    </p:spTree>
    <p:extLst>
      <p:ext uri="{BB962C8B-B14F-4D97-AF65-F5344CB8AC3E}">
        <p14:creationId xmlns:p14="http://schemas.microsoft.com/office/powerpoint/2010/main" val="880508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2CB2107-3B1C-48EA-AF61-B1A99E3B74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1982"/>
          <a:stretch/>
        </p:blipFill>
        <p:spPr>
          <a:xfrm>
            <a:off x="-154" y="-52219"/>
            <a:ext cx="9144154" cy="884976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A3DCDA2-2D28-4A72-BD30-BE0CD0030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" y="582611"/>
            <a:ext cx="9131342" cy="62840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0" y="641029"/>
            <a:ext cx="36803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FLOTTE STANDARD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dirty="0">
                <a:latin typeface="Avenir Heavy" panose="020B0703020203020204" pitchFamily="34" charset="0"/>
              </a:rPr>
              <a:t>Version camion caisse rigide - petit format</a:t>
            </a:r>
          </a:p>
        </p:txBody>
      </p:sp>
    </p:spTree>
    <p:extLst>
      <p:ext uri="{BB962C8B-B14F-4D97-AF65-F5344CB8AC3E}">
        <p14:creationId xmlns:p14="http://schemas.microsoft.com/office/powerpoint/2010/main" val="578191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46127C2-87D2-4104-B2CC-90A4CBBAC6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1982"/>
          <a:stretch/>
        </p:blipFill>
        <p:spPr>
          <a:xfrm>
            <a:off x="-154" y="-52219"/>
            <a:ext cx="9144154" cy="88497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BC35849-8C2B-499D-8FC0-DC6A57FB8B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0" y="641029"/>
            <a:ext cx="9130940" cy="627538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0" y="641029"/>
            <a:ext cx="3646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FLOTTE STANDARD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dirty="0">
                <a:latin typeface="Avenir Heavy" panose="020B0703020203020204" pitchFamily="34" charset="0"/>
              </a:rPr>
              <a:t>Version camionnette</a:t>
            </a:r>
          </a:p>
        </p:txBody>
      </p:sp>
    </p:spTree>
    <p:extLst>
      <p:ext uri="{BB962C8B-B14F-4D97-AF65-F5344CB8AC3E}">
        <p14:creationId xmlns:p14="http://schemas.microsoft.com/office/powerpoint/2010/main" val="2778473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585EE87-2427-4327-BEAA-526847802F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39732" y="3004457"/>
            <a:ext cx="6468381" cy="19769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FR" sz="3600" cap="none" dirty="0">
                <a:solidFill>
                  <a:srgbClr val="004282"/>
                </a:solidFill>
                <a:latin typeface="+mn-lt"/>
              </a:rPr>
              <a:t>SEMI-REMORQUE</a:t>
            </a: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9A5FDB0C-7A7A-4A9D-A189-256537B76BC5}"/>
              </a:ext>
            </a:extLst>
          </p:cNvPr>
          <p:cNvSpPr/>
          <p:nvPr/>
        </p:nvSpPr>
        <p:spPr>
          <a:xfrm rot="5400000">
            <a:off x="-2957776" y="2957776"/>
            <a:ext cx="6858001" cy="942449"/>
          </a:xfrm>
          <a:prstGeom prst="triangle">
            <a:avLst/>
          </a:prstGeom>
          <a:solidFill>
            <a:srgbClr val="0042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773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EF68D95-BB93-4E12-85F9-05DB870CBA7C}"/>
              </a:ext>
            </a:extLst>
          </p:cNvPr>
          <p:cNvSpPr/>
          <p:nvPr/>
        </p:nvSpPr>
        <p:spPr>
          <a:xfrm>
            <a:off x="1" y="607829"/>
            <a:ext cx="5697415" cy="61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ABEB10-D897-4D46-B7DC-9E6BF026F8E2}"/>
              </a:ext>
            </a:extLst>
          </p:cNvPr>
          <p:cNvSpPr txBox="1"/>
          <p:nvPr/>
        </p:nvSpPr>
        <p:spPr>
          <a:xfrm>
            <a:off x="1" y="641029"/>
            <a:ext cx="4732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latin typeface="Avenir Black" panose="020B0803020203020204" pitchFamily="34" charset="0"/>
              </a:rPr>
              <a:t>HABILLAGE CAMION – PROPOSITION #1 ‘LOCAL’</a:t>
            </a:r>
            <a:br>
              <a:rPr lang="fr-FR" sz="1600" dirty="0">
                <a:latin typeface="Avenir Black" panose="020B0803020203020204" pitchFamily="34" charset="0"/>
              </a:rPr>
            </a:br>
            <a:r>
              <a:rPr lang="fr-FR" sz="1600" b="1" dirty="0">
                <a:latin typeface="Avenir Black" panose="020B0803020203020204" pitchFamily="34" charset="0"/>
              </a:rPr>
              <a:t>SEMI REMORQUE </a:t>
            </a:r>
            <a:r>
              <a:rPr lang="fr-FR" sz="1600" dirty="0">
                <a:latin typeface="Avenir Black" panose="020B0803020203020204" pitchFamily="34" charset="0"/>
              </a:rPr>
              <a:t>AMBIANT &amp; TEMPERATURE DIRIGEE</a:t>
            </a:r>
            <a:endParaRPr lang="fr-FR" sz="1600" dirty="0">
              <a:latin typeface="Avenir Heavy" panose="020B0703020203020204" pitchFamily="34" charset="0"/>
            </a:endParaRPr>
          </a:p>
        </p:txBody>
      </p:sp>
      <p:pic>
        <p:nvPicPr>
          <p:cNvPr id="3" name="Image 2" descr="Une image contenant camion&#10;&#10;Description générée automatiquement">
            <a:extLst>
              <a:ext uri="{FF2B5EF4-FFF2-40B4-BE49-F238E27FC236}">
                <a16:creationId xmlns:a16="http://schemas.microsoft.com/office/drawing/2014/main" id="{3885BB27-CCD3-4D26-83E4-E349C7CE2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43279"/>
            <a:ext cx="9144000" cy="4325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3459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5420</TotalTime>
  <Words>232</Words>
  <Application>Microsoft Office PowerPoint</Application>
  <PresentationFormat>Affichage à l'écran (4:3)</PresentationFormat>
  <Paragraphs>21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5" baseType="lpstr">
      <vt:lpstr>Arial</vt:lpstr>
      <vt:lpstr>Avenir Black</vt:lpstr>
      <vt:lpstr>Avenir Heavy</vt:lpstr>
      <vt:lpstr>Avenir LT Std 45 Book</vt:lpstr>
      <vt:lpstr>CA Metro</vt:lpstr>
      <vt:lpstr>CA Metro Black</vt:lpstr>
      <vt:lpstr>Calibri</vt:lpstr>
      <vt:lpstr>Calibri </vt:lpstr>
      <vt:lpstr>Calibri  </vt:lpstr>
      <vt:lpstr>Calibri   </vt:lpstr>
      <vt:lpstr>Calibri Light</vt:lpstr>
      <vt:lpstr>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107</cp:revision>
  <dcterms:created xsi:type="dcterms:W3CDTF">2019-11-18T09:44:40Z</dcterms:created>
  <dcterms:modified xsi:type="dcterms:W3CDTF">2020-02-06T09:24:45Z</dcterms:modified>
</cp:coreProperties>
</file>