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notesMasterIdLst>
    <p:notesMasterId r:id="rId14"/>
  </p:notesMasterIdLst>
  <p:sldIdLst>
    <p:sldId id="257" r:id="rId2"/>
    <p:sldId id="2147479825" r:id="rId3"/>
    <p:sldId id="2147479831" r:id="rId4"/>
    <p:sldId id="2147479832" r:id="rId5"/>
    <p:sldId id="2147479833" r:id="rId6"/>
    <p:sldId id="2147479834" r:id="rId7"/>
    <p:sldId id="2147479835" r:id="rId8"/>
    <p:sldId id="2147479830" r:id="rId9"/>
    <p:sldId id="2147479837" r:id="rId10"/>
    <p:sldId id="2147479836" r:id="rId11"/>
    <p:sldId id="2147479828" r:id="rId12"/>
    <p:sldId id="2147479829" r:id="rId13"/>
  </p:sldIdLst>
  <p:sldSz cx="12192000" cy="6858000"/>
  <p:notesSz cx="9906000" cy="14335125"/>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37756"/>
    <a:srgbClr val="D9117E"/>
    <a:srgbClr val="2E2E2E"/>
    <a:srgbClr val="FBEC13"/>
    <a:srgbClr val="000000"/>
    <a:srgbClr val="FFFFFF"/>
    <a:srgbClr val="EDE8E3"/>
    <a:srgbClr val="A27F4A"/>
    <a:srgbClr val="DAA478"/>
    <a:srgbClr val="6F8E3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Style léger 2 - Accentuation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C89EF96-8CEA-46FF-86C4-4CE0E7609802}" styleName="Style léger 3 - Accentuation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Style léger 1 - Accentuation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78" autoAdjust="0"/>
    <p:restoredTop sz="95226" autoAdjust="0"/>
  </p:normalViewPr>
  <p:slideViewPr>
    <p:cSldViewPr snapToGrid="0">
      <p:cViewPr varScale="1">
        <p:scale>
          <a:sx n="82" d="100"/>
          <a:sy n="82" d="100"/>
        </p:scale>
        <p:origin x="629" y="5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78" d="100"/>
          <a:sy n="78" d="100"/>
        </p:scale>
        <p:origin x="4312"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4292600" cy="719246"/>
          </a:xfrm>
          <a:prstGeom prst="rect">
            <a:avLst/>
          </a:prstGeom>
        </p:spPr>
        <p:txBody>
          <a:bodyPr vert="horz" lIns="138513" tIns="69257" rIns="138513" bIns="69257" rtlCol="0"/>
          <a:lstStyle>
            <a:lvl1pPr algn="l">
              <a:defRPr sz="1800" b="0" i="0">
                <a:latin typeface="Tahoma" panose="020B0604030504040204" pitchFamily="34" charset="0"/>
              </a:defRPr>
            </a:lvl1pPr>
          </a:lstStyle>
          <a:p>
            <a:endParaRPr lang="fr-FR" dirty="0"/>
          </a:p>
        </p:txBody>
      </p:sp>
      <p:sp>
        <p:nvSpPr>
          <p:cNvPr id="3" name="Espace réservé de la date 2"/>
          <p:cNvSpPr>
            <a:spLocks noGrp="1"/>
          </p:cNvSpPr>
          <p:nvPr>
            <p:ph type="dt" idx="1"/>
          </p:nvPr>
        </p:nvSpPr>
        <p:spPr>
          <a:xfrm>
            <a:off x="5611108" y="0"/>
            <a:ext cx="4292600" cy="719246"/>
          </a:xfrm>
          <a:prstGeom prst="rect">
            <a:avLst/>
          </a:prstGeom>
        </p:spPr>
        <p:txBody>
          <a:bodyPr vert="horz" lIns="138513" tIns="69257" rIns="138513" bIns="69257" rtlCol="0"/>
          <a:lstStyle>
            <a:lvl1pPr algn="r">
              <a:defRPr sz="1800" b="0" i="0">
                <a:latin typeface="Tahoma" panose="020B0604030504040204" pitchFamily="34" charset="0"/>
              </a:defRPr>
            </a:lvl1pPr>
          </a:lstStyle>
          <a:p>
            <a:fld id="{1AF795A4-66A1-43EF-9029-8FAFEFC3FD75}" type="datetimeFigureOut">
              <a:rPr lang="fr-FR" smtClean="0"/>
              <a:pPr/>
              <a:t>26/03/2024</a:t>
            </a:fld>
            <a:endParaRPr lang="fr-FR" dirty="0"/>
          </a:p>
        </p:txBody>
      </p:sp>
      <p:sp>
        <p:nvSpPr>
          <p:cNvPr id="4" name="Espace réservé de l'image des diapositives 3"/>
          <p:cNvSpPr>
            <a:spLocks noGrp="1" noRot="1" noChangeAspect="1"/>
          </p:cNvSpPr>
          <p:nvPr>
            <p:ph type="sldImg" idx="2"/>
          </p:nvPr>
        </p:nvSpPr>
        <p:spPr>
          <a:xfrm>
            <a:off x="654050" y="1792288"/>
            <a:ext cx="8597900" cy="4837112"/>
          </a:xfrm>
          <a:prstGeom prst="rect">
            <a:avLst/>
          </a:prstGeom>
          <a:noFill/>
          <a:ln w="12700">
            <a:solidFill>
              <a:prstClr val="black"/>
            </a:solidFill>
          </a:ln>
        </p:spPr>
        <p:txBody>
          <a:bodyPr vert="horz" lIns="138513" tIns="69257" rIns="138513" bIns="69257" rtlCol="0" anchor="ctr"/>
          <a:lstStyle/>
          <a:p>
            <a:endParaRPr lang="fr-FR" dirty="0"/>
          </a:p>
        </p:txBody>
      </p:sp>
      <p:sp>
        <p:nvSpPr>
          <p:cNvPr id="5" name="Espace réservé des notes 4"/>
          <p:cNvSpPr>
            <a:spLocks noGrp="1"/>
          </p:cNvSpPr>
          <p:nvPr>
            <p:ph type="body" sz="quarter" idx="3"/>
          </p:nvPr>
        </p:nvSpPr>
        <p:spPr>
          <a:xfrm>
            <a:off x="990600" y="6898779"/>
            <a:ext cx="7924800" cy="5644455"/>
          </a:xfrm>
          <a:prstGeom prst="rect">
            <a:avLst/>
          </a:prstGeom>
        </p:spPr>
        <p:txBody>
          <a:bodyPr vert="horz" lIns="138513" tIns="69257" rIns="138513" bIns="69257" rtlCol="0"/>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5"/>
          <p:cNvSpPr>
            <a:spLocks noGrp="1"/>
          </p:cNvSpPr>
          <p:nvPr>
            <p:ph type="ftr" sz="quarter" idx="4"/>
          </p:nvPr>
        </p:nvSpPr>
        <p:spPr>
          <a:xfrm>
            <a:off x="0" y="13615882"/>
            <a:ext cx="4292600" cy="719244"/>
          </a:xfrm>
          <a:prstGeom prst="rect">
            <a:avLst/>
          </a:prstGeom>
        </p:spPr>
        <p:txBody>
          <a:bodyPr vert="horz" lIns="138513" tIns="69257" rIns="138513" bIns="69257" rtlCol="0" anchor="b"/>
          <a:lstStyle>
            <a:lvl1pPr algn="l">
              <a:defRPr sz="1800" b="0" i="0">
                <a:latin typeface="Tahoma" panose="020B0604030504040204" pitchFamily="34" charset="0"/>
              </a:defRPr>
            </a:lvl1pPr>
          </a:lstStyle>
          <a:p>
            <a:endParaRPr lang="fr-FR" dirty="0"/>
          </a:p>
        </p:txBody>
      </p:sp>
      <p:sp>
        <p:nvSpPr>
          <p:cNvPr id="7" name="Espace réservé du numéro de diapositive 6"/>
          <p:cNvSpPr>
            <a:spLocks noGrp="1"/>
          </p:cNvSpPr>
          <p:nvPr>
            <p:ph type="sldNum" sz="quarter" idx="5"/>
          </p:nvPr>
        </p:nvSpPr>
        <p:spPr>
          <a:xfrm>
            <a:off x="5611108" y="13615882"/>
            <a:ext cx="4292600" cy="719244"/>
          </a:xfrm>
          <a:prstGeom prst="rect">
            <a:avLst/>
          </a:prstGeom>
        </p:spPr>
        <p:txBody>
          <a:bodyPr vert="horz" lIns="138513" tIns="69257" rIns="138513" bIns="69257" rtlCol="0" anchor="b"/>
          <a:lstStyle>
            <a:lvl1pPr algn="r">
              <a:defRPr sz="1800" b="0" i="0">
                <a:latin typeface="Tahoma" panose="020B0604030504040204" pitchFamily="34" charset="0"/>
              </a:defRPr>
            </a:lvl1pPr>
          </a:lstStyle>
          <a:p>
            <a:fld id="{33D9C152-1E26-4F05-B6D8-64339A8ABC77}" type="slidenum">
              <a:rPr lang="fr-FR" smtClean="0"/>
              <a:pPr/>
              <a:t>‹N°›</a:t>
            </a:fld>
            <a:endParaRPr lang="fr-FR" dirty="0"/>
          </a:p>
        </p:txBody>
      </p:sp>
    </p:spTree>
    <p:extLst>
      <p:ext uri="{BB962C8B-B14F-4D97-AF65-F5344CB8AC3E}">
        <p14:creationId xmlns:p14="http://schemas.microsoft.com/office/powerpoint/2010/main" val="387435018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Tahoma" panose="020B0604030504040204" pitchFamily="34" charset="0"/>
        <a:ea typeface="+mn-ea"/>
        <a:cs typeface="+mn-cs"/>
      </a:defRPr>
    </a:lvl1pPr>
    <a:lvl2pPr marL="457200" algn="l" defTabSz="914400" rtl="0" eaLnBrk="1" latinLnBrk="0" hangingPunct="1">
      <a:defRPr sz="1200" b="0" i="0" kern="1200">
        <a:solidFill>
          <a:schemeClr val="tx1"/>
        </a:solidFill>
        <a:latin typeface="Tahoma" panose="020B0604030504040204" pitchFamily="34" charset="0"/>
        <a:ea typeface="+mn-ea"/>
        <a:cs typeface="+mn-cs"/>
      </a:defRPr>
    </a:lvl2pPr>
    <a:lvl3pPr marL="914400" algn="l" defTabSz="914400" rtl="0" eaLnBrk="1" latinLnBrk="0" hangingPunct="1">
      <a:defRPr sz="1200" b="0" i="0" kern="1200">
        <a:solidFill>
          <a:schemeClr val="tx1"/>
        </a:solidFill>
        <a:latin typeface="Tahoma" panose="020B0604030504040204" pitchFamily="34" charset="0"/>
        <a:ea typeface="+mn-ea"/>
        <a:cs typeface="+mn-cs"/>
      </a:defRPr>
    </a:lvl3pPr>
    <a:lvl4pPr marL="1371600" algn="l" defTabSz="914400" rtl="0" eaLnBrk="1" latinLnBrk="0" hangingPunct="1">
      <a:defRPr sz="1200" b="0" i="0" kern="1200">
        <a:solidFill>
          <a:schemeClr val="tx1"/>
        </a:solidFill>
        <a:latin typeface="Tahoma" panose="020B0604030504040204" pitchFamily="34" charset="0"/>
        <a:ea typeface="+mn-ea"/>
        <a:cs typeface="+mn-cs"/>
      </a:defRPr>
    </a:lvl4pPr>
    <a:lvl5pPr marL="1828800" algn="l" defTabSz="914400" rtl="0" eaLnBrk="1" latinLnBrk="0" hangingPunct="1">
      <a:defRPr sz="1200" b="0" i="0" kern="1200">
        <a:solidFill>
          <a:schemeClr val="tx1"/>
        </a:solidFill>
        <a:latin typeface="Tahoma" panose="020B060403050404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1F0285-5811-B971-EDEC-7D81B65B1A7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B6C7ED6-E8B4-09BD-C187-8528A33ECB8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1657687-D19B-294D-DDA9-EF016A47A144}"/>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4389B0F5-673C-161B-209F-AE38EAC5E7A8}"/>
              </a:ext>
            </a:extLst>
          </p:cNvPr>
          <p:cNvSpPr>
            <a:spLocks noGrp="1"/>
          </p:cNvSpPr>
          <p:nvPr>
            <p:ph type="sldNum" sz="quarter" idx="5"/>
          </p:nvPr>
        </p:nvSpPr>
        <p:spPr/>
        <p:txBody>
          <a:bodyPr/>
          <a:lstStyle/>
          <a:p>
            <a:fld id="{33D9C152-1E26-4F05-B6D8-64339A8ABC77}" type="slidenum">
              <a:rPr lang="fr-FR" smtClean="0"/>
              <a:pPr/>
              <a:t>8</a:t>
            </a:fld>
            <a:endParaRPr lang="fr-FR" dirty="0"/>
          </a:p>
        </p:txBody>
      </p:sp>
    </p:spTree>
    <p:extLst>
      <p:ext uri="{BB962C8B-B14F-4D97-AF65-F5344CB8AC3E}">
        <p14:creationId xmlns:p14="http://schemas.microsoft.com/office/powerpoint/2010/main" val="12382862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1F0285-5811-B971-EDEC-7D81B65B1A7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B6C7ED6-E8B4-09BD-C187-8528A33ECB8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1657687-D19B-294D-DDA9-EF016A47A144}"/>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4389B0F5-673C-161B-209F-AE38EAC5E7A8}"/>
              </a:ext>
            </a:extLst>
          </p:cNvPr>
          <p:cNvSpPr>
            <a:spLocks noGrp="1"/>
          </p:cNvSpPr>
          <p:nvPr>
            <p:ph type="sldNum" sz="quarter" idx="5"/>
          </p:nvPr>
        </p:nvSpPr>
        <p:spPr/>
        <p:txBody>
          <a:bodyPr/>
          <a:lstStyle/>
          <a:p>
            <a:fld id="{33D9C152-1E26-4F05-B6D8-64339A8ABC77}" type="slidenum">
              <a:rPr lang="fr-FR" smtClean="0"/>
              <a:pPr/>
              <a:t>9</a:t>
            </a:fld>
            <a:endParaRPr lang="fr-FR" dirty="0"/>
          </a:p>
        </p:txBody>
      </p:sp>
    </p:spTree>
    <p:extLst>
      <p:ext uri="{BB962C8B-B14F-4D97-AF65-F5344CB8AC3E}">
        <p14:creationId xmlns:p14="http://schemas.microsoft.com/office/powerpoint/2010/main" val="34632192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1F0285-5811-B971-EDEC-7D81B65B1A7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B6C7ED6-E8B4-09BD-C187-8528A33ECB8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1657687-D19B-294D-DDA9-EF016A47A144}"/>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4389B0F5-673C-161B-209F-AE38EAC5E7A8}"/>
              </a:ext>
            </a:extLst>
          </p:cNvPr>
          <p:cNvSpPr>
            <a:spLocks noGrp="1"/>
          </p:cNvSpPr>
          <p:nvPr>
            <p:ph type="sldNum" sz="quarter" idx="5"/>
          </p:nvPr>
        </p:nvSpPr>
        <p:spPr/>
        <p:txBody>
          <a:bodyPr/>
          <a:lstStyle/>
          <a:p>
            <a:fld id="{33D9C152-1E26-4F05-B6D8-64339A8ABC77}" type="slidenum">
              <a:rPr lang="fr-FR" smtClean="0"/>
              <a:pPr/>
              <a:t>10</a:t>
            </a:fld>
            <a:endParaRPr lang="fr-FR" dirty="0"/>
          </a:p>
        </p:txBody>
      </p:sp>
    </p:spTree>
    <p:extLst>
      <p:ext uri="{BB962C8B-B14F-4D97-AF65-F5344CB8AC3E}">
        <p14:creationId xmlns:p14="http://schemas.microsoft.com/office/powerpoint/2010/main" val="23726644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33D9C152-1E26-4F05-B6D8-64339A8ABC77}" type="slidenum">
              <a:rPr lang="fr-FR" smtClean="0"/>
              <a:pPr/>
              <a:t>11</a:t>
            </a:fld>
            <a:endParaRPr lang="fr-FR" dirty="0"/>
          </a:p>
        </p:txBody>
      </p:sp>
    </p:spTree>
    <p:extLst>
      <p:ext uri="{BB962C8B-B14F-4D97-AF65-F5344CB8AC3E}">
        <p14:creationId xmlns:p14="http://schemas.microsoft.com/office/powerpoint/2010/main" val="30754563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48E6AA-11AC-B6D5-8516-C70EA750063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A0DF20C-AC06-7CD4-CDD7-50740EC7D5D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DEC4511C-682F-8A85-DD3E-5D8EF86D0E7E}"/>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4DC6CBBB-959F-2109-A66B-89478805D8AD}"/>
              </a:ext>
            </a:extLst>
          </p:cNvPr>
          <p:cNvSpPr>
            <a:spLocks noGrp="1"/>
          </p:cNvSpPr>
          <p:nvPr>
            <p:ph type="sldNum" sz="quarter" idx="5"/>
          </p:nvPr>
        </p:nvSpPr>
        <p:spPr/>
        <p:txBody>
          <a:bodyPr/>
          <a:lstStyle/>
          <a:p>
            <a:fld id="{33D9C152-1E26-4F05-B6D8-64339A8ABC77}" type="slidenum">
              <a:rPr lang="fr-FR" smtClean="0"/>
              <a:pPr/>
              <a:t>12</a:t>
            </a:fld>
            <a:endParaRPr lang="fr-FR" dirty="0"/>
          </a:p>
        </p:txBody>
      </p:sp>
    </p:spTree>
    <p:extLst>
      <p:ext uri="{BB962C8B-B14F-4D97-AF65-F5344CB8AC3E}">
        <p14:creationId xmlns:p14="http://schemas.microsoft.com/office/powerpoint/2010/main" val="15076936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emf"/><Relationship Id="rId1" Type="http://schemas.openxmlformats.org/officeDocument/2006/relationships/slideMaster" Target="../slideMasters/slideMaster1.xml"/><Relationship Id="rId5" Type="http://schemas.openxmlformats.org/officeDocument/2006/relationships/image" Target="../media/image5.emf"/><Relationship Id="rId4" Type="http://schemas.openxmlformats.org/officeDocument/2006/relationships/image" Target="../media/image1.emf"/></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6.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emf"/><Relationship Id="rId1" Type="http://schemas.openxmlformats.org/officeDocument/2006/relationships/slideMaster" Target="../slideMasters/slideMaster1.xml"/><Relationship Id="rId4" Type="http://schemas.openxmlformats.org/officeDocument/2006/relationships/image" Target="../media/image22.jpe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1.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2">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6" name="Espace réservé du texte 8">
            <a:extLst>
              <a:ext uri="{FF2B5EF4-FFF2-40B4-BE49-F238E27FC236}">
                <a16:creationId xmlns:a16="http://schemas.microsoft.com/office/drawing/2014/main" id="{E92AB74B-B116-D016-1197-5DAFFEFECDC0}"/>
              </a:ext>
            </a:extLst>
          </p:cNvPr>
          <p:cNvSpPr>
            <a:spLocks noGrp="1"/>
          </p:cNvSpPr>
          <p:nvPr>
            <p:ph type="body" sz="quarter" idx="10"/>
          </p:nvPr>
        </p:nvSpPr>
        <p:spPr>
          <a:xfrm>
            <a:off x="300038" y="1513114"/>
            <a:ext cx="11591925" cy="4328886"/>
          </a:xfrm>
        </p:spPr>
        <p:txBody>
          <a:bodyPr numCol="2" spcCol="36000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34854419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4064400" y="0"/>
            <a:ext cx="4063202"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8127601" y="0"/>
            <a:ext cx="4064399" cy="6858000"/>
          </a:xfr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773723"/>
            <a:ext cx="3480654"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752461"/>
            <a:ext cx="3480654"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300038" y="2145935"/>
            <a:ext cx="3480654" cy="330529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6" name="Espace réservé du texte 5">
            <a:extLst>
              <a:ext uri="{FF2B5EF4-FFF2-40B4-BE49-F238E27FC236}">
                <a16:creationId xmlns:a16="http://schemas.microsoft.com/office/drawing/2014/main" id="{49400234-655F-726B-9909-4A5C1E6C0A54}"/>
              </a:ext>
            </a:extLst>
          </p:cNvPr>
          <p:cNvSpPr>
            <a:spLocks noGrp="1"/>
          </p:cNvSpPr>
          <p:nvPr>
            <p:ph type="body" sz="quarter" idx="17"/>
          </p:nvPr>
        </p:nvSpPr>
        <p:spPr>
          <a:xfrm>
            <a:off x="5521569" y="1004180"/>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8" name="Espace réservé du texte 5">
            <a:extLst>
              <a:ext uri="{FF2B5EF4-FFF2-40B4-BE49-F238E27FC236}">
                <a16:creationId xmlns:a16="http://schemas.microsoft.com/office/drawing/2014/main" id="{9EDF0AA0-32EB-B9D4-A71B-0D8FF857DEEF}"/>
              </a:ext>
            </a:extLst>
          </p:cNvPr>
          <p:cNvSpPr>
            <a:spLocks noGrp="1"/>
          </p:cNvSpPr>
          <p:nvPr>
            <p:ph type="body" sz="quarter" idx="18"/>
          </p:nvPr>
        </p:nvSpPr>
        <p:spPr>
          <a:xfrm>
            <a:off x="5521569" y="2231404"/>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11" name="Espace réservé du texte 5">
            <a:extLst>
              <a:ext uri="{FF2B5EF4-FFF2-40B4-BE49-F238E27FC236}">
                <a16:creationId xmlns:a16="http://schemas.microsoft.com/office/drawing/2014/main" id="{76FDA99B-BAF6-80FC-A430-B25A35DC21CB}"/>
              </a:ext>
            </a:extLst>
          </p:cNvPr>
          <p:cNvSpPr>
            <a:spLocks noGrp="1"/>
          </p:cNvSpPr>
          <p:nvPr>
            <p:ph type="body" sz="quarter" idx="19"/>
          </p:nvPr>
        </p:nvSpPr>
        <p:spPr>
          <a:xfrm>
            <a:off x="5521569" y="3445894"/>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12" name="Espace réservé du texte 5">
            <a:extLst>
              <a:ext uri="{FF2B5EF4-FFF2-40B4-BE49-F238E27FC236}">
                <a16:creationId xmlns:a16="http://schemas.microsoft.com/office/drawing/2014/main" id="{78078AA6-F9F6-FD4F-1560-512EC574241B}"/>
              </a:ext>
            </a:extLst>
          </p:cNvPr>
          <p:cNvSpPr>
            <a:spLocks noGrp="1"/>
          </p:cNvSpPr>
          <p:nvPr>
            <p:ph type="body" sz="quarter" idx="20"/>
          </p:nvPr>
        </p:nvSpPr>
        <p:spPr>
          <a:xfrm>
            <a:off x="5521569" y="4686761"/>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Tree>
    <p:extLst>
      <p:ext uri="{BB962C8B-B14F-4D97-AF65-F5344CB8AC3E}">
        <p14:creationId xmlns:p14="http://schemas.microsoft.com/office/powerpoint/2010/main" val="23479470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Grande phras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17548" y="1856014"/>
            <a:ext cx="11574415"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7" y="1621832"/>
            <a:ext cx="11574415" cy="257628"/>
          </a:xfrm>
        </p:spPr>
        <p:txBody>
          <a:bodyPr anchor="b"/>
          <a:lstStyle>
            <a:lvl1pPr algn="ctr">
              <a:defRPr sz="1600" cap="all" spc="100" baseline="0">
                <a:solidFill>
                  <a:srgbClr val="FBEC13"/>
                </a:solidFill>
              </a:defRPr>
            </a:lvl1pPr>
          </a:lstStyle>
          <a:p>
            <a:pPr lvl="0"/>
            <a:r>
              <a:rPr lang="fr-FR" dirty="0"/>
              <a:t>Sous-titre</a:t>
            </a:r>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pic>
        <p:nvPicPr>
          <p:cNvPr id="4" name="Image 3">
            <a:extLst>
              <a:ext uri="{FF2B5EF4-FFF2-40B4-BE49-F238E27FC236}">
                <a16:creationId xmlns:a16="http://schemas.microsoft.com/office/drawing/2014/main" id="{25E798F7-B640-2217-60E8-8FE4F30AB57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9416" t="27622" r="12178" b="22378"/>
          <a:stretch/>
        </p:blipFill>
        <p:spPr>
          <a:xfrm>
            <a:off x="4994947" y="4763588"/>
            <a:ext cx="2202105" cy="2094411"/>
          </a:xfrm>
          <a:prstGeom prst="rect">
            <a:avLst/>
          </a:prstGeom>
        </p:spPr>
      </p:pic>
    </p:spTree>
    <p:extLst>
      <p:ext uri="{BB962C8B-B14F-4D97-AF65-F5344CB8AC3E}">
        <p14:creationId xmlns:p14="http://schemas.microsoft.com/office/powerpoint/2010/main" val="39667679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838320" y="1986643"/>
            <a:ext cx="10532870"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4" name="ZoneTexte 3">
            <a:extLst>
              <a:ext uri="{FF2B5EF4-FFF2-40B4-BE49-F238E27FC236}">
                <a16:creationId xmlns:a16="http://schemas.microsoft.com/office/drawing/2014/main" id="{F6244289-1483-36ED-51C5-4E8DDA67671D}"/>
              </a:ext>
            </a:extLst>
          </p:cNvPr>
          <p:cNvSpPr txBox="1"/>
          <p:nvPr userDrawn="1"/>
        </p:nvSpPr>
        <p:spPr>
          <a:xfrm>
            <a:off x="5635000" y="937804"/>
            <a:ext cx="2995194" cy="1938992"/>
          </a:xfrm>
          <a:prstGeom prst="rect">
            <a:avLst/>
          </a:prstGeom>
          <a:noFill/>
        </p:spPr>
        <p:txBody>
          <a:bodyPr wrap="square" rtlCol="0">
            <a:spAutoFit/>
          </a:bodyPr>
          <a:lstStyle/>
          <a:p>
            <a:r>
              <a:rPr lang="fr-FR" sz="12000" b="1" i="0" dirty="0">
                <a:solidFill>
                  <a:srgbClr val="FBEC13"/>
                </a:solidFill>
                <a:latin typeface="Georgia" panose="02040502050405020303" pitchFamily="18" charset="0"/>
              </a:rPr>
              <a:t>“</a:t>
            </a:r>
          </a:p>
        </p:txBody>
      </p:sp>
    </p:spTree>
    <p:extLst>
      <p:ext uri="{BB962C8B-B14F-4D97-AF65-F5344CB8AC3E}">
        <p14:creationId xmlns:p14="http://schemas.microsoft.com/office/powerpoint/2010/main" val="16262082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8128798" y="0"/>
            <a:ext cx="4063202" cy="6858000"/>
          </a:xfrm>
          <a:prstGeom prst="rect">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5472466" y="773723"/>
            <a:ext cx="5312664" cy="5312664"/>
          </a:xfrm>
          <a:prstGeom prst="ellipse">
            <a:avLst/>
          </a:prstGeo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773723"/>
            <a:ext cx="4445698"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752461"/>
            <a:ext cx="4445698"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300038" y="2145935"/>
            <a:ext cx="4445698" cy="330529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34483204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e et support divers">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5383154" y="788568"/>
            <a:ext cx="5010966" cy="5067946"/>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6284563"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17904847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aming">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11"/>
          <a:stretch/>
        </p:blipFill>
        <p:spPr>
          <a:xfrm>
            <a:off x="0" y="321"/>
            <a:ext cx="12191999"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1676641" y="788568"/>
            <a:ext cx="5010966" cy="5067946"/>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2578050"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D9DF8D99-FA9F-7465-2CEE-E2B44BEAC96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5" name="Rectangle 4">
            <a:extLst>
              <a:ext uri="{FF2B5EF4-FFF2-40B4-BE49-F238E27FC236}">
                <a16:creationId xmlns:a16="http://schemas.microsoft.com/office/drawing/2014/main" id="{C9D4FEB8-E390-4AB2-A383-D27EB227BC1B}"/>
              </a:ext>
            </a:extLst>
          </p:cNvPr>
          <p:cNvSpPr/>
          <p:nvPr userDrawn="1"/>
        </p:nvSpPr>
        <p:spPr>
          <a:xfrm>
            <a:off x="8128798" y="0"/>
            <a:ext cx="4063202"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Espace réservé du texte 3">
            <a:extLst>
              <a:ext uri="{FF2B5EF4-FFF2-40B4-BE49-F238E27FC236}">
                <a16:creationId xmlns:a16="http://schemas.microsoft.com/office/drawing/2014/main" id="{540A4D40-5128-3D7A-7E03-43453E1029EC}"/>
              </a:ext>
            </a:extLst>
          </p:cNvPr>
          <p:cNvSpPr>
            <a:spLocks noGrp="1"/>
          </p:cNvSpPr>
          <p:nvPr>
            <p:ph type="body" sz="quarter" idx="13" hasCustomPrompt="1"/>
          </p:nvPr>
        </p:nvSpPr>
        <p:spPr>
          <a:xfrm>
            <a:off x="8417188" y="1621832"/>
            <a:ext cx="3457264" cy="257628"/>
          </a:xfrm>
        </p:spPr>
        <p:txBody>
          <a:bodyPr anchor="b"/>
          <a:lstStyle>
            <a:lvl1pPr algn="ctr">
              <a:defRPr sz="1200" cap="all" spc="100" baseline="0">
                <a:solidFill>
                  <a:srgbClr val="FBEC13"/>
                </a:solidFill>
              </a:defRPr>
            </a:lvl1pPr>
          </a:lstStyle>
          <a:p>
            <a:pPr lvl="0"/>
            <a:r>
              <a:rPr lang="fr-FR" dirty="0"/>
              <a:t>Alternative </a:t>
            </a:r>
            <a:r>
              <a:rPr lang="fr-FR" dirty="0" err="1"/>
              <a:t>naming</a:t>
            </a:r>
            <a:r>
              <a:rPr lang="fr-FR" dirty="0"/>
              <a:t> 1</a:t>
            </a:r>
          </a:p>
        </p:txBody>
      </p:sp>
      <p:sp>
        <p:nvSpPr>
          <p:cNvPr id="11" name="Espace réservé du texte 3">
            <a:extLst>
              <a:ext uri="{FF2B5EF4-FFF2-40B4-BE49-F238E27FC236}">
                <a16:creationId xmlns:a16="http://schemas.microsoft.com/office/drawing/2014/main" id="{F25DE10F-1B31-7EDE-5019-892471605DC6}"/>
              </a:ext>
            </a:extLst>
          </p:cNvPr>
          <p:cNvSpPr>
            <a:spLocks noGrp="1"/>
          </p:cNvSpPr>
          <p:nvPr>
            <p:ph type="body" sz="quarter" idx="14" hasCustomPrompt="1"/>
          </p:nvPr>
        </p:nvSpPr>
        <p:spPr>
          <a:xfrm>
            <a:off x="8417188" y="2953588"/>
            <a:ext cx="3457264" cy="257628"/>
          </a:xfrm>
        </p:spPr>
        <p:txBody>
          <a:bodyPr anchor="b"/>
          <a:lstStyle>
            <a:lvl1pPr algn="ctr">
              <a:defRPr sz="1200" cap="all" spc="100" baseline="0">
                <a:solidFill>
                  <a:srgbClr val="FBEC13"/>
                </a:solidFill>
              </a:defRPr>
            </a:lvl1pPr>
          </a:lstStyle>
          <a:p>
            <a:pPr lvl="0"/>
            <a:r>
              <a:rPr lang="fr-FR" dirty="0"/>
              <a:t>Alternative </a:t>
            </a:r>
            <a:r>
              <a:rPr lang="fr-FR" dirty="0" err="1"/>
              <a:t>naming</a:t>
            </a:r>
            <a:r>
              <a:rPr lang="fr-FR" dirty="0"/>
              <a:t> 1</a:t>
            </a:r>
          </a:p>
        </p:txBody>
      </p:sp>
      <p:sp>
        <p:nvSpPr>
          <p:cNvPr id="13" name="Espace réservé du texte 3">
            <a:extLst>
              <a:ext uri="{FF2B5EF4-FFF2-40B4-BE49-F238E27FC236}">
                <a16:creationId xmlns:a16="http://schemas.microsoft.com/office/drawing/2014/main" id="{31C48914-5972-AD88-1646-5F0DE8CE0C08}"/>
              </a:ext>
            </a:extLst>
          </p:cNvPr>
          <p:cNvSpPr>
            <a:spLocks noGrp="1"/>
          </p:cNvSpPr>
          <p:nvPr>
            <p:ph type="body" sz="quarter" idx="15" hasCustomPrompt="1"/>
          </p:nvPr>
        </p:nvSpPr>
        <p:spPr>
          <a:xfrm>
            <a:off x="8417188" y="4262483"/>
            <a:ext cx="3457264" cy="257628"/>
          </a:xfrm>
        </p:spPr>
        <p:txBody>
          <a:bodyPr anchor="b"/>
          <a:lstStyle>
            <a:lvl1pPr algn="ctr">
              <a:defRPr sz="1200" cap="all" spc="100" baseline="0">
                <a:solidFill>
                  <a:srgbClr val="FBEC13"/>
                </a:solidFill>
              </a:defRPr>
            </a:lvl1pPr>
          </a:lstStyle>
          <a:p>
            <a:pPr lvl="0"/>
            <a:r>
              <a:rPr lang="fr-FR" dirty="0"/>
              <a:t>Alternative </a:t>
            </a:r>
            <a:r>
              <a:rPr lang="fr-FR" dirty="0" err="1"/>
              <a:t>naming</a:t>
            </a:r>
            <a:r>
              <a:rPr lang="fr-FR" dirty="0"/>
              <a:t> 1</a:t>
            </a:r>
          </a:p>
        </p:txBody>
      </p:sp>
      <p:sp>
        <p:nvSpPr>
          <p:cNvPr id="23" name="Espace réservé du texte 22">
            <a:extLst>
              <a:ext uri="{FF2B5EF4-FFF2-40B4-BE49-F238E27FC236}">
                <a16:creationId xmlns:a16="http://schemas.microsoft.com/office/drawing/2014/main" id="{E9BCD0CB-FBF0-B13A-0584-4B683AEA2F6A}"/>
              </a:ext>
            </a:extLst>
          </p:cNvPr>
          <p:cNvSpPr>
            <a:spLocks noGrp="1"/>
          </p:cNvSpPr>
          <p:nvPr>
            <p:ph type="body" sz="quarter" idx="16"/>
          </p:nvPr>
        </p:nvSpPr>
        <p:spPr>
          <a:xfrm>
            <a:off x="8416925" y="187960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a:t>Cliquez pour modifier les styles du texte du masque</a:t>
            </a:r>
          </a:p>
        </p:txBody>
      </p:sp>
      <p:sp>
        <p:nvSpPr>
          <p:cNvPr id="24" name="Espace réservé du texte 22">
            <a:extLst>
              <a:ext uri="{FF2B5EF4-FFF2-40B4-BE49-F238E27FC236}">
                <a16:creationId xmlns:a16="http://schemas.microsoft.com/office/drawing/2014/main" id="{0AB6A861-B609-F50D-F10D-5470D0B85A79}"/>
              </a:ext>
            </a:extLst>
          </p:cNvPr>
          <p:cNvSpPr>
            <a:spLocks noGrp="1"/>
          </p:cNvSpPr>
          <p:nvPr>
            <p:ph type="body" sz="quarter" idx="17"/>
          </p:nvPr>
        </p:nvSpPr>
        <p:spPr>
          <a:xfrm>
            <a:off x="8416925" y="322072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a:t>Cliquez pour modifier les styles du texte du masque</a:t>
            </a:r>
          </a:p>
        </p:txBody>
      </p:sp>
      <p:sp>
        <p:nvSpPr>
          <p:cNvPr id="25" name="Espace réservé du texte 22">
            <a:extLst>
              <a:ext uri="{FF2B5EF4-FFF2-40B4-BE49-F238E27FC236}">
                <a16:creationId xmlns:a16="http://schemas.microsoft.com/office/drawing/2014/main" id="{88DF90AB-158E-8C62-1B29-FEF607BEDB48}"/>
              </a:ext>
            </a:extLst>
          </p:cNvPr>
          <p:cNvSpPr>
            <a:spLocks noGrp="1"/>
          </p:cNvSpPr>
          <p:nvPr>
            <p:ph type="body" sz="quarter" idx="18"/>
          </p:nvPr>
        </p:nvSpPr>
        <p:spPr>
          <a:xfrm>
            <a:off x="8416925" y="456184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a:t>Cliquez pour modifier les styles du texte du masque</a:t>
            </a:r>
          </a:p>
        </p:txBody>
      </p:sp>
      <p:pic>
        <p:nvPicPr>
          <p:cNvPr id="26" name="Image 25">
            <a:extLst>
              <a:ext uri="{FF2B5EF4-FFF2-40B4-BE49-F238E27FC236}">
                <a16:creationId xmlns:a16="http://schemas.microsoft.com/office/drawing/2014/main" id="{F399A9A0-D309-10E5-7F78-CCBD7151D156}"/>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19416" t="27622" r="12178" b="22378"/>
          <a:stretch/>
        </p:blipFill>
        <p:spPr>
          <a:xfrm rot="10800000">
            <a:off x="9428874" y="1"/>
            <a:ext cx="1451139" cy="1380171"/>
          </a:xfrm>
          <a:prstGeom prst="rect">
            <a:avLst/>
          </a:prstGeom>
        </p:spPr>
      </p:pic>
    </p:spTree>
    <p:extLst>
      <p:ext uri="{BB962C8B-B14F-4D97-AF65-F5344CB8AC3E}">
        <p14:creationId xmlns:p14="http://schemas.microsoft.com/office/powerpoint/2010/main" val="37790715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match - Prospectus couverure  - texte">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6284563"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6284563"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6511654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match - Prospectus couverur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504270"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a:t>
            </a:r>
            <a:br>
              <a:rPr lang="fr-FR" dirty="0"/>
            </a:br>
            <a:r>
              <a:rPr lang="fr-FR" dirty="0"/>
              <a:t>à insérer ici !</a:t>
            </a:r>
          </a:p>
        </p:txBody>
      </p:sp>
      <p:sp>
        <p:nvSpPr>
          <p:cNvPr id="6" name="Espace réservé du texte 8">
            <a:extLst>
              <a:ext uri="{FF2B5EF4-FFF2-40B4-BE49-F238E27FC236}">
                <a16:creationId xmlns:a16="http://schemas.microsoft.com/office/drawing/2014/main" id="{DAA9EBA3-3004-CDE0-EF55-E572ADC4379F}"/>
              </a:ext>
            </a:extLst>
          </p:cNvPr>
          <p:cNvSpPr>
            <a:spLocks noGrp="1"/>
          </p:cNvSpPr>
          <p:nvPr>
            <p:ph type="body" sz="quarter" idx="12" hasCustomPrompt="1"/>
          </p:nvPr>
        </p:nvSpPr>
        <p:spPr>
          <a:xfrm>
            <a:off x="4511194"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AE9A4490-F09B-5049-E625-BCA244F5F19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15587333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match - Prospectus 2 couvertures  - texte">
    <p:spTree>
      <p:nvGrpSpPr>
        <p:cNvPr id="1" name=""/>
        <p:cNvGrpSpPr/>
        <p:nvPr/>
      </p:nvGrpSpPr>
      <p:grpSpPr>
        <a:xfrm>
          <a:off x="0" y="0"/>
          <a:ext cx="0" cy="0"/>
          <a:chOff x="0" y="0"/>
          <a:chExt cx="0" cy="0"/>
        </a:xfrm>
      </p:grpSpPr>
      <p:pic>
        <p:nvPicPr>
          <p:cNvPr id="27" name="Image 26">
            <a:extLst>
              <a:ext uri="{FF2B5EF4-FFF2-40B4-BE49-F238E27FC236}">
                <a16:creationId xmlns:a16="http://schemas.microsoft.com/office/drawing/2014/main" id="{FB0DDDAC-1AAF-4C2C-E5A2-E2FF22294E0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7" name="Espace réservé pour une image  3">
            <a:extLst>
              <a:ext uri="{FF2B5EF4-FFF2-40B4-BE49-F238E27FC236}">
                <a16:creationId xmlns:a16="http://schemas.microsoft.com/office/drawing/2014/main" id="{515AE1C6-E3FD-C2C9-84DA-C54BC2DB8E81}"/>
              </a:ext>
            </a:extLst>
          </p:cNvPr>
          <p:cNvSpPr>
            <a:spLocks noGrp="1"/>
          </p:cNvSpPr>
          <p:nvPr>
            <p:ph type="pic" sz="quarter" idx="11" hasCustomPrompt="1"/>
          </p:nvPr>
        </p:nvSpPr>
        <p:spPr>
          <a:xfrm>
            <a:off x="4595248"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 1</a:t>
            </a:r>
            <a:br>
              <a:rPr lang="fr-FR" dirty="0"/>
            </a:br>
            <a:r>
              <a:rPr lang="fr-FR" dirty="0"/>
              <a:t>à insérer ici !</a:t>
            </a:r>
          </a:p>
        </p:txBody>
      </p:sp>
      <p:sp>
        <p:nvSpPr>
          <p:cNvPr id="8" name="Espace réservé pour une image  3">
            <a:extLst>
              <a:ext uri="{FF2B5EF4-FFF2-40B4-BE49-F238E27FC236}">
                <a16:creationId xmlns:a16="http://schemas.microsoft.com/office/drawing/2014/main" id="{D5D6FC91-6960-C2E4-AFE9-394AE8421D4A}"/>
              </a:ext>
            </a:extLst>
          </p:cNvPr>
          <p:cNvSpPr>
            <a:spLocks noGrp="1"/>
          </p:cNvSpPr>
          <p:nvPr>
            <p:ph type="pic" sz="quarter" idx="12" hasCustomPrompt="1"/>
          </p:nvPr>
        </p:nvSpPr>
        <p:spPr>
          <a:xfrm>
            <a:off x="8392333"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 2</a:t>
            </a:r>
            <a:br>
              <a:rPr lang="fr-FR" dirty="0"/>
            </a:br>
            <a:r>
              <a:rPr lang="fr-FR" dirty="0"/>
              <a:t>à insérer ici !</a:t>
            </a:r>
          </a:p>
        </p:txBody>
      </p:sp>
      <p:sp>
        <p:nvSpPr>
          <p:cNvPr id="22" name="Espace réservé du texte 8">
            <a:extLst>
              <a:ext uri="{FF2B5EF4-FFF2-40B4-BE49-F238E27FC236}">
                <a16:creationId xmlns:a16="http://schemas.microsoft.com/office/drawing/2014/main" id="{C20A5C7E-FD04-652A-CAC9-7609A5500943}"/>
              </a:ext>
            </a:extLst>
          </p:cNvPr>
          <p:cNvSpPr>
            <a:spLocks noGrp="1"/>
          </p:cNvSpPr>
          <p:nvPr>
            <p:ph type="body" sz="quarter" idx="13" hasCustomPrompt="1"/>
          </p:nvPr>
        </p:nvSpPr>
        <p:spPr>
          <a:xfrm>
            <a:off x="4595248"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3" name="Espace réservé du texte 5">
            <a:extLst>
              <a:ext uri="{FF2B5EF4-FFF2-40B4-BE49-F238E27FC236}">
                <a16:creationId xmlns:a16="http://schemas.microsoft.com/office/drawing/2014/main" id="{35A6A481-A135-7836-9B1C-3FA549288E27}"/>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4" name="Espace réservé du texte 12">
            <a:extLst>
              <a:ext uri="{FF2B5EF4-FFF2-40B4-BE49-F238E27FC236}">
                <a16:creationId xmlns:a16="http://schemas.microsoft.com/office/drawing/2014/main" id="{E5896762-F5A0-5F75-662F-59D21CF19905}"/>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5" name="Espace réservé du texte 12">
            <a:extLst>
              <a:ext uri="{FF2B5EF4-FFF2-40B4-BE49-F238E27FC236}">
                <a16:creationId xmlns:a16="http://schemas.microsoft.com/office/drawing/2014/main" id="{518C6E6D-27E5-CA4E-4EFD-50347834DE65}"/>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26" name="Espace réservé du texte 8">
            <a:extLst>
              <a:ext uri="{FF2B5EF4-FFF2-40B4-BE49-F238E27FC236}">
                <a16:creationId xmlns:a16="http://schemas.microsoft.com/office/drawing/2014/main" id="{6DF51B22-0124-9A75-9FE8-DA5BC3497FF4}"/>
              </a:ext>
            </a:extLst>
          </p:cNvPr>
          <p:cNvSpPr>
            <a:spLocks noGrp="1"/>
          </p:cNvSpPr>
          <p:nvPr>
            <p:ph type="body" sz="quarter" idx="17" hasCustomPrompt="1"/>
          </p:nvPr>
        </p:nvSpPr>
        <p:spPr>
          <a:xfrm>
            <a:off x="8372591"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Tree>
    <p:extLst>
      <p:ext uri="{BB962C8B-B14F-4D97-AF65-F5344CB8AC3E}">
        <p14:creationId xmlns:p14="http://schemas.microsoft.com/office/powerpoint/2010/main" val="27164784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match - Prospectus pages interieures  - text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7" name="Espace réservé pour une image  3">
            <a:extLst>
              <a:ext uri="{FF2B5EF4-FFF2-40B4-BE49-F238E27FC236}">
                <a16:creationId xmlns:a16="http://schemas.microsoft.com/office/drawing/2014/main" id="{515AE1C6-E3FD-C2C9-84DA-C54BC2DB8E81}"/>
              </a:ext>
            </a:extLst>
          </p:cNvPr>
          <p:cNvSpPr>
            <a:spLocks noGrp="1"/>
          </p:cNvSpPr>
          <p:nvPr>
            <p:ph type="pic" sz="quarter" idx="11" hasCustomPrompt="1"/>
          </p:nvPr>
        </p:nvSpPr>
        <p:spPr>
          <a:xfrm>
            <a:off x="4934038"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8" name="Espace réservé pour une image  3">
            <a:extLst>
              <a:ext uri="{FF2B5EF4-FFF2-40B4-BE49-F238E27FC236}">
                <a16:creationId xmlns:a16="http://schemas.microsoft.com/office/drawing/2014/main" id="{D5D6FC91-6960-C2E4-AFE9-394AE8421D4A}"/>
              </a:ext>
            </a:extLst>
          </p:cNvPr>
          <p:cNvSpPr>
            <a:spLocks noGrp="1"/>
          </p:cNvSpPr>
          <p:nvPr>
            <p:ph type="pic" sz="quarter" idx="12" hasCustomPrompt="1"/>
          </p:nvPr>
        </p:nvSpPr>
        <p:spPr>
          <a:xfrm>
            <a:off x="8172000" y="875654"/>
            <a:ext cx="3221999" cy="5067946"/>
          </a:xfrm>
          <a:pattFill prst="wdUp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droite</a:t>
            </a:r>
            <a:br>
              <a:rPr lang="fr-FR" dirty="0"/>
            </a:br>
            <a:r>
              <a:rPr lang="fr-FR" dirty="0"/>
              <a:t>à insérer ici !</a:t>
            </a:r>
          </a:p>
        </p:txBody>
      </p:sp>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1009638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presentation">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205C3503-81F6-F908-8148-AA5DB58571E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2381" b="22705"/>
          <a:stretch/>
        </p:blipFill>
        <p:spPr>
          <a:xfrm rot="10800000">
            <a:off x="6887215" y="-1"/>
            <a:ext cx="5304785" cy="5300935"/>
          </a:xfrm>
          <a:prstGeom prst="rect">
            <a:avLst/>
          </a:prstGeom>
        </p:spPr>
      </p:pic>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Titre de la présentation</a:t>
            </a:r>
          </a:p>
        </p:txBody>
      </p:sp>
      <p:sp>
        <p:nvSpPr>
          <p:cNvPr id="3" name="Sous-titre 2"/>
          <p:cNvSpPr>
            <a:spLocks noGrp="1"/>
          </p:cNvSpPr>
          <p:nvPr>
            <p:ph type="subTitle" idx="1" hasCustomPrompt="1"/>
          </p:nvPr>
        </p:nvSpPr>
        <p:spPr>
          <a:xfrm>
            <a:off x="300039" y="2346451"/>
            <a:ext cx="11591924" cy="386916"/>
          </a:xfrm>
        </p:spPr>
        <p:txBody>
          <a:bodyPr/>
          <a:lstStyle>
            <a:lvl1pPr marL="0" indent="0" algn="ctr">
              <a:buNone/>
              <a:defRPr sz="2000" b="1" i="0" cap="all" baseline="0">
                <a:solidFill>
                  <a:srgbClr val="D9117E"/>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SUR-TITRES DU MASQUE</a:t>
            </a:r>
          </a:p>
        </p:txBody>
      </p:sp>
      <p:sp>
        <p:nvSpPr>
          <p:cNvPr id="10" name="Espace réservé pour une image  9">
            <a:extLst>
              <a:ext uri="{FF2B5EF4-FFF2-40B4-BE49-F238E27FC236}">
                <a16:creationId xmlns:a16="http://schemas.microsoft.com/office/drawing/2014/main" id="{7CAE4518-7F82-8431-90A1-1A4973FE3525}"/>
              </a:ext>
            </a:extLst>
          </p:cNvPr>
          <p:cNvSpPr>
            <a:spLocks noGrp="1"/>
          </p:cNvSpPr>
          <p:nvPr>
            <p:ph type="pic" sz="quarter" idx="10" hasCustomPrompt="1"/>
          </p:nvPr>
        </p:nvSpPr>
        <p:spPr>
          <a:xfrm>
            <a:off x="4810919" y="3640011"/>
            <a:ext cx="2570162" cy="1535112"/>
          </a:xfrm>
        </p:spPr>
        <p:txBody>
          <a:bodyPr anchor="ctr"/>
          <a:lstStyle>
            <a:lvl1pPr algn="ctr">
              <a:defRPr>
                <a:solidFill>
                  <a:schemeClr val="bg1">
                    <a:lumMod val="50000"/>
                  </a:schemeClr>
                </a:solidFill>
              </a:defRPr>
            </a:lvl1pPr>
          </a:lstStyle>
          <a:p>
            <a:r>
              <a:rPr lang="fr-FR" dirty="0"/>
              <a:t>Logo client </a:t>
            </a:r>
            <a:br>
              <a:rPr lang="fr-FR" dirty="0"/>
            </a:br>
            <a:r>
              <a:rPr lang="fr-FR" dirty="0"/>
              <a:t>à insérer ici</a:t>
            </a:r>
          </a:p>
        </p:txBody>
      </p:sp>
    </p:spTree>
    <p:extLst>
      <p:ext uri="{BB962C8B-B14F-4D97-AF65-F5344CB8AC3E}">
        <p14:creationId xmlns:p14="http://schemas.microsoft.com/office/powerpoint/2010/main" val="24517261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etro - couverure  - texte">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5D69F10-A7F4-65FC-BE94-6C525A6CFF55}"/>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r="-1"/>
          <a:stretch/>
        </p:blipFill>
        <p:spPr>
          <a:xfrm>
            <a:off x="4016829" y="321"/>
            <a:ext cx="8175170" cy="6857358"/>
          </a:xfrm>
          <a:prstGeom prst="rect">
            <a:avLst/>
          </a:prstGeom>
        </p:spPr>
      </p:pic>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6" name="Espace réservé pour une image  3">
            <a:extLst>
              <a:ext uri="{FF2B5EF4-FFF2-40B4-BE49-F238E27FC236}">
                <a16:creationId xmlns:a16="http://schemas.microsoft.com/office/drawing/2014/main" id="{AEF74903-538A-E08B-E099-3782383B476D}"/>
              </a:ext>
            </a:extLst>
          </p:cNvPr>
          <p:cNvSpPr>
            <a:spLocks noGrp="1"/>
          </p:cNvSpPr>
          <p:nvPr>
            <p:ph type="pic" sz="quarter" idx="17" hasCustomPrompt="1"/>
          </p:nvPr>
        </p:nvSpPr>
        <p:spPr>
          <a:xfrm>
            <a:off x="6395523"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couverture</a:t>
            </a:r>
            <a:br>
              <a:rPr lang="fr-FR" dirty="0"/>
            </a:br>
            <a:r>
              <a:rPr lang="fr-FR" dirty="0"/>
              <a:t>à insérer ici !</a:t>
            </a:r>
          </a:p>
        </p:txBody>
      </p:sp>
    </p:spTree>
    <p:extLst>
      <p:ext uri="{BB962C8B-B14F-4D97-AF65-F5344CB8AC3E}">
        <p14:creationId xmlns:p14="http://schemas.microsoft.com/office/powerpoint/2010/main" val="21441716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Metro - Selection pages interieures  - texte">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5D69F10-A7F4-65FC-BE94-6C525A6CFF55}"/>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r="-1"/>
          <a:stretch/>
        </p:blipFill>
        <p:spPr>
          <a:xfrm>
            <a:off x="4016829" y="321"/>
            <a:ext cx="8175170" cy="6857358"/>
          </a:xfrm>
          <a:prstGeom prst="rect">
            <a:avLst/>
          </a:prstGeom>
        </p:spPr>
      </p:pic>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9" name="Espace réservé pour une image  3">
            <a:extLst>
              <a:ext uri="{FF2B5EF4-FFF2-40B4-BE49-F238E27FC236}">
                <a16:creationId xmlns:a16="http://schemas.microsoft.com/office/drawing/2014/main" id="{4CDE07B7-04E8-52B4-096E-F2E057839561}"/>
              </a:ext>
            </a:extLst>
          </p:cNvPr>
          <p:cNvSpPr>
            <a:spLocks noGrp="1"/>
          </p:cNvSpPr>
          <p:nvPr>
            <p:ph type="pic" sz="quarter" idx="18" hasCustomPrompt="1"/>
          </p:nvPr>
        </p:nvSpPr>
        <p:spPr>
          <a:xfrm>
            <a:off x="8261989"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page droite</a:t>
            </a:r>
            <a:br>
              <a:rPr lang="fr-FR" dirty="0"/>
            </a:br>
            <a:r>
              <a:rPr lang="fr-FR" dirty="0"/>
              <a:t>à insérer ici !</a:t>
            </a:r>
          </a:p>
        </p:txBody>
      </p:sp>
      <p:sp>
        <p:nvSpPr>
          <p:cNvPr id="6" name="Espace réservé pour une image  3">
            <a:extLst>
              <a:ext uri="{FF2B5EF4-FFF2-40B4-BE49-F238E27FC236}">
                <a16:creationId xmlns:a16="http://schemas.microsoft.com/office/drawing/2014/main" id="{AEF74903-538A-E08B-E099-3782383B476D}"/>
              </a:ext>
            </a:extLst>
          </p:cNvPr>
          <p:cNvSpPr>
            <a:spLocks noGrp="1"/>
          </p:cNvSpPr>
          <p:nvPr>
            <p:ph type="pic" sz="quarter" idx="17" hasCustomPrompt="1"/>
          </p:nvPr>
        </p:nvSpPr>
        <p:spPr>
          <a:xfrm>
            <a:off x="4835297"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page gauche</a:t>
            </a:r>
            <a:br>
              <a:rPr lang="fr-FR" dirty="0"/>
            </a:br>
            <a:r>
              <a:rPr lang="fr-FR" dirty="0"/>
              <a:t>à insérer ici !</a:t>
            </a:r>
          </a:p>
        </p:txBody>
      </p:sp>
    </p:spTree>
    <p:extLst>
      <p:ext uri="{BB962C8B-B14F-4D97-AF65-F5344CB8AC3E}">
        <p14:creationId xmlns:p14="http://schemas.microsoft.com/office/powerpoint/2010/main" val="26033670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match - Prospectus pages interieures">
    <p:spTree>
      <p:nvGrpSpPr>
        <p:cNvPr id="1" name=""/>
        <p:cNvGrpSpPr/>
        <p:nvPr/>
      </p:nvGrpSpPr>
      <p:grpSpPr>
        <a:xfrm>
          <a:off x="0" y="0"/>
          <a:ext cx="0" cy="0"/>
          <a:chOff x="0" y="0"/>
          <a:chExt cx="0" cy="0"/>
        </a:xfrm>
      </p:grpSpPr>
      <p:pic>
        <p:nvPicPr>
          <p:cNvPr id="3" name="Image 2" descr="Une image contenant texte&#10;&#10;Description générée automatiquement">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2867494"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5" name="Espace réservé pour une image  3">
            <a:extLst>
              <a:ext uri="{FF2B5EF4-FFF2-40B4-BE49-F238E27FC236}">
                <a16:creationId xmlns:a16="http://schemas.microsoft.com/office/drawing/2014/main" id="{FB48B976-B273-4FC2-6476-8D13B4878F8C}"/>
              </a:ext>
            </a:extLst>
          </p:cNvPr>
          <p:cNvSpPr>
            <a:spLocks noGrp="1"/>
          </p:cNvSpPr>
          <p:nvPr>
            <p:ph type="pic" sz="quarter" idx="12" hasCustomPrompt="1"/>
          </p:nvPr>
        </p:nvSpPr>
        <p:spPr>
          <a:xfrm>
            <a:off x="6096000" y="875654"/>
            <a:ext cx="3221999" cy="5068800"/>
          </a:xfrm>
          <a:pattFill prst="wdUp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10" name="Espace réservé du texte 8">
            <a:extLst>
              <a:ext uri="{FF2B5EF4-FFF2-40B4-BE49-F238E27FC236}">
                <a16:creationId xmlns:a16="http://schemas.microsoft.com/office/drawing/2014/main" id="{5C63F3D4-EEB9-5414-1726-6658271F4410}"/>
              </a:ext>
            </a:extLst>
          </p:cNvPr>
          <p:cNvSpPr>
            <a:spLocks noGrp="1"/>
          </p:cNvSpPr>
          <p:nvPr>
            <p:ph type="body" sz="quarter" idx="13" hasCustomPrompt="1"/>
          </p:nvPr>
        </p:nvSpPr>
        <p:spPr>
          <a:xfrm>
            <a:off x="3522696" y="6121400"/>
            <a:ext cx="5133593" cy="181429"/>
          </a:xfrm>
        </p:spPr>
        <p:txBody>
          <a:bodyPr/>
          <a:lstStyle>
            <a:lvl1pPr algn="ctr">
              <a:defRPr sz="900" b="1" i="0"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B00DEFBF-48A4-7A83-DA38-9970B4110C6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303476049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4 - text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6314400" y="882000"/>
            <a:ext cx="3564000"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A4</a:t>
            </a:r>
            <a:br>
              <a:rPr lang="fr-FR" dirty="0"/>
            </a:br>
            <a:r>
              <a:rPr lang="fr-FR" dirty="0"/>
              <a:t>à insérer ici !</a:t>
            </a:r>
          </a:p>
        </p:txBody>
      </p:sp>
      <p:pic>
        <p:nvPicPr>
          <p:cNvPr id="10" name="Image 9">
            <a:extLst>
              <a:ext uri="{FF2B5EF4-FFF2-40B4-BE49-F238E27FC236}">
                <a16:creationId xmlns:a16="http://schemas.microsoft.com/office/drawing/2014/main" id="{FFD217E5-A4ED-0094-7153-696AA8D8946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1" name="Espace réservé du texte 8">
            <a:extLst>
              <a:ext uri="{FF2B5EF4-FFF2-40B4-BE49-F238E27FC236}">
                <a16:creationId xmlns:a16="http://schemas.microsoft.com/office/drawing/2014/main" id="{407C7ADF-923B-8C19-33FF-3CEBF99703CC}"/>
              </a:ext>
            </a:extLst>
          </p:cNvPr>
          <p:cNvSpPr>
            <a:spLocks noGrp="1"/>
          </p:cNvSpPr>
          <p:nvPr>
            <p:ph type="body" sz="quarter" idx="13" hasCustomPrompt="1"/>
          </p:nvPr>
        </p:nvSpPr>
        <p:spPr>
          <a:xfrm>
            <a:off x="6391391"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2" name="Espace réservé du texte 5">
            <a:extLst>
              <a:ext uri="{FF2B5EF4-FFF2-40B4-BE49-F238E27FC236}">
                <a16:creationId xmlns:a16="http://schemas.microsoft.com/office/drawing/2014/main" id="{8D94E9F1-F10C-25D9-AA29-CE461E0116EC}"/>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5" name="Espace réservé du texte 12">
            <a:extLst>
              <a:ext uri="{FF2B5EF4-FFF2-40B4-BE49-F238E27FC236}">
                <a16:creationId xmlns:a16="http://schemas.microsoft.com/office/drawing/2014/main" id="{508C3A92-EF6D-0CDB-FCDA-EB6142D4B43A}"/>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6" name="Espace réservé du texte 12">
            <a:extLst>
              <a:ext uri="{FF2B5EF4-FFF2-40B4-BE49-F238E27FC236}">
                <a16:creationId xmlns:a16="http://schemas.microsoft.com/office/drawing/2014/main" id="{25265C38-4B32-75BA-8548-74594E3496DE}"/>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3507807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4">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301068" y="875654"/>
            <a:ext cx="3394774"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A4</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4487692" y="6121400"/>
            <a:ext cx="3208149" cy="221735"/>
          </a:xfrm>
        </p:spPr>
        <p:txBody>
          <a:bodyPr/>
          <a:lstStyle>
            <a:lvl1pPr algn="ctr">
              <a:defRPr sz="900" b="1" i="0"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40963064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Kakemono">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321"/>
            <a:ext cx="12192000" cy="6857358"/>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738394" y="711794"/>
            <a:ext cx="2706746" cy="5232660"/>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Kakémono</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4487692"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32651933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Kakemono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321"/>
            <a:ext cx="12192000" cy="6857358"/>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2541846" y="711794"/>
            <a:ext cx="2706746" cy="5232660"/>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Kakémono</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2291144"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6" name="Espace réservé pour une image  4">
            <a:extLst>
              <a:ext uri="{FF2B5EF4-FFF2-40B4-BE49-F238E27FC236}">
                <a16:creationId xmlns:a16="http://schemas.microsoft.com/office/drawing/2014/main" id="{58DB85C6-64E1-5873-EB26-B59408B62273}"/>
              </a:ext>
            </a:extLst>
          </p:cNvPr>
          <p:cNvSpPr>
            <a:spLocks noGrp="1"/>
          </p:cNvSpPr>
          <p:nvPr>
            <p:ph type="pic" sz="quarter" idx="13" hasCustomPrompt="1"/>
          </p:nvPr>
        </p:nvSpPr>
        <p:spPr>
          <a:xfrm>
            <a:off x="7631113" y="0"/>
            <a:ext cx="4560887" cy="6858000"/>
          </a:xfrm>
          <a:pattFill prst="wdDnDiag">
            <a:fgClr>
              <a:schemeClr val="bg2"/>
            </a:fgClr>
            <a:bgClr>
              <a:schemeClr val="bg1"/>
            </a:bgClr>
          </a:pattFill>
        </p:spPr>
        <p:txBody>
          <a:bodyPr anchor="ctr"/>
          <a:lstStyle>
            <a:lvl1pPr algn="ctr">
              <a:defRPr>
                <a:solidFill>
                  <a:schemeClr val="bg1">
                    <a:lumMod val="50000"/>
                  </a:schemeClr>
                </a:solidFill>
              </a:defRPr>
            </a:lvl1pPr>
          </a:lstStyle>
          <a:p>
            <a:r>
              <a:rPr lang="fr-FR" dirty="0"/>
              <a:t>Insérer la mise en situation</a:t>
            </a:r>
          </a:p>
        </p:txBody>
      </p:sp>
    </p:spTree>
    <p:extLst>
      <p:ext uri="{BB962C8B-B14F-4D97-AF65-F5344CB8AC3E}">
        <p14:creationId xmlns:p14="http://schemas.microsoft.com/office/powerpoint/2010/main" val="255261755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x3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642"/>
            <a:ext cx="7913823"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790247" y="898907"/>
            <a:ext cx="6159193" cy="4701474"/>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    </a:t>
            </a:r>
          </a:p>
        </p:txBody>
      </p:sp>
      <p:pic>
        <p:nvPicPr>
          <p:cNvPr id="1028" name="Picture 4">
            <a:extLst>
              <a:ext uri="{FF2B5EF4-FFF2-40B4-BE49-F238E27FC236}">
                <a16:creationId xmlns:a16="http://schemas.microsoft.com/office/drawing/2014/main" id="{EBD2B15B-0F13-4127-3B67-D71CC2562FAA}"/>
              </a:ext>
            </a:extLst>
          </p:cNvPr>
          <p:cNvPicPr>
            <a:picLocks noChangeAspect="1" noChangeArrowheads="1"/>
          </p:cNvPicPr>
          <p:nvPr userDrawn="1"/>
        </p:nvPicPr>
        <p:blipFill rotWithShape="1">
          <a:blip r:embed="rId3" cstate="screen">
            <a:extLst>
              <a:ext uri="{28A0092B-C50C-407E-A947-70E740481C1C}">
                <a14:useLocalDpi xmlns:a14="http://schemas.microsoft.com/office/drawing/2010/main"/>
              </a:ext>
            </a:extLst>
          </a:blip>
          <a:srcRect/>
          <a:stretch/>
        </p:blipFill>
        <p:spPr bwMode="auto">
          <a:xfrm>
            <a:off x="7634208" y="0"/>
            <a:ext cx="4557791" cy="6858000"/>
          </a:xfrm>
          <a:prstGeom prst="rect">
            <a:avLst/>
          </a:prstGeom>
          <a:noFill/>
          <a:extLst>
            <a:ext uri="{909E8E84-426E-40DD-AFC4-6F175D3DCCD1}">
              <a14:hiddenFill xmlns:a14="http://schemas.microsoft.com/office/drawing/2010/main">
                <a:solidFill>
                  <a:srgbClr val="FFFFFF"/>
                </a:solidFill>
              </a14:hiddenFill>
            </a:ext>
          </a:extLst>
        </p:spPr>
      </p:pic>
      <p:sp>
        <p:nvSpPr>
          <p:cNvPr id="21" name="Espace réservé pour une image  3">
            <a:extLst>
              <a:ext uri="{FF2B5EF4-FFF2-40B4-BE49-F238E27FC236}">
                <a16:creationId xmlns:a16="http://schemas.microsoft.com/office/drawing/2014/main" id="{8232059A-81F7-0220-AB8B-B7AB66B6C66F}"/>
              </a:ext>
            </a:extLst>
          </p:cNvPr>
          <p:cNvSpPr>
            <a:spLocks noGrp="1"/>
          </p:cNvSpPr>
          <p:nvPr>
            <p:ph type="pic" sz="quarter" idx="13" hasCustomPrompt="1"/>
          </p:nvPr>
        </p:nvSpPr>
        <p:spPr>
          <a:xfrm>
            <a:off x="8137397" y="1337381"/>
            <a:ext cx="3460092" cy="2582769"/>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213029" y="5811835"/>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74410233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m2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642"/>
            <a:ext cx="7913823"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2129562" y="718900"/>
            <a:ext cx="3325786" cy="4906895"/>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2m2</a:t>
            </a:r>
            <a:br>
              <a:rPr lang="fr-FR" dirty="0"/>
            </a:br>
            <a:r>
              <a:rPr lang="fr-FR" dirty="0"/>
              <a:t>à insérer ici !    </a:t>
            </a:r>
          </a:p>
        </p:txBody>
      </p:sp>
      <p:pic>
        <p:nvPicPr>
          <p:cNvPr id="1028" name="Picture 4">
            <a:extLst>
              <a:ext uri="{FF2B5EF4-FFF2-40B4-BE49-F238E27FC236}">
                <a16:creationId xmlns:a16="http://schemas.microsoft.com/office/drawing/2014/main" id="{EBD2B15B-0F13-4127-3B67-D71CC2562FAA}"/>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p:blipFill>
        <p:spPr bwMode="auto">
          <a:xfrm>
            <a:off x="7634208" y="0"/>
            <a:ext cx="4557791" cy="6858000"/>
          </a:xfrm>
          <a:prstGeom prst="rect">
            <a:avLst/>
          </a:prstGeom>
          <a:noFill/>
          <a:extLst>
            <a:ext uri="{909E8E84-426E-40DD-AFC4-6F175D3DCCD1}">
              <a14:hiddenFill xmlns:a14="http://schemas.microsoft.com/office/drawing/2010/main">
                <a:solidFill>
                  <a:srgbClr val="FFFFFF"/>
                </a:solidFill>
              </a14:hiddenFill>
            </a:ext>
          </a:extLst>
        </p:spPr>
      </p:pic>
      <p:sp>
        <p:nvSpPr>
          <p:cNvPr id="21" name="Espace réservé pour une image  3">
            <a:extLst>
              <a:ext uri="{FF2B5EF4-FFF2-40B4-BE49-F238E27FC236}">
                <a16:creationId xmlns:a16="http://schemas.microsoft.com/office/drawing/2014/main" id="{8232059A-81F7-0220-AB8B-B7AB66B6C66F}"/>
              </a:ext>
            </a:extLst>
          </p:cNvPr>
          <p:cNvSpPr>
            <a:spLocks noGrp="1"/>
          </p:cNvSpPr>
          <p:nvPr>
            <p:ph type="pic" sz="quarter" idx="13" hasCustomPrompt="1"/>
          </p:nvPr>
        </p:nvSpPr>
        <p:spPr>
          <a:xfrm>
            <a:off x="8794750" y="1908313"/>
            <a:ext cx="2237685" cy="3269974"/>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2m2</a:t>
            </a:r>
            <a:br>
              <a:rPr lang="fr-FR" dirty="0"/>
            </a:br>
            <a:r>
              <a:rPr lang="fr-FR" dirty="0"/>
              <a:t>à insérer ici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213029" y="5811835"/>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322795342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x3">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r="-114"/>
          <a:stretch/>
        </p:blipFill>
        <p:spPr>
          <a:xfrm>
            <a:off x="-1" y="642"/>
            <a:ext cx="12192001"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3016402" y="898907"/>
            <a:ext cx="6159193" cy="4701474"/>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4491923" y="5811835"/>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1799481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DB201569-E60C-97FE-52AC-C68E962EF2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8144" t="19518" r="27990" b="19425"/>
          <a:stretch/>
        </p:blipFill>
        <p:spPr>
          <a:xfrm>
            <a:off x="7565571" y="1"/>
            <a:ext cx="4626429" cy="5243972"/>
          </a:xfrm>
          <a:prstGeom prst="rect">
            <a:avLst/>
          </a:prstGeom>
        </p:spPr>
      </p:pic>
      <p:sp>
        <p:nvSpPr>
          <p:cNvPr id="2" name="Titre 1"/>
          <p:cNvSpPr>
            <a:spLocks noGrp="1"/>
          </p:cNvSpPr>
          <p:nvPr>
            <p:ph type="title" hasCustomPrompt="1"/>
          </p:nvPr>
        </p:nvSpPr>
        <p:spPr>
          <a:xfrm>
            <a:off x="300038" y="3429000"/>
            <a:ext cx="11514010" cy="1893385"/>
          </a:xfrm>
        </p:spPr>
        <p:txBody>
          <a:bodyPr lIns="0" tIns="0" rIns="0" bIns="0" anchor="b"/>
          <a:lstStyle>
            <a:lvl1pPr algn="l">
              <a:lnSpc>
                <a:spcPts val="7860"/>
              </a:lnSpc>
              <a:defRPr sz="8800" b="1" cap="none" baseline="0">
                <a:solidFill>
                  <a:schemeClr val="bg2">
                    <a:lumMod val="10000"/>
                  </a:schemeClr>
                </a:solidFill>
                <a:latin typeface="Georgia" panose="02040502050405020303" pitchFamily="18" charset="0"/>
              </a:defRPr>
            </a:lvl1pPr>
          </a:lstStyle>
          <a:p>
            <a:r>
              <a:rPr lang="fr-FR" dirty="0"/>
              <a:t>Titre de </a:t>
            </a:r>
            <a:br>
              <a:rPr lang="fr-FR" dirty="0"/>
            </a:br>
            <a:r>
              <a:rPr lang="fr-FR" dirty="0"/>
              <a:t>la section</a:t>
            </a:r>
          </a:p>
        </p:txBody>
      </p:sp>
      <p:sp>
        <p:nvSpPr>
          <p:cNvPr id="3" name="Espace réservé du texte 2"/>
          <p:cNvSpPr>
            <a:spLocks noGrp="1"/>
          </p:cNvSpPr>
          <p:nvPr>
            <p:ph type="body" idx="1" hasCustomPrompt="1"/>
          </p:nvPr>
        </p:nvSpPr>
        <p:spPr>
          <a:xfrm>
            <a:off x="300038" y="5243972"/>
            <a:ext cx="11587162" cy="395073"/>
          </a:xfrm>
        </p:spPr>
        <p:txBody>
          <a:bodyPr lIns="0" tIns="0" rIns="0" bIns="0" anchor="t"/>
          <a:lstStyle>
            <a:lvl1pPr marL="0" indent="0">
              <a:buNone/>
              <a:defRPr sz="1800" b="1" cap="all" baseline="0">
                <a:solidFill>
                  <a:srgbClr val="D9117E"/>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dirty="0"/>
              <a:t>Sous-titre de la section</a:t>
            </a:r>
          </a:p>
        </p:txBody>
      </p:sp>
    </p:spTree>
    <p:extLst>
      <p:ext uri="{BB962C8B-B14F-4D97-AF65-F5344CB8AC3E}">
        <p14:creationId xmlns:p14="http://schemas.microsoft.com/office/powerpoint/2010/main" val="3453795877"/>
      </p:ext>
    </p:extLst>
  </p:cSld>
  <p:clrMapOvr>
    <a:masterClrMapping/>
  </p:clrMapOvr>
  <p:extLst>
    <p:ext uri="{DCECCB84-F9BA-43D5-87BE-67443E8EF086}">
      <p15:sldGuideLst xmlns:p15="http://schemas.microsoft.com/office/powerpoint/2012/main">
        <p15:guide id="1" pos="189"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upport divers + MES">
    <p:bg>
      <p:bgPr>
        <a:solidFill>
          <a:schemeClr val="bg2"/>
        </a:solidFill>
        <a:effectLst/>
      </p:bgPr>
    </p:bg>
    <p:spTree>
      <p:nvGrpSpPr>
        <p:cNvPr id="1" name=""/>
        <p:cNvGrpSpPr/>
        <p:nvPr/>
      </p:nvGrpSpPr>
      <p:grpSpPr>
        <a:xfrm>
          <a:off x="0" y="0"/>
          <a:ext cx="0" cy="0"/>
          <a:chOff x="0" y="0"/>
          <a:chExt cx="0" cy="0"/>
        </a:xfrm>
      </p:grpSpPr>
      <p:sp>
        <p:nvSpPr>
          <p:cNvPr id="5" name="Espace réservé pour une image  4">
            <a:extLst>
              <a:ext uri="{FF2B5EF4-FFF2-40B4-BE49-F238E27FC236}">
                <a16:creationId xmlns:a16="http://schemas.microsoft.com/office/drawing/2014/main" id="{191F46D1-BCCD-572B-6D00-F352E08E96D3}"/>
              </a:ext>
            </a:extLst>
          </p:cNvPr>
          <p:cNvSpPr>
            <a:spLocks noGrp="1"/>
          </p:cNvSpPr>
          <p:nvPr>
            <p:ph type="pic" sz="quarter" idx="13" hasCustomPrompt="1"/>
          </p:nvPr>
        </p:nvSpPr>
        <p:spPr>
          <a:xfrm>
            <a:off x="7631113" y="0"/>
            <a:ext cx="4560887" cy="6858000"/>
          </a:xfrm>
          <a:pattFill prst="wdDnDiag">
            <a:fgClr>
              <a:schemeClr val="bg2"/>
            </a:fgClr>
            <a:bgClr>
              <a:schemeClr val="bg1"/>
            </a:bgClr>
          </a:pattFill>
        </p:spPr>
        <p:txBody>
          <a:bodyPr anchor="ctr"/>
          <a:lstStyle>
            <a:lvl1pPr algn="ctr">
              <a:defRPr>
                <a:solidFill>
                  <a:schemeClr val="bg1">
                    <a:lumMod val="50000"/>
                  </a:schemeClr>
                </a:solidFill>
              </a:defRPr>
            </a:lvl1pPr>
          </a:lstStyle>
          <a:p>
            <a:r>
              <a:rPr lang="fr-FR" dirty="0"/>
              <a:t>Insérer la mise en situation</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461332" y="5158692"/>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3" name="Espace réservé pour une image  3">
            <a:extLst>
              <a:ext uri="{FF2B5EF4-FFF2-40B4-BE49-F238E27FC236}">
                <a16:creationId xmlns:a16="http://schemas.microsoft.com/office/drawing/2014/main" id="{EFE32981-017F-40F8-BE59-470D65536756}"/>
              </a:ext>
            </a:extLst>
          </p:cNvPr>
          <p:cNvSpPr>
            <a:spLocks noGrp="1"/>
          </p:cNvSpPr>
          <p:nvPr>
            <p:ph type="pic" sz="quarter" idx="11" hasCustomPrompt="1"/>
          </p:nvPr>
        </p:nvSpPr>
        <p:spPr>
          <a:xfrm>
            <a:off x="2252528" y="1259858"/>
            <a:ext cx="3625758" cy="3679825"/>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Tree>
    <p:extLst>
      <p:ext uri="{BB962C8B-B14F-4D97-AF65-F5344CB8AC3E}">
        <p14:creationId xmlns:p14="http://schemas.microsoft.com/office/powerpoint/2010/main" val="133734595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xte - Smartphone">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pic>
        <p:nvPicPr>
          <p:cNvPr id="1026" name="Picture 2">
            <a:extLst>
              <a:ext uri="{FF2B5EF4-FFF2-40B4-BE49-F238E27FC236}">
                <a16:creationId xmlns:a16="http://schemas.microsoft.com/office/drawing/2014/main" id="{88580F2A-F5DD-EEB0-FF99-7A3968E3AC84}"/>
              </a:ext>
            </a:extLst>
          </p:cNvPr>
          <p:cNvPicPr>
            <a:picLocks noChangeAspect="1" noChangeArrowheads="1"/>
          </p:cNvPicPr>
          <p:nvPr userDrawn="1"/>
        </p:nvPicPr>
        <p:blipFill rotWithShape="1">
          <a:blip r:embed="rId4" cstate="screen">
            <a:extLst>
              <a:ext uri="{28A0092B-C50C-407E-A947-70E740481C1C}">
                <a14:useLocalDpi xmlns:a14="http://schemas.microsoft.com/office/drawing/2010/main"/>
              </a:ext>
            </a:extLst>
          </a:blip>
          <a:srcRect/>
          <a:stretch/>
        </p:blipFill>
        <p:spPr bwMode="auto">
          <a:xfrm>
            <a:off x="4016829" y="0"/>
            <a:ext cx="8193438"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5" name="Espace réservé pour une image  4">
            <a:extLst>
              <a:ext uri="{FF2B5EF4-FFF2-40B4-BE49-F238E27FC236}">
                <a16:creationId xmlns:a16="http://schemas.microsoft.com/office/drawing/2014/main" id="{62595CD2-B0AF-7882-529B-B33A55865EDC}"/>
              </a:ext>
            </a:extLst>
          </p:cNvPr>
          <p:cNvSpPr>
            <a:spLocks noGrp="1"/>
          </p:cNvSpPr>
          <p:nvPr>
            <p:ph type="pic" sz="quarter" idx="17" hasCustomPrompt="1"/>
          </p:nvPr>
        </p:nvSpPr>
        <p:spPr bwMode="auto">
          <a:xfrm>
            <a:off x="6885433" y="936702"/>
            <a:ext cx="2263698" cy="4824018"/>
          </a:xfrm>
          <a:custGeom>
            <a:avLst/>
            <a:gdLst>
              <a:gd name="connsiteX0" fmla="*/ 0 w 2256504"/>
              <a:gd name="connsiteY0" fmla="*/ 376092 h 4911725"/>
              <a:gd name="connsiteX1" fmla="*/ 376092 w 2256504"/>
              <a:gd name="connsiteY1" fmla="*/ 0 h 4911725"/>
              <a:gd name="connsiteX2" fmla="*/ 1880412 w 2256504"/>
              <a:gd name="connsiteY2" fmla="*/ 0 h 4911725"/>
              <a:gd name="connsiteX3" fmla="*/ 2256504 w 2256504"/>
              <a:gd name="connsiteY3" fmla="*/ 376092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76092 h 4911725"/>
              <a:gd name="connsiteX0" fmla="*/ 0 w 2256504"/>
              <a:gd name="connsiteY0" fmla="*/ 348591 h 4911725"/>
              <a:gd name="connsiteX1" fmla="*/ 376092 w 2256504"/>
              <a:gd name="connsiteY1" fmla="*/ 0 h 4911725"/>
              <a:gd name="connsiteX2" fmla="*/ 1880412 w 2256504"/>
              <a:gd name="connsiteY2" fmla="*/ 0 h 4911725"/>
              <a:gd name="connsiteX3" fmla="*/ 2256504 w 2256504"/>
              <a:gd name="connsiteY3" fmla="*/ 376092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48591 h 4911725"/>
              <a:gd name="connsiteX0" fmla="*/ 0 w 2256504"/>
              <a:gd name="connsiteY0" fmla="*/ 348591 h 4911725"/>
              <a:gd name="connsiteX1" fmla="*/ 376092 w 2256504"/>
              <a:gd name="connsiteY1" fmla="*/ 0 h 4911725"/>
              <a:gd name="connsiteX2" fmla="*/ 1880412 w 2256504"/>
              <a:gd name="connsiteY2" fmla="*/ 0 h 4911725"/>
              <a:gd name="connsiteX3" fmla="*/ 2256504 w 2256504"/>
              <a:gd name="connsiteY3" fmla="*/ 334841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48591 h 4911725"/>
              <a:gd name="connsiteX0" fmla="*/ 195 w 2256699"/>
              <a:gd name="connsiteY0" fmla="*/ 348591 h 4911725"/>
              <a:gd name="connsiteX1" fmla="*/ 376287 w 2256699"/>
              <a:gd name="connsiteY1" fmla="*/ 0 h 4911725"/>
              <a:gd name="connsiteX2" fmla="*/ 1880607 w 2256699"/>
              <a:gd name="connsiteY2" fmla="*/ 0 h 4911725"/>
              <a:gd name="connsiteX3" fmla="*/ 2256699 w 2256699"/>
              <a:gd name="connsiteY3" fmla="*/ 334841 h 4911725"/>
              <a:gd name="connsiteX4" fmla="*/ 2256699 w 2256699"/>
              <a:gd name="connsiteY4" fmla="*/ 4535633 h 4911725"/>
              <a:gd name="connsiteX5" fmla="*/ 1880607 w 2256699"/>
              <a:gd name="connsiteY5" fmla="*/ 4911725 h 4911725"/>
              <a:gd name="connsiteX6" fmla="*/ 376287 w 2256699"/>
              <a:gd name="connsiteY6" fmla="*/ 4911725 h 4911725"/>
              <a:gd name="connsiteX7" fmla="*/ 195 w 2256699"/>
              <a:gd name="connsiteY7" fmla="*/ 4535633 h 4911725"/>
              <a:gd name="connsiteX8" fmla="*/ 195 w 2256699"/>
              <a:gd name="connsiteY8" fmla="*/ 348591 h 4911725"/>
              <a:gd name="connsiteX0" fmla="*/ 195 w 2256699"/>
              <a:gd name="connsiteY0" fmla="*/ 348591 h 4911725"/>
              <a:gd name="connsiteX1" fmla="*/ 376287 w 2256699"/>
              <a:gd name="connsiteY1" fmla="*/ 0 h 4911725"/>
              <a:gd name="connsiteX2" fmla="*/ 1880607 w 2256699"/>
              <a:gd name="connsiteY2" fmla="*/ 0 h 4911725"/>
              <a:gd name="connsiteX3" fmla="*/ 2256699 w 2256699"/>
              <a:gd name="connsiteY3" fmla="*/ 334841 h 4911725"/>
              <a:gd name="connsiteX4" fmla="*/ 2256699 w 2256699"/>
              <a:gd name="connsiteY4" fmla="*/ 4535633 h 4911725"/>
              <a:gd name="connsiteX5" fmla="*/ 1880607 w 2256699"/>
              <a:gd name="connsiteY5" fmla="*/ 4911725 h 4911725"/>
              <a:gd name="connsiteX6" fmla="*/ 376287 w 2256699"/>
              <a:gd name="connsiteY6" fmla="*/ 4911725 h 4911725"/>
              <a:gd name="connsiteX7" fmla="*/ 195 w 2256699"/>
              <a:gd name="connsiteY7" fmla="*/ 4535633 h 4911725"/>
              <a:gd name="connsiteX8" fmla="*/ 195 w 2256699"/>
              <a:gd name="connsiteY8" fmla="*/ 348591 h 491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6699" h="4911725">
                <a:moveTo>
                  <a:pt x="195" y="348591"/>
                </a:moveTo>
                <a:cubicBezTo>
                  <a:pt x="195" y="140881"/>
                  <a:pt x="168577" y="0"/>
                  <a:pt x="376287" y="0"/>
                </a:cubicBezTo>
                <a:lnTo>
                  <a:pt x="1880607" y="0"/>
                </a:lnTo>
                <a:cubicBezTo>
                  <a:pt x="2088317" y="0"/>
                  <a:pt x="2256699" y="127131"/>
                  <a:pt x="2256699" y="334841"/>
                </a:cubicBezTo>
                <a:lnTo>
                  <a:pt x="2256699" y="4535633"/>
                </a:lnTo>
                <a:cubicBezTo>
                  <a:pt x="2256699" y="4791469"/>
                  <a:pt x="2088317" y="4911725"/>
                  <a:pt x="1880607" y="4911725"/>
                </a:cubicBezTo>
                <a:lnTo>
                  <a:pt x="376287" y="4911725"/>
                </a:lnTo>
                <a:cubicBezTo>
                  <a:pt x="168577" y="4911725"/>
                  <a:pt x="-6680" y="4818970"/>
                  <a:pt x="195" y="4535633"/>
                </a:cubicBezTo>
                <a:lnTo>
                  <a:pt x="195" y="348591"/>
                </a:lnTo>
                <a:close/>
              </a:path>
            </a:pathLst>
          </a:custGeom>
          <a:pattFill prst="wdDnDiag">
            <a:fgClr>
              <a:schemeClr val="bg1">
                <a:lumMod val="95000"/>
              </a:schemeClr>
            </a:fgClr>
            <a:bgClr>
              <a:schemeClr val="bg1"/>
            </a:bgClr>
          </a:pattFill>
          <a:ln>
            <a:noFill/>
          </a:ln>
          <a:effectLst>
            <a:softEdge rad="12700"/>
          </a:effectLst>
        </p:spPr>
        <p:txBody>
          <a:bodyPr anchor="ctr"/>
          <a:lstStyle>
            <a:lvl1pPr algn="ctr">
              <a:defRPr>
                <a:solidFill>
                  <a:schemeClr val="bg1">
                    <a:lumMod val="50000"/>
                  </a:schemeClr>
                </a:solidFill>
              </a:defRPr>
            </a:lvl1pPr>
          </a:lstStyle>
          <a:p>
            <a:r>
              <a:rPr lang="fr-FR" dirty="0"/>
              <a:t>Image </a:t>
            </a:r>
            <a:br>
              <a:rPr lang="fr-FR" dirty="0"/>
            </a:br>
            <a:r>
              <a:rPr lang="fr-FR" dirty="0"/>
              <a:t>à insérer</a:t>
            </a:r>
          </a:p>
        </p:txBody>
      </p:sp>
    </p:spTree>
    <p:extLst>
      <p:ext uri="{BB962C8B-B14F-4D97-AF65-F5344CB8AC3E}">
        <p14:creationId xmlns:p14="http://schemas.microsoft.com/office/powerpoint/2010/main" val="283404679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ite web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r="-114"/>
          <a:stretch/>
        </p:blipFill>
        <p:spPr>
          <a:xfrm>
            <a:off x="-1" y="642"/>
            <a:ext cx="12192001" cy="6857358"/>
          </a:xfrm>
          <a:prstGeom prst="rect">
            <a:avLst/>
          </a:prstGeom>
        </p:spPr>
      </p:pic>
      <p:pic>
        <p:nvPicPr>
          <p:cNvPr id="6" name="Image 5">
            <a:extLst>
              <a:ext uri="{FF2B5EF4-FFF2-40B4-BE49-F238E27FC236}">
                <a16:creationId xmlns:a16="http://schemas.microsoft.com/office/drawing/2014/main" id="{411A16C4-089F-FE48-047F-F9AF2F3D202C}"/>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59073" y="-236858"/>
            <a:ext cx="11273848" cy="7046155"/>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1617785" y="865162"/>
            <a:ext cx="8950569" cy="5219115"/>
          </a:xfrm>
          <a:pattFill prst="wdDnDiag">
            <a:fgClr>
              <a:schemeClr val="bg1">
                <a:lumMod val="95000"/>
              </a:schemeClr>
            </a:fgClr>
            <a:bgClr>
              <a:schemeClr val="bg1"/>
            </a:bgClr>
          </a:pattFill>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Site web</a:t>
            </a:r>
            <a:br>
              <a:rPr lang="fr-FR" dirty="0"/>
            </a:br>
            <a:r>
              <a:rPr lang="fr-FR" dirty="0"/>
              <a:t>à insérer ici !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4491923" y="6312548"/>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40461079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mage pleine page">
    <p:spTree>
      <p:nvGrpSpPr>
        <p:cNvPr id="1" name=""/>
        <p:cNvGrpSpPr/>
        <p:nvPr/>
      </p:nvGrpSpPr>
      <p:grpSpPr>
        <a:xfrm>
          <a:off x="0" y="0"/>
          <a:ext cx="0" cy="0"/>
          <a:chOff x="0" y="0"/>
          <a:chExt cx="0" cy="0"/>
        </a:xfrm>
      </p:grpSpPr>
      <p:sp>
        <p:nvSpPr>
          <p:cNvPr id="3" name="Espace réservé pour une image  2">
            <a:extLst>
              <a:ext uri="{FF2B5EF4-FFF2-40B4-BE49-F238E27FC236}">
                <a16:creationId xmlns:a16="http://schemas.microsoft.com/office/drawing/2014/main" id="{E1084653-6E0F-BE84-9B9A-98A48352CCD2}"/>
              </a:ext>
            </a:extLst>
          </p:cNvPr>
          <p:cNvSpPr>
            <a:spLocks noGrp="1"/>
          </p:cNvSpPr>
          <p:nvPr>
            <p:ph type="pic" sz="quarter" idx="10" hasCustomPrompt="1"/>
          </p:nvPr>
        </p:nvSpPr>
        <p:spPr>
          <a:xfrm>
            <a:off x="0" y="0"/>
            <a:ext cx="12191999" cy="5841402"/>
          </a:xfrm>
          <a:pattFill prst="wdDnDiag">
            <a:fgClr>
              <a:schemeClr val="bg1">
                <a:lumMod val="95000"/>
              </a:schemeClr>
            </a:fgClr>
            <a:bgClr>
              <a:schemeClr val="bg1"/>
            </a:bgClr>
          </a:pattFill>
        </p:spPr>
        <p:txBody>
          <a:bodyPr anchor="ctr"/>
          <a:lstStyle>
            <a:lvl1pPr algn="ctr">
              <a:defRPr>
                <a:solidFill>
                  <a:schemeClr val="bg1">
                    <a:lumMod val="50000"/>
                  </a:schemeClr>
                </a:solidFill>
              </a:defRPr>
            </a:lvl1pPr>
          </a:lstStyle>
          <a:p>
            <a:r>
              <a:rPr lang="fr-FR" dirty="0"/>
              <a:t>Visuel à insérer ici !</a:t>
            </a:r>
          </a:p>
        </p:txBody>
      </p:sp>
      <p:sp>
        <p:nvSpPr>
          <p:cNvPr id="2" name="Espace réservé du texte 8">
            <a:extLst>
              <a:ext uri="{FF2B5EF4-FFF2-40B4-BE49-F238E27FC236}">
                <a16:creationId xmlns:a16="http://schemas.microsoft.com/office/drawing/2014/main" id="{7A8C3047-58F4-AE54-1FBF-CABBD9DDD9C4}"/>
              </a:ext>
            </a:extLst>
          </p:cNvPr>
          <p:cNvSpPr>
            <a:spLocks noGrp="1"/>
          </p:cNvSpPr>
          <p:nvPr>
            <p:ph type="body" sz="quarter" idx="13" hasCustomPrompt="1"/>
          </p:nvPr>
        </p:nvSpPr>
        <p:spPr>
          <a:xfrm>
            <a:off x="8683153" y="6390341"/>
            <a:ext cx="3208149" cy="221735"/>
          </a:xfrm>
        </p:spPr>
        <p:txBody>
          <a:bodyPr/>
          <a:lstStyle>
            <a:lvl1pPr algn="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Description courte à insérer ici</a:t>
            </a:r>
          </a:p>
        </p:txBody>
      </p:sp>
    </p:spTree>
    <p:extLst>
      <p:ext uri="{BB962C8B-B14F-4D97-AF65-F5344CB8AC3E}">
        <p14:creationId xmlns:p14="http://schemas.microsoft.com/office/powerpoint/2010/main" val="371415426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Blank Master Slide">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133130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n de presentation">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Merci !</a:t>
            </a:r>
          </a:p>
        </p:txBody>
      </p:sp>
      <p:sp>
        <p:nvSpPr>
          <p:cNvPr id="4" name="Ellipse 3">
            <a:extLst>
              <a:ext uri="{FF2B5EF4-FFF2-40B4-BE49-F238E27FC236}">
                <a16:creationId xmlns:a16="http://schemas.microsoft.com/office/drawing/2014/main" id="{E914160F-37F6-A360-9437-209BFC9B5700}"/>
              </a:ext>
            </a:extLst>
          </p:cNvPr>
          <p:cNvSpPr/>
          <p:nvPr userDrawn="1"/>
        </p:nvSpPr>
        <p:spPr>
          <a:xfrm>
            <a:off x="3696042" y="684991"/>
            <a:ext cx="4799912" cy="4799912"/>
          </a:xfrm>
          <a:prstGeom prst="ellipse">
            <a:avLst/>
          </a:prstGeom>
          <a:noFill/>
          <a:ln w="76200">
            <a:solidFill>
              <a:srgbClr val="D911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a:extLst>
              <a:ext uri="{FF2B5EF4-FFF2-40B4-BE49-F238E27FC236}">
                <a16:creationId xmlns:a16="http://schemas.microsoft.com/office/drawing/2014/main" id="{CF12B403-1086-DB8B-5002-B8AAFC2969C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10434009" y="3592286"/>
            <a:ext cx="1757991" cy="3265714"/>
          </a:xfrm>
          <a:prstGeom prst="rect">
            <a:avLst/>
          </a:prstGeom>
        </p:spPr>
      </p:pic>
    </p:spTree>
    <p:extLst>
      <p:ext uri="{BB962C8B-B14F-4D97-AF65-F5344CB8AC3E}">
        <p14:creationId xmlns:p14="http://schemas.microsoft.com/office/powerpoint/2010/main" val="178190171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914400" y="2130426"/>
            <a:ext cx="10363200" cy="1470025"/>
          </a:xfrm>
        </p:spPr>
        <p:txBody>
          <a:bodyPr/>
          <a:lstStyle>
            <a:lvl1pPr>
              <a:defRPr>
                <a:latin typeface="Helvetica" panose="020B0604020202020204" pitchFamily="34" charset="0"/>
                <a:cs typeface="Helvetica" panose="020B0604020202020204" pitchFamily="34" charset="0"/>
              </a:defRPr>
            </a:lvl1pPr>
          </a:lstStyle>
          <a:p>
            <a:r>
              <a:rPr lang="fr-FR"/>
              <a:t>Modifiez le style du titre</a:t>
            </a:r>
            <a:endParaRPr lang="fr-FR" dirty="0"/>
          </a:p>
        </p:txBody>
      </p:sp>
      <p:sp>
        <p:nvSpPr>
          <p:cNvPr id="3" name="Sous-titr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latin typeface="Helvetica" panose="020B0604020202020204" pitchFamily="34" charset="0"/>
                <a:cs typeface="Helvetica"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4" name="Espace réservé de la date 3"/>
          <p:cNvSpPr>
            <a:spLocks noGrp="1"/>
          </p:cNvSpPr>
          <p:nvPr>
            <p:ph type="dt" sz="half" idx="10"/>
          </p:nvPr>
        </p:nvSpPr>
        <p:spPr/>
        <p:txBody>
          <a:bodyPr/>
          <a:lstStyle>
            <a:lvl1pPr>
              <a:defRPr/>
            </a:lvl1pPr>
          </a:lstStyle>
          <a:p>
            <a:pPr>
              <a:defRPr/>
            </a:pPr>
            <a:fld id="{7CC52AED-8674-4307-A42F-DA3F91F7B2A4}" type="datetimeFigureOut">
              <a:rPr lang="fr-FR"/>
              <a:pPr>
                <a:defRPr/>
              </a:pPr>
              <a:t>26/03/2024</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A9560E6E-5B0B-4AA4-AC67-CE2990DFBA9B}" type="slidenum">
              <a:rPr lang="fr-FR"/>
              <a:pPr>
                <a:defRPr/>
              </a:pPr>
              <a:t>‹N°›</a:t>
            </a:fld>
            <a:endParaRPr lang="fr-FR"/>
          </a:p>
        </p:txBody>
      </p:sp>
    </p:spTree>
    <p:extLst>
      <p:ext uri="{BB962C8B-B14F-4D97-AF65-F5344CB8AC3E}">
        <p14:creationId xmlns:p14="http://schemas.microsoft.com/office/powerpoint/2010/main" val="20342668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re et contenu 1">
    <p:spTree>
      <p:nvGrpSpPr>
        <p:cNvPr id="1" name=""/>
        <p:cNvGrpSpPr/>
        <p:nvPr/>
      </p:nvGrpSpPr>
      <p:grpSpPr>
        <a:xfrm>
          <a:off x="0" y="0"/>
          <a:ext cx="0" cy="0"/>
          <a:chOff x="0" y="0"/>
          <a:chExt cx="0" cy="0"/>
        </a:xfrm>
      </p:grpSpPr>
      <p:sp>
        <p:nvSpPr>
          <p:cNvPr id="2" name="Titre 1"/>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9" name="Espace réservé du texte 8">
            <a:extLst>
              <a:ext uri="{FF2B5EF4-FFF2-40B4-BE49-F238E27FC236}">
                <a16:creationId xmlns:a16="http://schemas.microsoft.com/office/drawing/2014/main" id="{A2367062-BAAF-03C1-2F8E-D2954B192B9D}"/>
              </a:ext>
            </a:extLst>
          </p:cNvPr>
          <p:cNvSpPr>
            <a:spLocks noGrp="1"/>
          </p:cNvSpPr>
          <p:nvPr>
            <p:ph type="body" sz="quarter" idx="10"/>
          </p:nvPr>
        </p:nvSpPr>
        <p:spPr>
          <a:xfrm>
            <a:off x="1168853" y="1513115"/>
            <a:ext cx="9854293" cy="2089482"/>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4" name="Espace réservé du texte 3">
            <a:extLst>
              <a:ext uri="{FF2B5EF4-FFF2-40B4-BE49-F238E27FC236}">
                <a16:creationId xmlns:a16="http://schemas.microsoft.com/office/drawing/2014/main" id="{826C80F1-D077-AC5A-5E2F-8FCB310327B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276C9212-A613-781D-3DAA-D81A5DFCD2D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7" name="Espace réservé du texte 6">
            <a:extLst>
              <a:ext uri="{FF2B5EF4-FFF2-40B4-BE49-F238E27FC236}">
                <a16:creationId xmlns:a16="http://schemas.microsoft.com/office/drawing/2014/main" id="{0ED342DB-11A0-9C43-3B77-3246F540E395}"/>
              </a:ext>
            </a:extLst>
          </p:cNvPr>
          <p:cNvSpPr>
            <a:spLocks noGrp="1"/>
          </p:cNvSpPr>
          <p:nvPr>
            <p:ph type="body" sz="quarter" idx="12"/>
          </p:nvPr>
        </p:nvSpPr>
        <p:spPr>
          <a:xfrm>
            <a:off x="300038" y="4598377"/>
            <a:ext cx="3692037" cy="1243623"/>
          </a:xfrm>
        </p:spPr>
        <p:txBody>
          <a:bodyPr/>
          <a:lstStyle>
            <a:lvl1pPr algn="ctr">
              <a:defRPr/>
            </a:lvl1pPr>
          </a:lstStyle>
          <a:p>
            <a:pPr lvl="0"/>
            <a:r>
              <a:rPr lang="fr-FR"/>
              <a:t>Cliquez pour modifier les styles du texte du masque</a:t>
            </a:r>
          </a:p>
        </p:txBody>
      </p:sp>
      <p:sp>
        <p:nvSpPr>
          <p:cNvPr id="8" name="Espace réservé du texte 6">
            <a:extLst>
              <a:ext uri="{FF2B5EF4-FFF2-40B4-BE49-F238E27FC236}">
                <a16:creationId xmlns:a16="http://schemas.microsoft.com/office/drawing/2014/main" id="{160EF6EC-07C5-50B3-EBAD-23F6AD691CAF}"/>
              </a:ext>
            </a:extLst>
          </p:cNvPr>
          <p:cNvSpPr>
            <a:spLocks noGrp="1"/>
          </p:cNvSpPr>
          <p:nvPr>
            <p:ph type="body" sz="quarter" idx="13"/>
          </p:nvPr>
        </p:nvSpPr>
        <p:spPr>
          <a:xfrm>
            <a:off x="4256026" y="4598377"/>
            <a:ext cx="3692037" cy="1243623"/>
          </a:xfrm>
        </p:spPr>
        <p:txBody>
          <a:bodyPr/>
          <a:lstStyle>
            <a:lvl1pPr algn="ctr">
              <a:defRPr/>
            </a:lvl1pPr>
          </a:lstStyle>
          <a:p>
            <a:pPr lvl="0"/>
            <a:r>
              <a:rPr lang="fr-FR"/>
              <a:t>Cliquez pour modifier les styles du texte du masque</a:t>
            </a:r>
          </a:p>
        </p:txBody>
      </p:sp>
      <p:sp>
        <p:nvSpPr>
          <p:cNvPr id="10" name="Espace réservé du texte 6">
            <a:extLst>
              <a:ext uri="{FF2B5EF4-FFF2-40B4-BE49-F238E27FC236}">
                <a16:creationId xmlns:a16="http://schemas.microsoft.com/office/drawing/2014/main" id="{26FC5C49-184D-0FE3-D477-33E827ED240D}"/>
              </a:ext>
            </a:extLst>
          </p:cNvPr>
          <p:cNvSpPr>
            <a:spLocks noGrp="1"/>
          </p:cNvSpPr>
          <p:nvPr>
            <p:ph type="body" sz="quarter" idx="14"/>
          </p:nvPr>
        </p:nvSpPr>
        <p:spPr>
          <a:xfrm>
            <a:off x="8212015" y="4598377"/>
            <a:ext cx="3692037" cy="1243623"/>
          </a:xfrm>
        </p:spPr>
        <p:txBody>
          <a:bodyPr/>
          <a:lstStyle>
            <a:lvl1pPr algn="ctr">
              <a:defRPr/>
            </a:lvl1pPr>
          </a:lstStyle>
          <a:p>
            <a:pPr lvl="0"/>
            <a:r>
              <a:rPr lang="fr-FR"/>
              <a:t>Cliquez pour modifier les styles du texte du masque</a:t>
            </a:r>
          </a:p>
        </p:txBody>
      </p:sp>
    </p:spTree>
    <p:extLst>
      <p:ext uri="{BB962C8B-B14F-4D97-AF65-F5344CB8AC3E}">
        <p14:creationId xmlns:p14="http://schemas.microsoft.com/office/powerpoint/2010/main" val="928080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raphiques">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7" name="Espace réservé du graphique 6">
            <a:extLst>
              <a:ext uri="{FF2B5EF4-FFF2-40B4-BE49-F238E27FC236}">
                <a16:creationId xmlns:a16="http://schemas.microsoft.com/office/drawing/2014/main" id="{0952ADC7-2B26-6D46-4112-7C02C800697B}"/>
              </a:ext>
            </a:extLst>
          </p:cNvPr>
          <p:cNvSpPr>
            <a:spLocks noGrp="1"/>
          </p:cNvSpPr>
          <p:nvPr>
            <p:ph type="chart" sz="quarter" idx="12"/>
          </p:nvPr>
        </p:nvSpPr>
        <p:spPr>
          <a:xfrm>
            <a:off x="750382" y="1376363"/>
            <a:ext cx="10691235" cy="4465637"/>
          </a:xfrm>
        </p:spPr>
        <p:txBody>
          <a:bodyPr anchor="ctr"/>
          <a:lstStyle>
            <a:lvl1pPr algn="ctr">
              <a:defRPr>
                <a:solidFill>
                  <a:schemeClr val="bg1">
                    <a:lumMod val="50000"/>
                  </a:schemeClr>
                </a:solidFill>
              </a:defRPr>
            </a:lvl1pPr>
          </a:lstStyle>
          <a:p>
            <a:r>
              <a:rPr lang="fr-FR"/>
              <a:t>Cliquez sur l'icône pour ajouter un graphique</a:t>
            </a:r>
            <a:endParaRPr lang="fr-FR" dirty="0"/>
          </a:p>
        </p:txBody>
      </p:sp>
    </p:spTree>
    <p:extLst>
      <p:ext uri="{BB962C8B-B14F-4D97-AF65-F5344CB8AC3E}">
        <p14:creationId xmlns:p14="http://schemas.microsoft.com/office/powerpoint/2010/main" val="76421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au">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8" name="Espace réservé du tableau 5">
            <a:extLst>
              <a:ext uri="{FF2B5EF4-FFF2-40B4-BE49-F238E27FC236}">
                <a16:creationId xmlns:a16="http://schemas.microsoft.com/office/drawing/2014/main" id="{AB914D5F-A063-789C-B4B0-88D93B39F12F}"/>
              </a:ext>
            </a:extLst>
          </p:cNvPr>
          <p:cNvSpPr>
            <a:spLocks noGrp="1"/>
          </p:cNvSpPr>
          <p:nvPr>
            <p:ph type="tbl" sz="quarter" idx="13"/>
          </p:nvPr>
        </p:nvSpPr>
        <p:spPr>
          <a:xfrm>
            <a:off x="750888" y="1376363"/>
            <a:ext cx="10690225" cy="4465637"/>
          </a:xfrm>
        </p:spPr>
        <p:txBody>
          <a:bodyPr anchor="ctr"/>
          <a:lstStyle>
            <a:lvl1pPr algn="ctr">
              <a:defRPr>
                <a:solidFill>
                  <a:schemeClr val="bg1">
                    <a:lumMod val="50000"/>
                  </a:schemeClr>
                </a:solidFill>
              </a:defRPr>
            </a:lvl1pPr>
          </a:lstStyle>
          <a:p>
            <a:r>
              <a:rPr lang="fr-FR"/>
              <a:t>Cliquez sur l'icône pour ajouter un tableau</a:t>
            </a:r>
          </a:p>
        </p:txBody>
      </p:sp>
    </p:spTree>
    <p:extLst>
      <p:ext uri="{BB962C8B-B14F-4D97-AF65-F5344CB8AC3E}">
        <p14:creationId xmlns:p14="http://schemas.microsoft.com/office/powerpoint/2010/main" val="36685140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re et contenu 3">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FCCC2473-4A4B-B9E1-B78C-666559A605B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5400000">
            <a:off x="10219985" y="128929"/>
            <a:ext cx="2090058" cy="1853971"/>
          </a:xfrm>
          <a:prstGeom prst="rect">
            <a:avLst/>
          </a:prstGeom>
        </p:spPr>
      </p:pic>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1012599"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6" name="Espace réservé pour une image  4">
            <a:extLst>
              <a:ext uri="{FF2B5EF4-FFF2-40B4-BE49-F238E27FC236}">
                <a16:creationId xmlns:a16="http://schemas.microsoft.com/office/drawing/2014/main" id="{EE0BB363-6214-1183-DD20-6D8DFBBFB235}"/>
              </a:ext>
            </a:extLst>
          </p:cNvPr>
          <p:cNvSpPr>
            <a:spLocks noGrp="1"/>
          </p:cNvSpPr>
          <p:nvPr>
            <p:ph type="pic" sz="quarter" idx="16" hasCustomPrompt="1"/>
          </p:nvPr>
        </p:nvSpPr>
        <p:spPr>
          <a:xfrm>
            <a:off x="3690486"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7" name="Espace réservé pour une image  4">
            <a:extLst>
              <a:ext uri="{FF2B5EF4-FFF2-40B4-BE49-F238E27FC236}">
                <a16:creationId xmlns:a16="http://schemas.microsoft.com/office/drawing/2014/main" id="{FB126137-739F-961C-C625-5221CC78DEE4}"/>
              </a:ext>
            </a:extLst>
          </p:cNvPr>
          <p:cNvSpPr>
            <a:spLocks noGrp="1"/>
          </p:cNvSpPr>
          <p:nvPr>
            <p:ph type="pic" sz="quarter" idx="17" hasCustomPrompt="1"/>
          </p:nvPr>
        </p:nvSpPr>
        <p:spPr>
          <a:xfrm>
            <a:off x="6368373"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8" name="Espace réservé pour une image  4">
            <a:extLst>
              <a:ext uri="{FF2B5EF4-FFF2-40B4-BE49-F238E27FC236}">
                <a16:creationId xmlns:a16="http://schemas.microsoft.com/office/drawing/2014/main" id="{4016B80F-F35A-43F1-9FFA-CE866D0EB367}"/>
              </a:ext>
            </a:extLst>
          </p:cNvPr>
          <p:cNvSpPr>
            <a:spLocks noGrp="1"/>
          </p:cNvSpPr>
          <p:nvPr>
            <p:ph type="pic" sz="quarter" idx="18" hasCustomPrompt="1"/>
          </p:nvPr>
        </p:nvSpPr>
        <p:spPr>
          <a:xfrm>
            <a:off x="9046260"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11" name="Espace réservé du texte 10">
            <a:extLst>
              <a:ext uri="{FF2B5EF4-FFF2-40B4-BE49-F238E27FC236}">
                <a16:creationId xmlns:a16="http://schemas.microsoft.com/office/drawing/2014/main" id="{B37C910B-F47D-09C7-636F-F78CCACE5917}"/>
              </a:ext>
            </a:extLst>
          </p:cNvPr>
          <p:cNvSpPr>
            <a:spLocks noGrp="1"/>
          </p:cNvSpPr>
          <p:nvPr>
            <p:ph type="body" sz="quarter" idx="19"/>
          </p:nvPr>
        </p:nvSpPr>
        <p:spPr>
          <a:xfrm>
            <a:off x="1012825" y="4757056"/>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2" name="Espace réservé du texte 10">
            <a:extLst>
              <a:ext uri="{FF2B5EF4-FFF2-40B4-BE49-F238E27FC236}">
                <a16:creationId xmlns:a16="http://schemas.microsoft.com/office/drawing/2014/main" id="{C5F66780-5F66-40C6-F0CD-DBD9CB19B568}"/>
              </a:ext>
            </a:extLst>
          </p:cNvPr>
          <p:cNvSpPr>
            <a:spLocks noGrp="1"/>
          </p:cNvSpPr>
          <p:nvPr>
            <p:ph type="body" sz="quarter" idx="20"/>
          </p:nvPr>
        </p:nvSpPr>
        <p:spPr>
          <a:xfrm>
            <a:off x="3690485"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3" name="Espace réservé du texte 10">
            <a:extLst>
              <a:ext uri="{FF2B5EF4-FFF2-40B4-BE49-F238E27FC236}">
                <a16:creationId xmlns:a16="http://schemas.microsoft.com/office/drawing/2014/main" id="{F68F82DE-2693-AD98-B95F-D0F0742EE389}"/>
              </a:ext>
            </a:extLst>
          </p:cNvPr>
          <p:cNvSpPr>
            <a:spLocks noGrp="1"/>
          </p:cNvSpPr>
          <p:nvPr>
            <p:ph type="body" sz="quarter" idx="21"/>
          </p:nvPr>
        </p:nvSpPr>
        <p:spPr>
          <a:xfrm>
            <a:off x="6346599"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4" name="Espace réservé du texte 10">
            <a:extLst>
              <a:ext uri="{FF2B5EF4-FFF2-40B4-BE49-F238E27FC236}">
                <a16:creationId xmlns:a16="http://schemas.microsoft.com/office/drawing/2014/main" id="{F8606E93-09A0-BB0F-FCE3-69F1A1CE46BB}"/>
              </a:ext>
            </a:extLst>
          </p:cNvPr>
          <p:cNvSpPr>
            <a:spLocks noGrp="1"/>
          </p:cNvSpPr>
          <p:nvPr>
            <p:ph type="body" sz="quarter" idx="22"/>
          </p:nvPr>
        </p:nvSpPr>
        <p:spPr>
          <a:xfrm>
            <a:off x="9046256"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Tree>
    <p:extLst>
      <p:ext uri="{BB962C8B-B14F-4D97-AF65-F5344CB8AC3E}">
        <p14:creationId xmlns:p14="http://schemas.microsoft.com/office/powerpoint/2010/main" val="32990873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re et contenu 4">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08F31489-C00C-9C7E-4DA8-0D22ED63390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9416" t="27622" r="5570" b="22378"/>
          <a:stretch/>
        </p:blipFill>
        <p:spPr>
          <a:xfrm rot="10800000">
            <a:off x="7938356" y="0"/>
            <a:ext cx="3953607" cy="3429000"/>
          </a:xfrm>
          <a:prstGeom prst="rect">
            <a:avLst/>
          </a:prstGeom>
        </p:spPr>
      </p:pic>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1" y="0"/>
            <a:ext cx="4064399" cy="6858000"/>
          </a:xfr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4853354" y="1233804"/>
            <a:ext cx="7038609" cy="529544"/>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4853354" y="1752461"/>
            <a:ext cx="7038609"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4853354" y="2145935"/>
            <a:ext cx="7038609" cy="4254500"/>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18664698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e + visuel horizontale">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8CBAF926-0A1D-A047-D854-D5A5FD4F683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5400000">
            <a:off x="10360230" y="109649"/>
            <a:ext cx="1941417" cy="1722120"/>
          </a:xfrm>
          <a:prstGeom prst="rect">
            <a:avLst/>
          </a:prstGeom>
        </p:spPr>
      </p:pic>
      <p:sp>
        <p:nvSpPr>
          <p:cNvPr id="3" name="Espace réservé pour une image  2">
            <a:extLst>
              <a:ext uri="{FF2B5EF4-FFF2-40B4-BE49-F238E27FC236}">
                <a16:creationId xmlns:a16="http://schemas.microsoft.com/office/drawing/2014/main" id="{E1084653-6E0F-BE84-9B9A-98A48352CCD2}"/>
              </a:ext>
            </a:extLst>
          </p:cNvPr>
          <p:cNvSpPr>
            <a:spLocks noGrp="1"/>
          </p:cNvSpPr>
          <p:nvPr>
            <p:ph type="pic" sz="quarter" idx="10" hasCustomPrompt="1"/>
          </p:nvPr>
        </p:nvSpPr>
        <p:spPr>
          <a:xfrm>
            <a:off x="300039" y="476249"/>
            <a:ext cx="11591264" cy="3799772"/>
          </a:xfrm>
          <a:pattFill prst="wdDnDiag">
            <a:fgClr>
              <a:schemeClr val="bg1">
                <a:lumMod val="95000"/>
              </a:schemeClr>
            </a:fgClr>
            <a:bgClr>
              <a:schemeClr val="bg1"/>
            </a:bgClr>
          </a:pattFill>
        </p:spPr>
        <p:txBody>
          <a:bodyPr anchor="ctr"/>
          <a:lstStyle>
            <a:lvl1pPr algn="ctr">
              <a:defRPr>
                <a:solidFill>
                  <a:schemeClr val="bg1">
                    <a:lumMod val="50000"/>
                  </a:schemeClr>
                </a:solidFill>
              </a:defRPr>
            </a:lvl1pPr>
          </a:lstStyle>
          <a:p>
            <a:r>
              <a:rPr lang="fr-FR" dirty="0"/>
              <a:t>Visuel à insérer ici !</a:t>
            </a:r>
          </a:p>
        </p:txBody>
      </p:sp>
      <p:sp>
        <p:nvSpPr>
          <p:cNvPr id="6" name="Espace réservé du texte 5">
            <a:extLst>
              <a:ext uri="{FF2B5EF4-FFF2-40B4-BE49-F238E27FC236}">
                <a16:creationId xmlns:a16="http://schemas.microsoft.com/office/drawing/2014/main" id="{3724F389-276E-D8C5-0909-D1D88EA6EF08}"/>
              </a:ext>
            </a:extLst>
          </p:cNvPr>
          <p:cNvSpPr>
            <a:spLocks noGrp="1"/>
          </p:cNvSpPr>
          <p:nvPr>
            <p:ph type="body" sz="quarter" idx="14"/>
          </p:nvPr>
        </p:nvSpPr>
        <p:spPr>
          <a:xfrm>
            <a:off x="4270248" y="4522762"/>
            <a:ext cx="7621715" cy="1648421"/>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7" name="Titre 1">
            <a:extLst>
              <a:ext uri="{FF2B5EF4-FFF2-40B4-BE49-F238E27FC236}">
                <a16:creationId xmlns:a16="http://schemas.microsoft.com/office/drawing/2014/main" id="{E227B422-4B47-9BCE-E498-D6A9B3FFDF5C}"/>
              </a:ext>
            </a:extLst>
          </p:cNvPr>
          <p:cNvSpPr>
            <a:spLocks noGrp="1"/>
          </p:cNvSpPr>
          <p:nvPr>
            <p:ph type="title"/>
          </p:nvPr>
        </p:nvSpPr>
        <p:spPr>
          <a:xfrm>
            <a:off x="300038" y="4522763"/>
            <a:ext cx="3480654"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8" name="Espace réservé du texte 3">
            <a:extLst>
              <a:ext uri="{FF2B5EF4-FFF2-40B4-BE49-F238E27FC236}">
                <a16:creationId xmlns:a16="http://schemas.microsoft.com/office/drawing/2014/main" id="{011DCF7F-388F-91C7-8F04-B4DE58FCF7D0}"/>
              </a:ext>
            </a:extLst>
          </p:cNvPr>
          <p:cNvSpPr>
            <a:spLocks noGrp="1"/>
          </p:cNvSpPr>
          <p:nvPr>
            <p:ph type="body" sz="quarter" idx="11" hasCustomPrompt="1"/>
          </p:nvPr>
        </p:nvSpPr>
        <p:spPr>
          <a:xfrm>
            <a:off x="300038" y="5501501"/>
            <a:ext cx="3480654" cy="257628"/>
          </a:xfrm>
        </p:spPr>
        <p:txBody>
          <a:bodyPr/>
          <a:lstStyle>
            <a:lvl1pPr algn="l">
              <a:defRPr sz="1600" cap="all" spc="100" baseline="0">
                <a:solidFill>
                  <a:srgbClr val="D9117E"/>
                </a:solidFill>
              </a:defRPr>
            </a:lvl1pPr>
          </a:lstStyle>
          <a:p>
            <a:pPr lvl="0"/>
            <a:r>
              <a:rPr lang="fr-FR" dirty="0"/>
              <a:t>Sous-titre</a:t>
            </a:r>
          </a:p>
        </p:txBody>
      </p:sp>
      <p:sp>
        <p:nvSpPr>
          <p:cNvPr id="10" name="Rectangle 9">
            <a:extLst>
              <a:ext uri="{FF2B5EF4-FFF2-40B4-BE49-F238E27FC236}">
                <a16:creationId xmlns:a16="http://schemas.microsoft.com/office/drawing/2014/main" id="{AC4425AD-6CEF-9CFB-91FF-75DC7DCD0BCA}"/>
              </a:ext>
            </a:extLst>
          </p:cNvPr>
          <p:cNvSpPr/>
          <p:nvPr userDrawn="1"/>
        </p:nvSpPr>
        <p:spPr>
          <a:xfrm>
            <a:off x="296864" y="4278815"/>
            <a:ext cx="11591264" cy="45719"/>
          </a:xfrm>
          <a:prstGeom prst="rect">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77089983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300038" y="511261"/>
            <a:ext cx="11591924" cy="75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Titre</a:t>
            </a:r>
          </a:p>
        </p:txBody>
      </p:sp>
      <p:sp>
        <p:nvSpPr>
          <p:cNvPr id="1027" name="Espace réservé du texte 2"/>
          <p:cNvSpPr>
            <a:spLocks noGrp="1"/>
          </p:cNvSpPr>
          <p:nvPr>
            <p:ph type="body" idx="1"/>
          </p:nvPr>
        </p:nvSpPr>
        <p:spPr bwMode="auto">
          <a:xfrm>
            <a:off x="300037" y="1415143"/>
            <a:ext cx="11591925" cy="4417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Texte du masque (pour passer aux autres styles de texte de la présentation (</a:t>
            </a:r>
            <a:r>
              <a:rPr lang="fr-FR" altLang="fr-FR" dirty="0" err="1"/>
              <a:t>pomme+Y</a:t>
            </a:r>
            <a:r>
              <a:rPr lang="fr-FR" altLang="fr-FR" dirty="0"/>
              <a:t>)</a:t>
            </a:r>
          </a:p>
          <a:p>
            <a:pPr lvl="1"/>
            <a:r>
              <a:rPr lang="fr-FR" altLang="fr-FR" dirty="0"/>
              <a:t>Deuxième niveau</a:t>
            </a:r>
          </a:p>
          <a:p>
            <a:pPr lvl="2"/>
            <a:r>
              <a:rPr lang="fr-FR" altLang="fr-FR" dirty="0"/>
              <a:t>Troisième niveau</a:t>
            </a:r>
          </a:p>
          <a:p>
            <a:pPr lvl="3"/>
            <a:r>
              <a:rPr lang="fr-FR" altLang="fr-FR" dirty="0"/>
              <a:t>Quatrième niveau</a:t>
            </a:r>
          </a:p>
          <a:p>
            <a:pPr lvl="4"/>
            <a:r>
              <a:rPr lang="fr-FR" altLang="fr-FR" dirty="0"/>
              <a:t>Cinquième niveau</a:t>
            </a:r>
          </a:p>
        </p:txBody>
      </p:sp>
      <p:pic>
        <p:nvPicPr>
          <p:cNvPr id="3" name="Image 2">
            <a:extLst>
              <a:ext uri="{FF2B5EF4-FFF2-40B4-BE49-F238E27FC236}">
                <a16:creationId xmlns:a16="http://schemas.microsoft.com/office/drawing/2014/main" id="{BFB6DDD0-19CC-4715-CC85-F6EB015D3944}"/>
              </a:ext>
            </a:extLst>
          </p:cNvPr>
          <p:cNvPicPr>
            <a:picLocks noChangeAspect="1"/>
          </p:cNvPicPr>
          <p:nvPr userDrawn="1"/>
        </p:nvPicPr>
        <p:blipFill>
          <a:blip r:embed="rId38"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832794004"/>
      </p:ext>
    </p:extLst>
  </p:cSld>
  <p:clrMap bg1="lt1" tx1="dk1" bg2="lt2" tx2="dk2" accent1="accent1" accent2="accent2" accent3="accent3" accent4="accent4" accent5="accent5" accent6="accent6" hlink="hlink" folHlink="folHlink"/>
  <p:sldLayoutIdLst>
    <p:sldLayoutId id="2147483687" r:id="rId1"/>
    <p:sldLayoutId id="2147483662" r:id="rId2"/>
    <p:sldLayoutId id="2147483663" r:id="rId3"/>
    <p:sldLayoutId id="2147483661" r:id="rId4"/>
    <p:sldLayoutId id="2147483705" r:id="rId5"/>
    <p:sldLayoutId id="2147483706" r:id="rId6"/>
    <p:sldLayoutId id="2147483688" r:id="rId7"/>
    <p:sldLayoutId id="2147483689" r:id="rId8"/>
    <p:sldLayoutId id="2147483697" r:id="rId9"/>
    <p:sldLayoutId id="2147483690" r:id="rId10"/>
    <p:sldLayoutId id="2147483701" r:id="rId11"/>
    <p:sldLayoutId id="2147483702" r:id="rId12"/>
    <p:sldLayoutId id="2147483698" r:id="rId13"/>
    <p:sldLayoutId id="2147483694" r:id="rId14"/>
    <p:sldLayoutId id="2147483704" r:id="rId15"/>
    <p:sldLayoutId id="2147483679" r:id="rId16"/>
    <p:sldLayoutId id="2147483682" r:id="rId17"/>
    <p:sldLayoutId id="2147483678" r:id="rId18"/>
    <p:sldLayoutId id="2147483680" r:id="rId19"/>
    <p:sldLayoutId id="2147483708" r:id="rId20"/>
    <p:sldLayoutId id="2147483707" r:id="rId21"/>
    <p:sldLayoutId id="2147483681" r:id="rId22"/>
    <p:sldLayoutId id="2147483683" r:id="rId23"/>
    <p:sldLayoutId id="2147483684" r:id="rId24"/>
    <p:sldLayoutId id="2147483691" r:id="rId25"/>
    <p:sldLayoutId id="2147483692" r:id="rId26"/>
    <p:sldLayoutId id="2147483685" r:id="rId27"/>
    <p:sldLayoutId id="2147483699" r:id="rId28"/>
    <p:sldLayoutId id="2147483693" r:id="rId29"/>
    <p:sldLayoutId id="2147483686" r:id="rId30"/>
    <p:sldLayoutId id="2147483696" r:id="rId31"/>
    <p:sldLayoutId id="2147483695" r:id="rId32"/>
    <p:sldLayoutId id="2147483677" r:id="rId33"/>
    <p:sldLayoutId id="2147483676" r:id="rId34"/>
    <p:sldLayoutId id="2147483703" r:id="rId35"/>
    <p:sldLayoutId id="2147483716" r:id="rId36"/>
  </p:sldLayoutIdLst>
  <p:txStyles>
    <p:title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01" userDrawn="1">
          <p15:clr>
            <a:srgbClr val="F26B43"/>
          </p15:clr>
        </p15:guide>
        <p15:guide id="2" pos="189" userDrawn="1">
          <p15:clr>
            <a:srgbClr val="F26B43"/>
          </p15:clr>
        </p15:guide>
        <p15:guide id="3" pos="7491" userDrawn="1">
          <p15:clr>
            <a:srgbClr val="F26B43"/>
          </p15:clr>
        </p15:guide>
        <p15:guide id="4" orient="horz" pos="300" userDrawn="1">
          <p15:clr>
            <a:srgbClr val="F26B43"/>
          </p15:clr>
        </p15:guide>
        <p15:guide id="5" orient="horz" pos="368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35.png"/><Relationship Id="rId4" Type="http://schemas.openxmlformats.org/officeDocument/2006/relationships/image" Target="../media/image34.png"/></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662DD9F-1E84-F9D9-BC9B-C141C28362F0}"/>
              </a:ext>
            </a:extLst>
          </p:cNvPr>
          <p:cNvSpPr>
            <a:spLocks noGrp="1"/>
          </p:cNvSpPr>
          <p:nvPr>
            <p:ph type="ctrTitle"/>
          </p:nvPr>
        </p:nvSpPr>
        <p:spPr>
          <a:xfrm>
            <a:off x="300036" y="2562598"/>
            <a:ext cx="11591925" cy="893036"/>
          </a:xfrm>
        </p:spPr>
        <p:txBody>
          <a:bodyPr/>
          <a:lstStyle/>
          <a:p>
            <a:r>
              <a:rPr lang="fr-FR" dirty="0">
                <a:latin typeface="Playfair Display" panose="00000500000000000000" pitchFamily="2" charset="0"/>
                <a:ea typeface="+mj-ea"/>
                <a:cs typeface="+mj-cs"/>
              </a:rPr>
              <a:t>GUIDELINE VIDEOS</a:t>
            </a:r>
            <a:endParaRPr lang="fr-FR" dirty="0">
              <a:latin typeface="Playfair Display" panose="00000500000000000000" pitchFamily="2" charset="0"/>
            </a:endParaRPr>
          </a:p>
        </p:txBody>
      </p:sp>
      <p:pic>
        <p:nvPicPr>
          <p:cNvPr id="3" name="Image 2" descr="Une image contenant logo&#10;&#10;Description générée automatiquement">
            <a:extLst>
              <a:ext uri="{FF2B5EF4-FFF2-40B4-BE49-F238E27FC236}">
                <a16:creationId xmlns:a16="http://schemas.microsoft.com/office/drawing/2014/main" id="{87D851BD-C0CA-F46A-69A9-CFF428DD73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53179" y="3901428"/>
            <a:ext cx="2085637" cy="893037"/>
          </a:xfrm>
          <a:prstGeom prst="rect">
            <a:avLst/>
          </a:prstGeom>
        </p:spPr>
      </p:pic>
    </p:spTree>
    <p:extLst>
      <p:ext uri="{BB962C8B-B14F-4D97-AF65-F5344CB8AC3E}">
        <p14:creationId xmlns:p14="http://schemas.microsoft.com/office/powerpoint/2010/main" val="16331486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7D12B7-A5AE-D70D-1355-BD9E8E4D818F}"/>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6B190B8F-CD9A-2A16-CFB6-ADEA8849DCE7}"/>
              </a:ext>
            </a:extLst>
          </p:cNvPr>
          <p:cNvSpPr>
            <a:spLocks noGrp="1"/>
          </p:cNvSpPr>
          <p:nvPr>
            <p:ph type="title"/>
          </p:nvPr>
        </p:nvSpPr>
        <p:spPr/>
        <p:txBody>
          <a:bodyPr/>
          <a:lstStyle/>
          <a:p>
            <a:r>
              <a:rPr lang="fr-FR" dirty="0"/>
              <a:t>Identité sonore</a:t>
            </a:r>
          </a:p>
        </p:txBody>
      </p:sp>
      <p:sp>
        <p:nvSpPr>
          <p:cNvPr id="5" name="ZoneTexte 4">
            <a:extLst>
              <a:ext uri="{FF2B5EF4-FFF2-40B4-BE49-F238E27FC236}">
                <a16:creationId xmlns:a16="http://schemas.microsoft.com/office/drawing/2014/main" id="{65D80483-8023-8CF2-9C38-9CC0747855A9}"/>
              </a:ext>
            </a:extLst>
          </p:cNvPr>
          <p:cNvSpPr txBox="1"/>
          <p:nvPr/>
        </p:nvSpPr>
        <p:spPr>
          <a:xfrm>
            <a:off x="905435" y="1758913"/>
            <a:ext cx="6589059" cy="2585323"/>
          </a:xfrm>
          <a:prstGeom prst="rect">
            <a:avLst/>
          </a:prstGeom>
          <a:noFill/>
        </p:spPr>
        <p:txBody>
          <a:bodyPr wrap="square">
            <a:spAutoFit/>
          </a:bodyPr>
          <a:lstStyle/>
          <a:p>
            <a:pPr marL="285750" indent="-285750">
              <a:buFont typeface="Wingdings" panose="05000000000000000000" pitchFamily="2" charset="2"/>
              <a:buChar char="è"/>
            </a:pPr>
            <a:r>
              <a:rPr lang="fr-FR" b="1" dirty="0">
                <a:solidFill>
                  <a:srgbClr val="212121"/>
                </a:solidFill>
                <a:latin typeface="Tahoma" panose="020B0604030504040204" pitchFamily="34" charset="0"/>
                <a:ea typeface="Tahoma" panose="020B0604030504040204" pitchFamily="34" charset="0"/>
                <a:cs typeface="Tahoma" panose="020B0604030504040204" pitchFamily="34" charset="0"/>
              </a:rPr>
              <a:t>Capitaliser sur la</a:t>
            </a:r>
            <a:r>
              <a:rPr lang="fr-FR" b="1" i="0" u="none" strike="noStrike" dirty="0">
                <a:solidFill>
                  <a:srgbClr val="212121"/>
                </a:solidFill>
                <a:effectLst/>
                <a:latin typeface="Tahoma" panose="020B0604030504040204" pitchFamily="34" charset="0"/>
                <a:ea typeface="Tahoma" panose="020B0604030504040204" pitchFamily="34" charset="0"/>
                <a:cs typeface="Tahoma" panose="020B0604030504040204" pitchFamily="34" charset="0"/>
              </a:rPr>
              <a:t> signature sonore ou un jingle spécifique à Good Food </a:t>
            </a:r>
            <a:r>
              <a:rPr lang="fr-FR" i="0" u="none" strike="noStrike" dirty="0">
                <a:solidFill>
                  <a:srgbClr val="212121"/>
                </a:solidFill>
                <a:effectLst/>
                <a:latin typeface="Tahoma" panose="020B0604030504040204" pitchFamily="34" charset="0"/>
                <a:ea typeface="Tahoma" panose="020B0604030504040204" pitchFamily="34" charset="0"/>
                <a:cs typeface="Tahoma" panose="020B0604030504040204" pitchFamily="34" charset="0"/>
              </a:rPr>
              <a:t>qui peut être utilisé dans l'intro ou l'</a:t>
            </a:r>
            <a:r>
              <a:rPr lang="fr-FR" i="0" u="none" strike="noStrike" dirty="0" err="1">
                <a:solidFill>
                  <a:srgbClr val="212121"/>
                </a:solidFill>
                <a:effectLst/>
                <a:latin typeface="Tahoma" panose="020B0604030504040204" pitchFamily="34" charset="0"/>
                <a:ea typeface="Tahoma" panose="020B0604030504040204" pitchFamily="34" charset="0"/>
                <a:cs typeface="Tahoma" panose="020B0604030504040204" pitchFamily="34" charset="0"/>
              </a:rPr>
              <a:t>outro</a:t>
            </a:r>
            <a:r>
              <a:rPr lang="fr-FR" i="0" u="none" strike="noStrike" dirty="0">
                <a:solidFill>
                  <a:srgbClr val="212121"/>
                </a:solidFill>
                <a:effectLst/>
                <a:latin typeface="Tahoma" panose="020B0604030504040204" pitchFamily="34" charset="0"/>
                <a:ea typeface="Tahoma" panose="020B0604030504040204" pitchFamily="34" charset="0"/>
                <a:cs typeface="Tahoma" panose="020B0604030504040204" pitchFamily="34" charset="0"/>
              </a:rPr>
              <a:t> de vos vidéos. Cela renforce l'identité de marque.</a:t>
            </a:r>
          </a:p>
          <a:p>
            <a:pPr marL="285750" indent="-285750">
              <a:buFont typeface="Wingdings" panose="05000000000000000000" pitchFamily="2" charset="2"/>
              <a:buChar char="è"/>
            </a:pPr>
            <a:endParaRPr lang="fr-FR" dirty="0">
              <a:solidFill>
                <a:srgbClr val="212121"/>
              </a:solidFill>
              <a:latin typeface="Tahoma" panose="020B0604030504040204" pitchFamily="34" charset="0"/>
              <a:ea typeface="Tahoma" panose="020B0604030504040204" pitchFamily="34" charset="0"/>
              <a:cs typeface="Tahoma" panose="020B0604030504040204" pitchFamily="34" charset="0"/>
            </a:endParaRPr>
          </a:p>
          <a:p>
            <a:pPr marL="285750" indent="-285750">
              <a:buFont typeface="Wingdings" panose="05000000000000000000" pitchFamily="2" charset="2"/>
              <a:buChar char="è"/>
            </a:pPr>
            <a:endParaRPr lang="fr-FR" dirty="0">
              <a:solidFill>
                <a:srgbClr val="212121"/>
              </a:solidFill>
              <a:latin typeface="Tahoma" panose="020B0604030504040204" pitchFamily="34" charset="0"/>
              <a:ea typeface="Tahoma" panose="020B0604030504040204" pitchFamily="34" charset="0"/>
              <a:cs typeface="Tahoma" panose="020B0604030504040204" pitchFamily="34" charset="0"/>
            </a:endParaRPr>
          </a:p>
          <a:p>
            <a:pPr marL="285750" indent="-285750">
              <a:buFont typeface="Wingdings" panose="05000000000000000000" pitchFamily="2" charset="2"/>
              <a:buChar char="è"/>
            </a:pPr>
            <a:endParaRPr lang="fr-FR" dirty="0">
              <a:solidFill>
                <a:srgbClr val="212121"/>
              </a:solidFill>
              <a:latin typeface="Tahoma" panose="020B0604030504040204" pitchFamily="34" charset="0"/>
              <a:ea typeface="Tahoma" panose="020B0604030504040204" pitchFamily="34" charset="0"/>
              <a:cs typeface="Tahoma" panose="020B0604030504040204" pitchFamily="34" charset="0"/>
            </a:endParaRPr>
          </a:p>
          <a:p>
            <a:pPr marL="285750" indent="-285750">
              <a:buFont typeface="Wingdings" panose="05000000000000000000" pitchFamily="2" charset="2"/>
              <a:buChar char="è"/>
            </a:pPr>
            <a:r>
              <a:rPr lang="fr-FR" b="1" dirty="0">
                <a:latin typeface="Tahoma" panose="020B0604030504040204" pitchFamily="34" charset="0"/>
                <a:ea typeface="Tahoma" panose="020B0604030504040204" pitchFamily="34" charset="0"/>
                <a:cs typeface="Tahoma" panose="020B0604030504040204" pitchFamily="34" charset="0"/>
              </a:rPr>
              <a:t>Musique de fond: </a:t>
            </a:r>
            <a:r>
              <a:rPr lang="fr-FR" dirty="0">
                <a:latin typeface="Tahoma" panose="020B0604030504040204" pitchFamily="34" charset="0"/>
                <a:ea typeface="Tahoma" panose="020B0604030504040204" pitchFamily="34" charset="0"/>
                <a:cs typeface="Tahoma" panose="020B0604030504040204" pitchFamily="34" charset="0"/>
              </a:rPr>
              <a:t>Choisissez une musique de fond qui reflète l'ambiance et les valeurs de Supermarché Match. La musique doit compléter le contenu visuel sans le dominer.  </a:t>
            </a:r>
          </a:p>
        </p:txBody>
      </p:sp>
    </p:spTree>
    <p:extLst>
      <p:ext uri="{BB962C8B-B14F-4D97-AF65-F5344CB8AC3E}">
        <p14:creationId xmlns:p14="http://schemas.microsoft.com/office/powerpoint/2010/main" val="27482206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8FC7EA-ACC1-8F7D-DE31-675D4CE72A77}"/>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AB2EE122-4242-F9C7-E64E-1A5A2704C7AB}"/>
              </a:ext>
            </a:extLst>
          </p:cNvPr>
          <p:cNvSpPr>
            <a:spLocks noGrp="1"/>
          </p:cNvSpPr>
          <p:nvPr>
            <p:ph type="title"/>
          </p:nvPr>
        </p:nvSpPr>
        <p:spPr/>
        <p:txBody>
          <a:bodyPr/>
          <a:lstStyle/>
          <a:p>
            <a:r>
              <a:rPr lang="fr-FR" dirty="0"/>
              <a:t>Écran Intro</a:t>
            </a:r>
          </a:p>
        </p:txBody>
      </p:sp>
      <p:sp>
        <p:nvSpPr>
          <p:cNvPr id="6" name="Espace réservé du texte 3">
            <a:extLst>
              <a:ext uri="{FF2B5EF4-FFF2-40B4-BE49-F238E27FC236}">
                <a16:creationId xmlns:a16="http://schemas.microsoft.com/office/drawing/2014/main" id="{F0BA2D76-AF1E-D051-375E-845EC87B5C2D}"/>
              </a:ext>
            </a:extLst>
          </p:cNvPr>
          <p:cNvSpPr txBox="1">
            <a:spLocks/>
          </p:cNvSpPr>
          <p:nvPr/>
        </p:nvSpPr>
        <p:spPr bwMode="auto">
          <a:xfrm>
            <a:off x="300038" y="1262742"/>
            <a:ext cx="11891962" cy="4923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2" spcCol="360000" anchor="t" anchorCtr="0" compatLnSpc="1">
            <a:prstTxWarp prst="textNoShape">
              <a:avLst/>
            </a:prstTxWarp>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sz="1600" dirty="0">
                <a:solidFill>
                  <a:srgbClr val="212121"/>
                </a:solidFill>
              </a:rPr>
              <a:t>Il est important de </a:t>
            </a:r>
            <a:r>
              <a:rPr lang="fr-FR" sz="1600" b="1" dirty="0">
                <a:solidFill>
                  <a:srgbClr val="212121"/>
                </a:solidFill>
              </a:rPr>
              <a:t>garder des écrans d’intro différents </a:t>
            </a:r>
            <a:r>
              <a:rPr lang="fr-FR" sz="1600" dirty="0">
                <a:solidFill>
                  <a:srgbClr val="212121"/>
                </a:solidFill>
              </a:rPr>
              <a:t>et de ne pas systématiser l’amorce afin </a:t>
            </a:r>
            <a:r>
              <a:rPr lang="fr-FR" sz="1600" b="1" dirty="0">
                <a:solidFill>
                  <a:srgbClr val="212121"/>
                </a:solidFill>
              </a:rPr>
              <a:t>de bien différencier les types de contenus </a:t>
            </a:r>
            <a:r>
              <a:rPr lang="fr-FR" sz="1600" dirty="0">
                <a:solidFill>
                  <a:srgbClr val="212121"/>
                </a:solidFill>
              </a:rPr>
              <a:t>et surtout de </a:t>
            </a:r>
            <a:r>
              <a:rPr lang="fr-FR" sz="1600" b="1" dirty="0">
                <a:solidFill>
                  <a:srgbClr val="212121"/>
                </a:solidFill>
              </a:rPr>
              <a:t>créer du rythme et de la nouveauté</a:t>
            </a:r>
            <a:r>
              <a:rPr lang="fr-FR" sz="1600" dirty="0">
                <a:solidFill>
                  <a:srgbClr val="212121"/>
                </a:solidFill>
              </a:rPr>
              <a:t>.</a:t>
            </a:r>
          </a:p>
          <a:p>
            <a:endParaRPr lang="fr-FR" sz="1600" dirty="0">
              <a:solidFill>
                <a:srgbClr val="212121"/>
              </a:solidFill>
            </a:endParaRPr>
          </a:p>
          <a:p>
            <a:r>
              <a:rPr lang="fr-FR" sz="1600" dirty="0">
                <a:solidFill>
                  <a:srgbClr val="212121"/>
                </a:solidFill>
              </a:rPr>
              <a:t>Dans des vidéos </a:t>
            </a:r>
            <a:r>
              <a:rPr lang="fr-FR" sz="1600" dirty="0" err="1">
                <a:solidFill>
                  <a:srgbClr val="212121"/>
                </a:solidFill>
              </a:rPr>
              <a:t>inspirationnelles</a:t>
            </a:r>
            <a:r>
              <a:rPr lang="fr-FR" sz="1600" dirty="0">
                <a:solidFill>
                  <a:srgbClr val="212121"/>
                </a:solidFill>
              </a:rPr>
              <a:t>, qui présentent nos rayons, il est intéressant de garder une </a:t>
            </a:r>
            <a:r>
              <a:rPr lang="fr-FR" sz="1600" b="1" dirty="0">
                <a:solidFill>
                  <a:srgbClr val="212121"/>
                </a:solidFill>
              </a:rPr>
              <a:t>écriture vidéo publicitaire, teasing et construite sur des jeux de plans</a:t>
            </a:r>
            <a:r>
              <a:rPr lang="fr-FR" sz="1600" dirty="0">
                <a:solidFill>
                  <a:srgbClr val="212121"/>
                </a:solidFill>
              </a:rPr>
              <a:t> : macro, larges, avec des prises du vue différentes selon les produits.</a:t>
            </a:r>
          </a:p>
          <a:p>
            <a:endParaRPr lang="fr-FR" sz="1400" dirty="0">
              <a:solidFill>
                <a:srgbClr val="212121"/>
              </a:solidFill>
            </a:endParaRPr>
          </a:p>
          <a:p>
            <a:endParaRPr lang="fr-FR" sz="1400" dirty="0"/>
          </a:p>
        </p:txBody>
      </p:sp>
      <p:pic>
        <p:nvPicPr>
          <p:cNvPr id="7" name="Image 6">
            <a:extLst>
              <a:ext uri="{FF2B5EF4-FFF2-40B4-BE49-F238E27FC236}">
                <a16:creationId xmlns:a16="http://schemas.microsoft.com/office/drawing/2014/main" id="{5B31D11E-9301-DCFD-5EAB-CE619C8B665C}"/>
              </a:ext>
            </a:extLst>
          </p:cNvPr>
          <p:cNvPicPr>
            <a:picLocks noChangeAspect="1"/>
          </p:cNvPicPr>
          <p:nvPr/>
        </p:nvPicPr>
        <p:blipFill>
          <a:blip r:embed="rId3"/>
          <a:stretch>
            <a:fillRect/>
          </a:stretch>
        </p:blipFill>
        <p:spPr>
          <a:xfrm>
            <a:off x="6537351" y="1262742"/>
            <a:ext cx="5354611" cy="2766767"/>
          </a:xfrm>
          <a:prstGeom prst="rect">
            <a:avLst/>
          </a:prstGeom>
        </p:spPr>
      </p:pic>
      <p:pic>
        <p:nvPicPr>
          <p:cNvPr id="8" name="Image 7">
            <a:extLst>
              <a:ext uri="{FF2B5EF4-FFF2-40B4-BE49-F238E27FC236}">
                <a16:creationId xmlns:a16="http://schemas.microsoft.com/office/drawing/2014/main" id="{FE7B2AC0-5595-16C5-4132-DA75CA654C23}"/>
              </a:ext>
            </a:extLst>
          </p:cNvPr>
          <p:cNvPicPr>
            <a:picLocks noChangeAspect="1"/>
          </p:cNvPicPr>
          <p:nvPr/>
        </p:nvPicPr>
        <p:blipFill>
          <a:blip r:embed="rId4"/>
          <a:stretch>
            <a:fillRect/>
          </a:stretch>
        </p:blipFill>
        <p:spPr>
          <a:xfrm>
            <a:off x="983951" y="3796621"/>
            <a:ext cx="4869488" cy="2558275"/>
          </a:xfrm>
          <a:prstGeom prst="rect">
            <a:avLst/>
          </a:prstGeom>
        </p:spPr>
      </p:pic>
      <p:pic>
        <p:nvPicPr>
          <p:cNvPr id="9" name="Image 8">
            <a:extLst>
              <a:ext uri="{FF2B5EF4-FFF2-40B4-BE49-F238E27FC236}">
                <a16:creationId xmlns:a16="http://schemas.microsoft.com/office/drawing/2014/main" id="{582E0F84-A4F7-FC84-52BE-F99C4DA1C6EC}"/>
              </a:ext>
            </a:extLst>
          </p:cNvPr>
          <p:cNvPicPr>
            <a:picLocks noChangeAspect="1"/>
          </p:cNvPicPr>
          <p:nvPr/>
        </p:nvPicPr>
        <p:blipFill>
          <a:blip r:embed="rId5"/>
          <a:stretch>
            <a:fillRect/>
          </a:stretch>
        </p:blipFill>
        <p:spPr>
          <a:xfrm>
            <a:off x="5536094" y="4167515"/>
            <a:ext cx="4869488" cy="2526395"/>
          </a:xfrm>
          <a:prstGeom prst="rect">
            <a:avLst/>
          </a:prstGeom>
        </p:spPr>
      </p:pic>
    </p:spTree>
    <p:extLst>
      <p:ext uri="{BB962C8B-B14F-4D97-AF65-F5344CB8AC3E}">
        <p14:creationId xmlns:p14="http://schemas.microsoft.com/office/powerpoint/2010/main" val="32095216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CEF7D1-3FBE-37DF-1B72-9CC29FD5C1EB}"/>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151B74F6-321C-9B18-E7BB-26C3D3D279C1}"/>
              </a:ext>
            </a:extLst>
          </p:cNvPr>
          <p:cNvSpPr>
            <a:spLocks noGrp="1"/>
          </p:cNvSpPr>
          <p:nvPr>
            <p:ph type="title"/>
          </p:nvPr>
        </p:nvSpPr>
        <p:spPr/>
        <p:txBody>
          <a:bodyPr/>
          <a:lstStyle/>
          <a:p>
            <a:r>
              <a:rPr lang="fr-FR" dirty="0"/>
              <a:t>Écran </a:t>
            </a:r>
            <a:r>
              <a:rPr lang="fr-FR" dirty="0" err="1"/>
              <a:t>Outro</a:t>
            </a:r>
            <a:endParaRPr lang="fr-FR" dirty="0"/>
          </a:p>
        </p:txBody>
      </p:sp>
      <p:sp>
        <p:nvSpPr>
          <p:cNvPr id="4" name="Espace réservé du texte 3">
            <a:extLst>
              <a:ext uri="{FF2B5EF4-FFF2-40B4-BE49-F238E27FC236}">
                <a16:creationId xmlns:a16="http://schemas.microsoft.com/office/drawing/2014/main" id="{6B8FF37A-BC20-B410-9387-5D4F7FC56DF1}"/>
              </a:ext>
            </a:extLst>
          </p:cNvPr>
          <p:cNvSpPr>
            <a:spLocks noGrp="1"/>
          </p:cNvSpPr>
          <p:nvPr>
            <p:ph type="body" sz="quarter" idx="10"/>
          </p:nvPr>
        </p:nvSpPr>
        <p:spPr>
          <a:xfrm>
            <a:off x="300038" y="1266372"/>
            <a:ext cx="13229350" cy="4328886"/>
          </a:xfrm>
        </p:spPr>
        <p:txBody>
          <a:bodyPr/>
          <a:lstStyle/>
          <a:p>
            <a:r>
              <a:rPr lang="fr-FR" sz="1600" i="0" u="none" strike="noStrike" dirty="0">
                <a:solidFill>
                  <a:srgbClr val="212121"/>
                </a:solidFill>
                <a:effectLst/>
              </a:rPr>
              <a:t>Il est important de </a:t>
            </a:r>
            <a:r>
              <a:rPr lang="fr-FR" sz="1600" b="1" i="0" u="none" strike="noStrike" dirty="0">
                <a:solidFill>
                  <a:srgbClr val="212121"/>
                </a:solidFill>
                <a:effectLst/>
              </a:rPr>
              <a:t>signer les vidéos avec le logo de l’enseigne </a:t>
            </a:r>
            <a:r>
              <a:rPr lang="fr-FR" sz="1600" i="0" u="none" strike="noStrike" dirty="0">
                <a:solidFill>
                  <a:srgbClr val="212121"/>
                </a:solidFill>
                <a:effectLst/>
              </a:rPr>
              <a:t>pour clôturer le message. On rappelle également </a:t>
            </a:r>
            <a:r>
              <a:rPr lang="fr-FR" sz="1600" b="1" i="0" u="none" strike="noStrike" dirty="0">
                <a:solidFill>
                  <a:srgbClr val="212121"/>
                </a:solidFill>
                <a:effectLst/>
              </a:rPr>
              <a:t>les logos PPNP/ CPNP (ou autres) </a:t>
            </a:r>
            <a:r>
              <a:rPr lang="fr-FR" sz="1600" i="0" u="none" strike="noStrike" dirty="0">
                <a:solidFill>
                  <a:srgbClr val="212121"/>
                </a:solidFill>
                <a:effectLst/>
              </a:rPr>
              <a:t>en fonction du contenu illustré.</a:t>
            </a:r>
          </a:p>
          <a:p>
            <a:r>
              <a:rPr lang="fr-FR" sz="1600" dirty="0">
                <a:solidFill>
                  <a:srgbClr val="212121"/>
                </a:solidFill>
              </a:rPr>
              <a:t>La signature n’est pas obligatoire.</a:t>
            </a:r>
          </a:p>
          <a:p>
            <a:r>
              <a:rPr lang="fr-FR" sz="1600" dirty="0">
                <a:solidFill>
                  <a:srgbClr val="212121"/>
                </a:solidFill>
              </a:rPr>
              <a:t>Il est important de garder le jeu de typo, propriétaire à l’enseigne et bien ferré.</a:t>
            </a:r>
            <a:endParaRPr lang="fr-FR" sz="1600" dirty="0"/>
          </a:p>
        </p:txBody>
      </p:sp>
      <p:pic>
        <p:nvPicPr>
          <p:cNvPr id="6" name="Image 5">
            <a:extLst>
              <a:ext uri="{FF2B5EF4-FFF2-40B4-BE49-F238E27FC236}">
                <a16:creationId xmlns:a16="http://schemas.microsoft.com/office/drawing/2014/main" id="{E43059A5-56B2-DEB2-DA51-BE53E25E617B}"/>
              </a:ext>
            </a:extLst>
          </p:cNvPr>
          <p:cNvPicPr>
            <a:picLocks noChangeAspect="1"/>
          </p:cNvPicPr>
          <p:nvPr/>
        </p:nvPicPr>
        <p:blipFill rotWithShape="1">
          <a:blip r:embed="rId3"/>
          <a:srcRect t="7093"/>
          <a:stretch/>
        </p:blipFill>
        <p:spPr>
          <a:xfrm>
            <a:off x="7769643" y="1262742"/>
            <a:ext cx="3347823" cy="5121874"/>
          </a:xfrm>
          <a:prstGeom prst="rect">
            <a:avLst/>
          </a:prstGeom>
          <a:ln>
            <a:noFill/>
          </a:ln>
          <a:effectLst>
            <a:outerShdw blurRad="292100" dist="139700" dir="2700000" algn="tl" rotWithShape="0">
              <a:srgbClr val="333333">
                <a:alpha val="65000"/>
              </a:srgbClr>
            </a:outerShdw>
          </a:effectLst>
        </p:spPr>
      </p:pic>
      <p:pic>
        <p:nvPicPr>
          <p:cNvPr id="8" name="Image 7">
            <a:extLst>
              <a:ext uri="{FF2B5EF4-FFF2-40B4-BE49-F238E27FC236}">
                <a16:creationId xmlns:a16="http://schemas.microsoft.com/office/drawing/2014/main" id="{6161322D-8773-9921-1EB7-DE03D74DE8E6}"/>
              </a:ext>
            </a:extLst>
          </p:cNvPr>
          <p:cNvPicPr>
            <a:picLocks noChangeAspect="1"/>
          </p:cNvPicPr>
          <p:nvPr/>
        </p:nvPicPr>
        <p:blipFill>
          <a:blip r:embed="rId4"/>
          <a:stretch>
            <a:fillRect/>
          </a:stretch>
        </p:blipFill>
        <p:spPr>
          <a:xfrm>
            <a:off x="976822" y="3010129"/>
            <a:ext cx="5937891" cy="332898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669525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5E1C5DA-CB81-09F0-2AE0-FF49DA3DF5FC}"/>
              </a:ext>
            </a:extLst>
          </p:cNvPr>
          <p:cNvSpPr>
            <a:spLocks noGrp="1"/>
          </p:cNvSpPr>
          <p:nvPr>
            <p:ph type="title"/>
          </p:nvPr>
        </p:nvSpPr>
        <p:spPr/>
        <p:txBody>
          <a:bodyPr/>
          <a:lstStyle/>
          <a:p>
            <a:r>
              <a:rPr lang="fr-FR" dirty="0"/>
              <a:t>Généralités</a:t>
            </a:r>
          </a:p>
        </p:txBody>
      </p:sp>
      <p:sp>
        <p:nvSpPr>
          <p:cNvPr id="6" name="ZoneTexte 5">
            <a:extLst>
              <a:ext uri="{FF2B5EF4-FFF2-40B4-BE49-F238E27FC236}">
                <a16:creationId xmlns:a16="http://schemas.microsoft.com/office/drawing/2014/main" id="{F5147094-C247-D22B-83C6-E9525ECB5F6F}"/>
              </a:ext>
            </a:extLst>
          </p:cNvPr>
          <p:cNvSpPr txBox="1"/>
          <p:nvPr/>
        </p:nvSpPr>
        <p:spPr>
          <a:xfrm>
            <a:off x="1626576" y="1615251"/>
            <a:ext cx="8539528" cy="3970318"/>
          </a:xfrm>
          <a:prstGeom prst="rect">
            <a:avLst/>
          </a:prstGeom>
          <a:noFill/>
        </p:spPr>
        <p:txBody>
          <a:bodyPr wrap="square">
            <a:spAutoFit/>
          </a:bodyPr>
          <a:lstStyle/>
          <a:p>
            <a:r>
              <a:rPr lang="fr-FR" dirty="0">
                <a:latin typeface="Tahoma" panose="020B0604030504040204" pitchFamily="34" charset="0"/>
                <a:ea typeface="Tahoma" panose="020B0604030504040204" pitchFamily="34" charset="0"/>
                <a:cs typeface="Tahoma" panose="020B0604030504040204" pitchFamily="34" charset="0"/>
              </a:rPr>
              <a:t>La vidéo est utilisée pour promouvoir plusieurs éléments de l’enseigne, tant sur l’image que la promo.</a:t>
            </a:r>
          </a:p>
          <a:p>
            <a:endParaRPr lang="fr-FR" dirty="0">
              <a:latin typeface="Tahoma" panose="020B0604030504040204" pitchFamily="34" charset="0"/>
              <a:ea typeface="Tahoma" panose="020B0604030504040204" pitchFamily="34" charset="0"/>
              <a:cs typeface="Tahoma" panose="020B0604030504040204" pitchFamily="34" charset="0"/>
            </a:endParaRPr>
          </a:p>
          <a:p>
            <a:r>
              <a:rPr lang="fr-FR" dirty="0">
                <a:latin typeface="Tahoma" panose="020B0604030504040204" pitchFamily="34" charset="0"/>
                <a:ea typeface="Tahoma" panose="020B0604030504040204" pitchFamily="34" charset="0"/>
                <a:cs typeface="Tahoma" panose="020B0604030504040204" pitchFamily="34" charset="0"/>
              </a:rPr>
              <a:t>Elle permet d’illustrer des particularités et des spécificités, de révéler ce que l’on est et nos atouts.</a:t>
            </a:r>
          </a:p>
          <a:p>
            <a:endParaRPr lang="fr-FR" dirty="0">
              <a:latin typeface="Tahoma" panose="020B0604030504040204" pitchFamily="34" charset="0"/>
              <a:ea typeface="Tahoma" panose="020B0604030504040204" pitchFamily="34" charset="0"/>
              <a:cs typeface="Tahoma" panose="020B0604030504040204" pitchFamily="34" charset="0"/>
            </a:endParaRPr>
          </a:p>
          <a:p>
            <a:r>
              <a:rPr lang="fr-FR" dirty="0">
                <a:latin typeface="Tahoma" panose="020B0604030504040204" pitchFamily="34" charset="0"/>
                <a:ea typeface="Tahoma" panose="020B0604030504040204" pitchFamily="34" charset="0"/>
                <a:cs typeface="Tahoma" panose="020B0604030504040204" pitchFamily="34" charset="0"/>
              </a:rPr>
              <a:t>Elle permet aussi, d’une façon plus visuelle et ludique de communiquer des messages institutionnels.</a:t>
            </a:r>
          </a:p>
          <a:p>
            <a:endParaRPr lang="fr-FR" dirty="0">
              <a:latin typeface="Tahoma" panose="020B0604030504040204" pitchFamily="34" charset="0"/>
              <a:ea typeface="Tahoma" panose="020B0604030504040204" pitchFamily="34" charset="0"/>
              <a:cs typeface="Tahoma" panose="020B0604030504040204" pitchFamily="34" charset="0"/>
            </a:endParaRPr>
          </a:p>
          <a:p>
            <a:r>
              <a:rPr lang="fr-FR" dirty="0">
                <a:latin typeface="Tahoma" panose="020B0604030504040204" pitchFamily="34" charset="0"/>
                <a:ea typeface="Tahoma" panose="020B0604030504040204" pitchFamily="34" charset="0"/>
                <a:cs typeface="Tahoma" panose="020B0604030504040204" pitchFamily="34" charset="0"/>
              </a:rPr>
              <a:t>On associe souvent un appel prix/ promo en fin de vidéo (packshot avec son prix) ou un call to action qui permet de faire venir en magasin.</a:t>
            </a:r>
          </a:p>
          <a:p>
            <a:r>
              <a:rPr lang="fr-FR" dirty="0">
                <a:latin typeface="Tahoma" panose="020B0604030504040204" pitchFamily="34" charset="0"/>
                <a:ea typeface="Tahoma" panose="020B0604030504040204" pitchFamily="34" charset="0"/>
                <a:cs typeface="Tahoma" panose="020B0604030504040204" pitchFamily="34" charset="0"/>
              </a:rPr>
              <a:t>Cela permet notamment pour les CPNP et PPNP de valoriser notre positionnement prix sur des produits exclusifs et différenciants.</a:t>
            </a:r>
          </a:p>
          <a:p>
            <a:endParaRPr lang="fr-FR" dirty="0"/>
          </a:p>
        </p:txBody>
      </p:sp>
    </p:spTree>
    <p:extLst>
      <p:ext uri="{BB962C8B-B14F-4D97-AF65-F5344CB8AC3E}">
        <p14:creationId xmlns:p14="http://schemas.microsoft.com/office/powerpoint/2010/main" val="14853520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377C7B-622C-8942-BB65-5A8DFF4B7653}"/>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B337B011-75D2-D0BD-BCC3-4BFDFE7A4951}"/>
              </a:ext>
            </a:extLst>
          </p:cNvPr>
          <p:cNvSpPr>
            <a:spLocks noGrp="1"/>
          </p:cNvSpPr>
          <p:nvPr>
            <p:ph type="title"/>
          </p:nvPr>
        </p:nvSpPr>
        <p:spPr/>
        <p:txBody>
          <a:bodyPr/>
          <a:lstStyle/>
          <a:p>
            <a:r>
              <a:rPr lang="fr-FR" dirty="0"/>
              <a:t>Type de contenus</a:t>
            </a:r>
          </a:p>
        </p:txBody>
      </p:sp>
      <p:sp>
        <p:nvSpPr>
          <p:cNvPr id="4" name="Espace réservé du texte 3">
            <a:extLst>
              <a:ext uri="{FF2B5EF4-FFF2-40B4-BE49-F238E27FC236}">
                <a16:creationId xmlns:a16="http://schemas.microsoft.com/office/drawing/2014/main" id="{45E01F29-5FE4-9711-A00F-1DC048C6DA11}"/>
              </a:ext>
            </a:extLst>
          </p:cNvPr>
          <p:cNvSpPr>
            <a:spLocks noGrp="1"/>
          </p:cNvSpPr>
          <p:nvPr>
            <p:ph type="body" sz="quarter" idx="10"/>
          </p:nvPr>
        </p:nvSpPr>
        <p:spPr>
          <a:xfrm>
            <a:off x="1721795" y="2042657"/>
            <a:ext cx="6140278" cy="4328886"/>
          </a:xfrm>
        </p:spPr>
        <p:txBody>
          <a:bodyPr/>
          <a:lstStyle/>
          <a:p>
            <a:endParaRPr lang="fr-FR" dirty="0"/>
          </a:p>
          <a:p>
            <a:endParaRPr lang="fr-FR" dirty="0"/>
          </a:p>
          <a:p>
            <a:endParaRPr lang="fr-FR" dirty="0"/>
          </a:p>
          <a:p>
            <a:endParaRPr lang="fr-FR" dirty="0"/>
          </a:p>
          <a:p>
            <a:endParaRPr lang="fr-FR" dirty="0"/>
          </a:p>
          <a:p>
            <a:endParaRPr lang="fr-FR" dirty="0"/>
          </a:p>
          <a:p>
            <a:endParaRPr lang="fr-FR" dirty="0"/>
          </a:p>
          <a:p>
            <a:r>
              <a:rPr lang="fr-FR" dirty="0"/>
              <a:t>Vidéos trad, vidéo métier, services,…producteurs</a:t>
            </a:r>
          </a:p>
          <a:p>
            <a:endParaRPr lang="fr-FR" dirty="0"/>
          </a:p>
        </p:txBody>
      </p:sp>
      <p:sp>
        <p:nvSpPr>
          <p:cNvPr id="3" name="Rectangle 2">
            <a:extLst>
              <a:ext uri="{FF2B5EF4-FFF2-40B4-BE49-F238E27FC236}">
                <a16:creationId xmlns:a16="http://schemas.microsoft.com/office/drawing/2014/main" id="{DC24D4A4-DB6C-C3C6-FACD-B3B11C386D6D}"/>
              </a:ext>
            </a:extLst>
          </p:cNvPr>
          <p:cNvSpPr/>
          <p:nvPr/>
        </p:nvSpPr>
        <p:spPr>
          <a:xfrm>
            <a:off x="1820407" y="2501278"/>
            <a:ext cx="2083699" cy="1189754"/>
          </a:xfrm>
          <a:prstGeom prst="rect">
            <a:avLst/>
          </a:prstGeom>
          <a:ln>
            <a:noFill/>
          </a:ln>
          <a:effectLst>
            <a:outerShdw blurRad="50800" dist="38100" dir="2700000" algn="tl" rotWithShape="0">
              <a:prstClr val="black">
                <a:alpha val="40000"/>
              </a:prstClr>
            </a:outerShdw>
          </a:effectLst>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fr-FR" b="1" cap="all" dirty="0">
                <a:latin typeface="Tahoma" panose="020B0604030504040204" pitchFamily="34" charset="0"/>
                <a:ea typeface="Tahoma" panose="020B0604030504040204" pitchFamily="34" charset="0"/>
                <a:cs typeface="Tahoma" panose="020B0604030504040204" pitchFamily="34" charset="0"/>
              </a:rPr>
              <a:t>Contenu informatif</a:t>
            </a:r>
          </a:p>
        </p:txBody>
      </p:sp>
      <p:sp>
        <p:nvSpPr>
          <p:cNvPr id="5" name="Rectangle 4">
            <a:extLst>
              <a:ext uri="{FF2B5EF4-FFF2-40B4-BE49-F238E27FC236}">
                <a16:creationId xmlns:a16="http://schemas.microsoft.com/office/drawing/2014/main" id="{66AF5E99-5F77-0A1B-1FE7-6F6F37CF2080}"/>
              </a:ext>
            </a:extLst>
          </p:cNvPr>
          <p:cNvSpPr/>
          <p:nvPr/>
        </p:nvSpPr>
        <p:spPr>
          <a:xfrm>
            <a:off x="4653987" y="2501278"/>
            <a:ext cx="2501384" cy="1189754"/>
          </a:xfrm>
          <a:prstGeom prst="rect">
            <a:avLst/>
          </a:prstGeom>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cap="all" dirty="0">
                <a:latin typeface="Tahoma" panose="020B0604030504040204" pitchFamily="34" charset="0"/>
                <a:ea typeface="Tahoma" panose="020B0604030504040204" pitchFamily="34" charset="0"/>
                <a:cs typeface="Tahoma" panose="020B0604030504040204" pitchFamily="34" charset="0"/>
              </a:rPr>
              <a:t>Contenu promotionnel</a:t>
            </a:r>
          </a:p>
        </p:txBody>
      </p:sp>
      <p:sp>
        <p:nvSpPr>
          <p:cNvPr id="6" name="Rectangle 5">
            <a:extLst>
              <a:ext uri="{FF2B5EF4-FFF2-40B4-BE49-F238E27FC236}">
                <a16:creationId xmlns:a16="http://schemas.microsoft.com/office/drawing/2014/main" id="{6E08F6FC-7D59-8FB0-8402-7D3B47275296}"/>
              </a:ext>
            </a:extLst>
          </p:cNvPr>
          <p:cNvSpPr/>
          <p:nvPr/>
        </p:nvSpPr>
        <p:spPr>
          <a:xfrm>
            <a:off x="7862073" y="2501278"/>
            <a:ext cx="2768416" cy="1189754"/>
          </a:xfrm>
          <a:prstGeom prst="rect">
            <a:avLst/>
          </a:prstGeom>
          <a:ln>
            <a:noFill/>
          </a:ln>
          <a:effectLst>
            <a:outerShdw blurRad="50800" dist="38100" dir="2700000" algn="tl" rotWithShape="0">
              <a:prstClr val="black">
                <a:alpha val="40000"/>
              </a:prstClr>
            </a:outerShdw>
          </a:effectLst>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fr-FR" sz="2000" b="1" cap="all" dirty="0">
                <a:latin typeface="Tahoma" panose="020B0604030504040204" pitchFamily="34" charset="0"/>
                <a:ea typeface="Tahoma" panose="020B0604030504040204" pitchFamily="34" charset="0"/>
                <a:cs typeface="Tahoma" panose="020B0604030504040204" pitchFamily="34" charset="0"/>
              </a:rPr>
              <a:t>Contenu </a:t>
            </a:r>
            <a:r>
              <a:rPr lang="fr-FR" sz="2000" b="1" cap="all" dirty="0" err="1">
                <a:latin typeface="Tahoma" panose="020B0604030504040204" pitchFamily="34" charset="0"/>
                <a:ea typeface="Tahoma" panose="020B0604030504040204" pitchFamily="34" charset="0"/>
                <a:cs typeface="Tahoma" panose="020B0604030504040204" pitchFamily="34" charset="0"/>
              </a:rPr>
              <a:t>inspirationnel</a:t>
            </a:r>
            <a:endParaRPr lang="fr-FR" sz="2000" b="1" cap="all" dirty="0">
              <a:latin typeface="Tahoma" panose="020B0604030504040204" pitchFamily="34" charset="0"/>
              <a:ea typeface="Tahoma" panose="020B0604030504040204" pitchFamily="34" charset="0"/>
              <a:cs typeface="Tahoma" panose="020B0604030504040204" pitchFamily="34" charset="0"/>
            </a:endParaRPr>
          </a:p>
        </p:txBody>
      </p:sp>
      <p:sp>
        <p:nvSpPr>
          <p:cNvPr id="7" name="Espace réservé du texte 3">
            <a:extLst>
              <a:ext uri="{FF2B5EF4-FFF2-40B4-BE49-F238E27FC236}">
                <a16:creationId xmlns:a16="http://schemas.microsoft.com/office/drawing/2014/main" id="{EBE0DFD9-EB6E-5C21-43CD-77CF13BD242F}"/>
              </a:ext>
            </a:extLst>
          </p:cNvPr>
          <p:cNvSpPr txBox="1">
            <a:spLocks/>
          </p:cNvSpPr>
          <p:nvPr/>
        </p:nvSpPr>
        <p:spPr bwMode="auto">
          <a:xfrm>
            <a:off x="4752599" y="2290863"/>
            <a:ext cx="5525494" cy="2276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2" spcCol="360000" anchor="t" anchorCtr="0" compatLnSpc="1">
            <a:prstTxWarp prst="textNoShape">
              <a:avLst/>
            </a:prstTxWarp>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fr-FR" dirty="0"/>
          </a:p>
          <a:p>
            <a:endParaRPr lang="fr-FR" dirty="0"/>
          </a:p>
          <a:p>
            <a:endParaRPr lang="fr-FR" dirty="0"/>
          </a:p>
          <a:p>
            <a:endParaRPr lang="fr-FR" dirty="0"/>
          </a:p>
          <a:p>
            <a:endParaRPr lang="fr-FR" dirty="0"/>
          </a:p>
          <a:p>
            <a:endParaRPr lang="fr-FR" dirty="0"/>
          </a:p>
          <a:p>
            <a:r>
              <a:rPr lang="fr-FR" dirty="0"/>
              <a:t>Collector, lancement produit, relai d’opérations du PAC, promos de la semaine…</a:t>
            </a:r>
          </a:p>
          <a:p>
            <a:endParaRPr lang="fr-FR" dirty="0"/>
          </a:p>
          <a:p>
            <a:endParaRPr lang="fr-FR" dirty="0"/>
          </a:p>
        </p:txBody>
      </p:sp>
      <p:sp>
        <p:nvSpPr>
          <p:cNvPr id="8" name="Espace réservé du texte 3">
            <a:extLst>
              <a:ext uri="{FF2B5EF4-FFF2-40B4-BE49-F238E27FC236}">
                <a16:creationId xmlns:a16="http://schemas.microsoft.com/office/drawing/2014/main" id="{7A87B3C2-5B82-6E45-75D2-7A3916F81178}"/>
              </a:ext>
            </a:extLst>
          </p:cNvPr>
          <p:cNvSpPr txBox="1">
            <a:spLocks/>
          </p:cNvSpPr>
          <p:nvPr/>
        </p:nvSpPr>
        <p:spPr bwMode="auto">
          <a:xfrm>
            <a:off x="7960685" y="2850821"/>
            <a:ext cx="5873382" cy="2101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2" spcCol="360000" anchor="t" anchorCtr="0" compatLnSpc="1">
            <a:prstTxWarp prst="textNoShape">
              <a:avLst/>
            </a:prstTxWarp>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fr-FR" dirty="0"/>
          </a:p>
          <a:p>
            <a:endParaRPr lang="fr-FR" dirty="0"/>
          </a:p>
          <a:p>
            <a:endParaRPr lang="fr-FR" dirty="0"/>
          </a:p>
          <a:p>
            <a:endParaRPr lang="fr-FR" dirty="0"/>
          </a:p>
          <a:p>
            <a:r>
              <a:rPr lang="fr-FR" dirty="0"/>
              <a:t>Recette, tutos et astuces de pro..</a:t>
            </a:r>
          </a:p>
          <a:p>
            <a:endParaRPr lang="fr-FR" dirty="0"/>
          </a:p>
          <a:p>
            <a:endParaRPr lang="fr-FR" dirty="0"/>
          </a:p>
        </p:txBody>
      </p:sp>
    </p:spTree>
    <p:extLst>
      <p:ext uri="{BB962C8B-B14F-4D97-AF65-F5344CB8AC3E}">
        <p14:creationId xmlns:p14="http://schemas.microsoft.com/office/powerpoint/2010/main" val="33914248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3304984-0F01-4B59-1017-21C2319E3B20}"/>
              </a:ext>
            </a:extLst>
          </p:cNvPr>
          <p:cNvSpPr>
            <a:spLocks noGrp="1"/>
          </p:cNvSpPr>
          <p:nvPr>
            <p:ph type="title"/>
          </p:nvPr>
        </p:nvSpPr>
        <p:spPr/>
        <p:txBody>
          <a:bodyPr/>
          <a:lstStyle/>
          <a:p>
            <a:r>
              <a:rPr lang="fr-FR" dirty="0"/>
              <a:t>Types de contenu par réseau</a:t>
            </a:r>
          </a:p>
        </p:txBody>
      </p:sp>
      <p:pic>
        <p:nvPicPr>
          <p:cNvPr id="1026" name="Picture 2">
            <a:extLst>
              <a:ext uri="{FF2B5EF4-FFF2-40B4-BE49-F238E27FC236}">
                <a16:creationId xmlns:a16="http://schemas.microsoft.com/office/drawing/2014/main" id="{5C04B323-A191-D12A-3796-4D645130EAD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25620" y="2086855"/>
            <a:ext cx="1198122" cy="829812"/>
          </a:xfrm>
          <a:prstGeom prst="rect">
            <a:avLst/>
          </a:prstGeom>
          <a:noFill/>
          <a:extLst>
            <a:ext uri="{909E8E84-426E-40DD-AFC4-6F175D3DCCD1}">
              <a14:hiddenFill xmlns:a14="http://schemas.microsoft.com/office/drawing/2010/main">
                <a:solidFill>
                  <a:srgbClr val="FFFFFF"/>
                </a:solidFill>
              </a14:hiddenFill>
            </a:ext>
          </a:extLst>
        </p:spPr>
      </p:pic>
      <p:sp>
        <p:nvSpPr>
          <p:cNvPr id="7" name="ZoneTexte 6">
            <a:extLst>
              <a:ext uri="{FF2B5EF4-FFF2-40B4-BE49-F238E27FC236}">
                <a16:creationId xmlns:a16="http://schemas.microsoft.com/office/drawing/2014/main" id="{6AA6D34C-79BA-E844-7F7D-C28328509A0A}"/>
              </a:ext>
            </a:extLst>
          </p:cNvPr>
          <p:cNvSpPr txBox="1"/>
          <p:nvPr/>
        </p:nvSpPr>
        <p:spPr>
          <a:xfrm>
            <a:off x="664941" y="1443841"/>
            <a:ext cx="6096000" cy="4247317"/>
          </a:xfrm>
          <a:prstGeom prst="rect">
            <a:avLst/>
          </a:prstGeom>
          <a:noFill/>
        </p:spPr>
        <p:txBody>
          <a:bodyPr wrap="square">
            <a:spAutoFit/>
          </a:bodyPr>
          <a:lstStyle/>
          <a:p>
            <a:pPr algn="l">
              <a:lnSpc>
                <a:spcPct val="100000"/>
              </a:lnSpc>
            </a:pPr>
            <a:r>
              <a:rPr lang="fr-FR" sz="1800" b="1" i="0" dirty="0">
                <a:solidFill>
                  <a:srgbClr val="0D0D0D"/>
                </a:solidFill>
                <a:effectLst/>
                <a:latin typeface="Tahoma" panose="020B0604030504040204" pitchFamily="34" charset="0"/>
                <a:ea typeface="Tahoma" panose="020B0604030504040204" pitchFamily="34" charset="0"/>
                <a:cs typeface="Tahoma" panose="020B0604030504040204" pitchFamily="34" charset="0"/>
              </a:rPr>
              <a:t>YouTube</a:t>
            </a:r>
            <a:br>
              <a:rPr lang="fr-FR" sz="1800" b="1" i="0" dirty="0">
                <a:solidFill>
                  <a:srgbClr val="0D0D0D"/>
                </a:solidFill>
                <a:effectLst/>
                <a:latin typeface="Tahoma" panose="020B0604030504040204" pitchFamily="34" charset="0"/>
                <a:ea typeface="Tahoma" panose="020B0604030504040204" pitchFamily="34" charset="0"/>
                <a:cs typeface="Tahoma" panose="020B0604030504040204" pitchFamily="34" charset="0"/>
              </a:rPr>
            </a:br>
            <a:endParaRPr lang="fr-FR" sz="1800" b="1" i="0" dirty="0">
              <a:solidFill>
                <a:srgbClr val="0D0D0D"/>
              </a:solidFill>
              <a:effectLst/>
              <a:latin typeface="Tahoma" panose="020B0604030504040204" pitchFamily="34" charset="0"/>
              <a:ea typeface="Tahoma" panose="020B0604030504040204" pitchFamily="34" charset="0"/>
              <a:cs typeface="Tahoma" panose="020B0604030504040204" pitchFamily="34" charset="0"/>
            </a:endParaRPr>
          </a:p>
          <a:p>
            <a:pPr algn="l">
              <a:lnSpc>
                <a:spcPct val="100000"/>
              </a:lnSpc>
              <a:buFont typeface="Arial" panose="020B0604020202020204" pitchFamily="34" charset="0"/>
              <a:buChar char="•"/>
            </a:pPr>
            <a:r>
              <a:rPr lang="fr-FR" sz="1800" b="1" i="0" dirty="0">
                <a:solidFill>
                  <a:srgbClr val="0D0D0D"/>
                </a:solidFill>
                <a:effectLst/>
                <a:latin typeface="Tahoma" panose="020B0604030504040204" pitchFamily="34" charset="0"/>
                <a:ea typeface="Tahoma" panose="020B0604030504040204" pitchFamily="34" charset="0"/>
                <a:cs typeface="Tahoma" panose="020B0604030504040204" pitchFamily="34" charset="0"/>
              </a:rPr>
              <a:t>Type de vidéos</a:t>
            </a:r>
            <a:r>
              <a:rPr lang="fr-FR" sz="1800" b="0" i="0" dirty="0">
                <a:solidFill>
                  <a:srgbClr val="0D0D0D"/>
                </a:solidFill>
                <a:effectLst/>
                <a:latin typeface="Tahoma" panose="020B0604030504040204" pitchFamily="34" charset="0"/>
                <a:ea typeface="Tahoma" panose="020B0604030504040204" pitchFamily="34" charset="0"/>
                <a:cs typeface="Tahoma" panose="020B0604030504040204" pitchFamily="34" charset="0"/>
              </a:rPr>
              <a:t> : Tutoriels de cuisine, visites guidées du magasin, présentations de produits, interviews de producteurs locaux, et conseils nutritionnels.</a:t>
            </a:r>
            <a:br>
              <a:rPr lang="fr-FR" sz="1800" b="0" i="0" dirty="0">
                <a:solidFill>
                  <a:srgbClr val="0D0D0D"/>
                </a:solidFill>
                <a:effectLst/>
                <a:latin typeface="Tahoma" panose="020B0604030504040204" pitchFamily="34" charset="0"/>
                <a:ea typeface="Tahoma" panose="020B0604030504040204" pitchFamily="34" charset="0"/>
                <a:cs typeface="Tahoma" panose="020B0604030504040204" pitchFamily="34" charset="0"/>
              </a:rPr>
            </a:br>
            <a:endParaRPr lang="fr-FR" sz="1800" b="0" i="0" dirty="0">
              <a:solidFill>
                <a:srgbClr val="0D0D0D"/>
              </a:solidFill>
              <a:effectLst/>
              <a:latin typeface="Tahoma" panose="020B0604030504040204" pitchFamily="34" charset="0"/>
              <a:ea typeface="Tahoma" panose="020B0604030504040204" pitchFamily="34" charset="0"/>
              <a:cs typeface="Tahoma" panose="020B0604030504040204" pitchFamily="34" charset="0"/>
            </a:endParaRPr>
          </a:p>
          <a:p>
            <a:pPr algn="l">
              <a:lnSpc>
                <a:spcPct val="100000"/>
              </a:lnSpc>
              <a:buFont typeface="Arial" panose="020B0604020202020204" pitchFamily="34" charset="0"/>
              <a:buChar char="•"/>
            </a:pPr>
            <a:r>
              <a:rPr lang="fr-FR" sz="1800" b="1" i="0" dirty="0">
                <a:solidFill>
                  <a:srgbClr val="0D0D0D"/>
                </a:solidFill>
                <a:effectLst/>
                <a:latin typeface="Tahoma" panose="020B0604030504040204" pitchFamily="34" charset="0"/>
                <a:ea typeface="Tahoma" panose="020B0604030504040204" pitchFamily="34" charset="0"/>
                <a:cs typeface="Tahoma" panose="020B0604030504040204" pitchFamily="34" charset="0"/>
              </a:rPr>
              <a:t>Durée</a:t>
            </a:r>
            <a:r>
              <a:rPr lang="fr-FR" sz="1800" b="0" i="0" dirty="0">
                <a:solidFill>
                  <a:srgbClr val="0D0D0D"/>
                </a:solidFill>
                <a:effectLst/>
                <a:latin typeface="Tahoma" panose="020B0604030504040204" pitchFamily="34" charset="0"/>
                <a:ea typeface="Tahoma" panose="020B0604030504040204" pitchFamily="34" charset="0"/>
                <a:cs typeface="Tahoma" panose="020B0604030504040204" pitchFamily="34" charset="0"/>
              </a:rPr>
              <a:t> : 5 à 10 minutes. YouTube favorise les contenus qui retiennent les spectateurs plus longtemps, donc n'hésitez pas à approfondir les sujets.</a:t>
            </a:r>
            <a:br>
              <a:rPr lang="fr-FR" sz="1800" b="0" i="0" dirty="0">
                <a:solidFill>
                  <a:srgbClr val="0D0D0D"/>
                </a:solidFill>
                <a:effectLst/>
                <a:latin typeface="Tahoma" panose="020B0604030504040204" pitchFamily="34" charset="0"/>
                <a:ea typeface="Tahoma" panose="020B0604030504040204" pitchFamily="34" charset="0"/>
                <a:cs typeface="Tahoma" panose="020B0604030504040204" pitchFamily="34" charset="0"/>
              </a:rPr>
            </a:br>
            <a:endParaRPr lang="fr-FR" sz="1800" b="0" i="0" dirty="0">
              <a:solidFill>
                <a:srgbClr val="0D0D0D"/>
              </a:solidFill>
              <a:effectLst/>
              <a:latin typeface="Tahoma" panose="020B0604030504040204" pitchFamily="34" charset="0"/>
              <a:ea typeface="Tahoma" panose="020B0604030504040204" pitchFamily="34" charset="0"/>
              <a:cs typeface="Tahoma" panose="020B0604030504040204" pitchFamily="34" charset="0"/>
            </a:endParaRPr>
          </a:p>
          <a:p>
            <a:pPr algn="l">
              <a:lnSpc>
                <a:spcPct val="100000"/>
              </a:lnSpc>
              <a:buFont typeface="Arial" panose="020B0604020202020204" pitchFamily="34" charset="0"/>
              <a:buChar char="•"/>
            </a:pPr>
            <a:r>
              <a:rPr lang="fr-FR" sz="1800" b="1" i="0" dirty="0">
                <a:solidFill>
                  <a:srgbClr val="0D0D0D"/>
                </a:solidFill>
                <a:effectLst/>
                <a:latin typeface="Tahoma" panose="020B0604030504040204" pitchFamily="34" charset="0"/>
                <a:ea typeface="Tahoma" panose="020B0604030504040204" pitchFamily="34" charset="0"/>
                <a:cs typeface="Tahoma" panose="020B0604030504040204" pitchFamily="34" charset="0"/>
              </a:rPr>
              <a:t>Clés de succès</a:t>
            </a:r>
            <a:r>
              <a:rPr lang="fr-FR" sz="1800" b="0" i="0" dirty="0">
                <a:solidFill>
                  <a:srgbClr val="0D0D0D"/>
                </a:solidFill>
                <a:effectLst/>
                <a:latin typeface="Tahoma" panose="020B0604030504040204" pitchFamily="34" charset="0"/>
                <a:ea typeface="Tahoma" panose="020B0604030504040204" pitchFamily="34" charset="0"/>
                <a:cs typeface="Tahoma" panose="020B0604030504040204" pitchFamily="34" charset="0"/>
              </a:rPr>
              <a:t> : Utiliser un storytelling captivant, des visuels de haute qualité, et inclure des appels à l'action pour encourager l'engagement (commentaires, likes, abonnements)</a:t>
            </a:r>
            <a:br>
              <a:rPr lang="fr-FR" sz="1800" b="0" i="0" dirty="0">
                <a:solidFill>
                  <a:srgbClr val="0D0D0D"/>
                </a:solidFill>
                <a:effectLst/>
                <a:latin typeface="Tahoma" panose="020B0604030504040204" pitchFamily="34" charset="0"/>
                <a:ea typeface="Tahoma" panose="020B0604030504040204" pitchFamily="34" charset="0"/>
                <a:cs typeface="Tahoma" panose="020B0604030504040204" pitchFamily="34" charset="0"/>
              </a:rPr>
            </a:br>
            <a:r>
              <a:rPr lang="fr-FR" dirty="0">
                <a:solidFill>
                  <a:srgbClr val="0D0D0D"/>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 Panneau de fin spécifique </a:t>
            </a:r>
            <a:r>
              <a:rPr lang="fr-FR" dirty="0" err="1">
                <a:solidFill>
                  <a:srgbClr val="0D0D0D"/>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Youtube</a:t>
            </a:r>
            <a:endParaRPr lang="fr-FR" sz="1800" b="0" i="0" dirty="0">
              <a:solidFill>
                <a:srgbClr val="0D0D0D"/>
              </a:solidFill>
              <a:effectLst/>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9339077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3304984-0F01-4B59-1017-21C2319E3B20}"/>
              </a:ext>
            </a:extLst>
          </p:cNvPr>
          <p:cNvSpPr>
            <a:spLocks noGrp="1"/>
          </p:cNvSpPr>
          <p:nvPr>
            <p:ph type="title"/>
          </p:nvPr>
        </p:nvSpPr>
        <p:spPr/>
        <p:txBody>
          <a:bodyPr/>
          <a:lstStyle/>
          <a:p>
            <a:r>
              <a:rPr lang="fr-FR" dirty="0"/>
              <a:t>Types de contenu par réseau</a:t>
            </a:r>
          </a:p>
        </p:txBody>
      </p:sp>
      <p:sp>
        <p:nvSpPr>
          <p:cNvPr id="7" name="ZoneTexte 6">
            <a:extLst>
              <a:ext uri="{FF2B5EF4-FFF2-40B4-BE49-F238E27FC236}">
                <a16:creationId xmlns:a16="http://schemas.microsoft.com/office/drawing/2014/main" id="{6AA6D34C-79BA-E844-7F7D-C28328509A0A}"/>
              </a:ext>
            </a:extLst>
          </p:cNvPr>
          <p:cNvSpPr txBox="1"/>
          <p:nvPr/>
        </p:nvSpPr>
        <p:spPr>
          <a:xfrm>
            <a:off x="664941" y="1443841"/>
            <a:ext cx="6096000" cy="3970318"/>
          </a:xfrm>
          <a:prstGeom prst="rect">
            <a:avLst/>
          </a:prstGeom>
          <a:noFill/>
        </p:spPr>
        <p:txBody>
          <a:bodyPr wrap="square">
            <a:spAutoFit/>
          </a:bodyPr>
          <a:lstStyle/>
          <a:p>
            <a:pPr algn="l">
              <a:lnSpc>
                <a:spcPct val="100000"/>
              </a:lnSpc>
            </a:pPr>
            <a:r>
              <a:rPr lang="fr-FR" sz="1800" b="1" i="0" dirty="0">
                <a:solidFill>
                  <a:srgbClr val="0D0D0D"/>
                </a:solidFill>
                <a:effectLst/>
                <a:latin typeface="Tahoma" panose="020B0604030504040204" pitchFamily="34" charset="0"/>
                <a:ea typeface="Tahoma" panose="020B0604030504040204" pitchFamily="34" charset="0"/>
                <a:cs typeface="Tahoma" panose="020B0604030504040204" pitchFamily="34" charset="0"/>
              </a:rPr>
              <a:t>Instagram</a:t>
            </a:r>
          </a:p>
          <a:p>
            <a:pPr algn="l">
              <a:lnSpc>
                <a:spcPct val="100000"/>
              </a:lnSpc>
            </a:pPr>
            <a:endParaRPr lang="fr-FR" sz="1800" b="1" i="0" dirty="0">
              <a:solidFill>
                <a:srgbClr val="0D0D0D"/>
              </a:solidFill>
              <a:effectLst/>
              <a:latin typeface="Tahoma" panose="020B0604030504040204" pitchFamily="34" charset="0"/>
              <a:ea typeface="Tahoma" panose="020B0604030504040204" pitchFamily="34" charset="0"/>
              <a:cs typeface="Tahoma" panose="020B0604030504040204" pitchFamily="34" charset="0"/>
            </a:endParaRPr>
          </a:p>
          <a:p>
            <a:pPr algn="l">
              <a:lnSpc>
                <a:spcPct val="100000"/>
              </a:lnSpc>
            </a:pPr>
            <a:r>
              <a:rPr lang="fr-FR" sz="1800" b="1" i="0" dirty="0">
                <a:solidFill>
                  <a:srgbClr val="0D0D0D"/>
                </a:solidFill>
                <a:effectLst/>
                <a:latin typeface="Tahoma" panose="020B0604030504040204" pitchFamily="34" charset="0"/>
                <a:ea typeface="Tahoma" panose="020B0604030504040204" pitchFamily="34" charset="0"/>
                <a:cs typeface="Tahoma" panose="020B0604030504040204" pitchFamily="34" charset="0"/>
              </a:rPr>
              <a:t>Type de vidéos : </a:t>
            </a:r>
            <a:br>
              <a:rPr lang="fr-FR" sz="1800" b="1" i="0" dirty="0">
                <a:solidFill>
                  <a:srgbClr val="0D0D0D"/>
                </a:solidFill>
                <a:effectLst/>
                <a:latin typeface="Tahoma" panose="020B0604030504040204" pitchFamily="34" charset="0"/>
                <a:ea typeface="Tahoma" panose="020B0604030504040204" pitchFamily="34" charset="0"/>
                <a:cs typeface="Tahoma" panose="020B0604030504040204" pitchFamily="34" charset="0"/>
              </a:rPr>
            </a:br>
            <a:r>
              <a:rPr lang="fr-FR" sz="1800" i="0" dirty="0">
                <a:solidFill>
                  <a:srgbClr val="0D0D0D"/>
                </a:solidFill>
                <a:effectLst/>
                <a:latin typeface="Tahoma" panose="020B0604030504040204" pitchFamily="34" charset="0"/>
                <a:ea typeface="Tahoma" panose="020B0604030504040204" pitchFamily="34" charset="0"/>
                <a:cs typeface="Tahoma" panose="020B0604030504040204" pitchFamily="34" charset="0"/>
              </a:rPr>
              <a:t>Stories sur des pros, </a:t>
            </a:r>
            <a:r>
              <a:rPr lang="fr-FR" sz="1800" i="0" dirty="0" err="1">
                <a:solidFill>
                  <a:srgbClr val="0D0D0D"/>
                </a:solidFill>
                <a:effectLst/>
                <a:latin typeface="Tahoma" panose="020B0604030504040204" pitchFamily="34" charset="0"/>
                <a:ea typeface="Tahoma" panose="020B0604030504040204" pitchFamily="34" charset="0"/>
                <a:cs typeface="Tahoma" panose="020B0604030504040204" pitchFamily="34" charset="0"/>
              </a:rPr>
              <a:t>Reels</a:t>
            </a:r>
            <a:r>
              <a:rPr lang="fr-FR" sz="1800" i="0" dirty="0">
                <a:solidFill>
                  <a:srgbClr val="0D0D0D"/>
                </a:solidFill>
                <a:effectLst/>
                <a:latin typeface="Tahoma" panose="020B0604030504040204" pitchFamily="34" charset="0"/>
                <a:ea typeface="Tahoma" panose="020B0604030504040204" pitchFamily="34" charset="0"/>
                <a:cs typeface="Tahoma" panose="020B0604030504040204" pitchFamily="34" charset="0"/>
              </a:rPr>
              <a:t> sur des recettes rapides, Capsules produits </a:t>
            </a:r>
            <a:r>
              <a:rPr lang="fr-FR" dirty="0">
                <a:solidFill>
                  <a:srgbClr val="0D0D0D"/>
                </a:solidFill>
                <a:latin typeface="Tahoma" panose="020B0604030504040204" pitchFamily="34" charset="0"/>
                <a:ea typeface="Tahoma" panose="020B0604030504040204" pitchFamily="34" charset="0"/>
                <a:cs typeface="Tahoma" panose="020B0604030504040204" pitchFamily="34" charset="0"/>
              </a:rPr>
              <a:t>Totem,</a:t>
            </a:r>
            <a:r>
              <a:rPr lang="fr-FR" sz="1800" i="0" dirty="0">
                <a:solidFill>
                  <a:srgbClr val="0D0D0D"/>
                </a:solidFill>
                <a:effectLst/>
                <a:latin typeface="Tahoma" panose="020B0604030504040204" pitchFamily="34" charset="0"/>
                <a:ea typeface="Tahoma" panose="020B0604030504040204" pitchFamily="34" charset="0"/>
                <a:cs typeface="Tahoma" panose="020B0604030504040204" pitchFamily="34" charset="0"/>
              </a:rPr>
              <a:t> IGTV pour des interviews plus longues ou des tutoriels détaillés.</a:t>
            </a:r>
          </a:p>
          <a:p>
            <a:pPr algn="l">
              <a:lnSpc>
                <a:spcPct val="100000"/>
              </a:lnSpc>
            </a:pPr>
            <a:r>
              <a:rPr lang="fr-FR" sz="1800" b="1" i="0" dirty="0">
                <a:solidFill>
                  <a:srgbClr val="0D0D0D"/>
                </a:solidFill>
                <a:effectLst/>
                <a:latin typeface="Tahoma" panose="020B0604030504040204" pitchFamily="34" charset="0"/>
                <a:ea typeface="Tahoma" panose="020B0604030504040204" pitchFamily="34" charset="0"/>
                <a:cs typeface="Tahoma" panose="020B0604030504040204" pitchFamily="34" charset="0"/>
              </a:rPr>
              <a:t>Durée : </a:t>
            </a:r>
            <a:br>
              <a:rPr lang="fr-FR" sz="1800" b="1" i="0" dirty="0">
                <a:solidFill>
                  <a:srgbClr val="0D0D0D"/>
                </a:solidFill>
                <a:effectLst/>
                <a:latin typeface="Tahoma" panose="020B0604030504040204" pitchFamily="34" charset="0"/>
                <a:ea typeface="Tahoma" panose="020B0604030504040204" pitchFamily="34" charset="0"/>
                <a:cs typeface="Tahoma" panose="020B0604030504040204" pitchFamily="34" charset="0"/>
              </a:rPr>
            </a:br>
            <a:r>
              <a:rPr lang="fr-FR" sz="1800" i="0" dirty="0">
                <a:solidFill>
                  <a:srgbClr val="0D0D0D"/>
                </a:solidFill>
                <a:effectLst/>
                <a:latin typeface="Tahoma" panose="020B0604030504040204" pitchFamily="34" charset="0"/>
                <a:ea typeface="Tahoma" panose="020B0604030504040204" pitchFamily="34" charset="0"/>
                <a:cs typeface="Tahoma" panose="020B0604030504040204" pitchFamily="34" charset="0"/>
              </a:rPr>
              <a:t>Stories (15 secondes par story, avec possibilité de créer une série), </a:t>
            </a:r>
            <a:r>
              <a:rPr lang="fr-FR" sz="1800" i="0" dirty="0" err="1">
                <a:solidFill>
                  <a:srgbClr val="0D0D0D"/>
                </a:solidFill>
                <a:effectLst/>
                <a:latin typeface="Tahoma" panose="020B0604030504040204" pitchFamily="34" charset="0"/>
                <a:ea typeface="Tahoma" panose="020B0604030504040204" pitchFamily="34" charset="0"/>
                <a:cs typeface="Tahoma" panose="020B0604030504040204" pitchFamily="34" charset="0"/>
              </a:rPr>
              <a:t>Reels</a:t>
            </a:r>
            <a:r>
              <a:rPr lang="fr-FR" sz="1800" i="0" dirty="0">
                <a:solidFill>
                  <a:srgbClr val="0D0D0D"/>
                </a:solidFill>
                <a:effectLst/>
                <a:latin typeface="Tahoma" panose="020B0604030504040204" pitchFamily="34" charset="0"/>
                <a:ea typeface="Tahoma" panose="020B0604030504040204" pitchFamily="34" charset="0"/>
                <a:cs typeface="Tahoma" panose="020B0604030504040204" pitchFamily="34" charset="0"/>
              </a:rPr>
              <a:t> (jusqu'à 60 secondes), IGTV (2 à 10 minutes).</a:t>
            </a:r>
          </a:p>
          <a:p>
            <a:pPr algn="l">
              <a:lnSpc>
                <a:spcPct val="100000"/>
              </a:lnSpc>
            </a:pPr>
            <a:r>
              <a:rPr lang="fr-FR" sz="1800" b="1" i="0" dirty="0">
                <a:solidFill>
                  <a:srgbClr val="0D0D0D"/>
                </a:solidFill>
                <a:effectLst/>
                <a:latin typeface="Tahoma" panose="020B0604030504040204" pitchFamily="34" charset="0"/>
                <a:ea typeface="Tahoma" panose="020B0604030504040204" pitchFamily="34" charset="0"/>
                <a:cs typeface="Tahoma" panose="020B0604030504040204" pitchFamily="34" charset="0"/>
              </a:rPr>
              <a:t>Clés de succès : </a:t>
            </a:r>
            <a:br>
              <a:rPr lang="fr-FR" sz="1800" b="1" i="0" dirty="0">
                <a:solidFill>
                  <a:srgbClr val="0D0D0D"/>
                </a:solidFill>
                <a:effectLst/>
                <a:latin typeface="Tahoma" panose="020B0604030504040204" pitchFamily="34" charset="0"/>
                <a:ea typeface="Tahoma" panose="020B0604030504040204" pitchFamily="34" charset="0"/>
                <a:cs typeface="Tahoma" panose="020B0604030504040204" pitchFamily="34" charset="0"/>
              </a:rPr>
            </a:br>
            <a:r>
              <a:rPr lang="fr-FR" sz="1800" i="0" dirty="0">
                <a:solidFill>
                  <a:srgbClr val="0D0D0D"/>
                </a:solidFill>
                <a:effectLst/>
                <a:latin typeface="Tahoma" panose="020B0604030504040204" pitchFamily="34" charset="0"/>
                <a:ea typeface="Tahoma" panose="020B0604030504040204" pitchFamily="34" charset="0"/>
                <a:cs typeface="Tahoma" panose="020B0604030504040204" pitchFamily="34" charset="0"/>
              </a:rPr>
              <a:t>Créativité et originalité dans le contenu, utilisation des hashtags pertinents pour augmenter la visibilité, et interaction régulière avec la communauté.</a:t>
            </a:r>
          </a:p>
        </p:txBody>
      </p:sp>
      <p:pic>
        <p:nvPicPr>
          <p:cNvPr id="3" name="Picture 6">
            <a:extLst>
              <a:ext uri="{FF2B5EF4-FFF2-40B4-BE49-F238E27FC236}">
                <a16:creationId xmlns:a16="http://schemas.microsoft.com/office/drawing/2014/main" id="{0F94F546-421C-76FF-55E3-664CEA53B3E3}"/>
              </a:ext>
            </a:extLst>
          </p:cNvPr>
          <p:cNvPicPr>
            <a:picLocks noChangeAspect="1" noChangeArrowheads="1"/>
          </p:cNvPicPr>
          <p:nvPr/>
        </p:nvPicPr>
        <p:blipFill>
          <a:blip r:embed="rId2">
            <a:clrChange>
              <a:clrFrom>
                <a:srgbClr val="F5EBF6"/>
              </a:clrFrom>
              <a:clrTo>
                <a:srgbClr val="F5EBF6">
                  <a:alpha val="0"/>
                </a:srgbClr>
              </a:clrTo>
            </a:clrChange>
            <a:extLst>
              <a:ext uri="{28A0092B-C50C-407E-A947-70E740481C1C}">
                <a14:useLocalDpi xmlns:a14="http://schemas.microsoft.com/office/drawing/2010/main" val="0"/>
              </a:ext>
            </a:extLst>
          </a:blip>
          <a:srcRect/>
          <a:stretch>
            <a:fillRect/>
          </a:stretch>
        </p:blipFill>
        <p:spPr bwMode="auto">
          <a:xfrm>
            <a:off x="9118356" y="2045220"/>
            <a:ext cx="1171086" cy="1171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84437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3304984-0F01-4B59-1017-21C2319E3B20}"/>
              </a:ext>
            </a:extLst>
          </p:cNvPr>
          <p:cNvSpPr>
            <a:spLocks noGrp="1"/>
          </p:cNvSpPr>
          <p:nvPr>
            <p:ph type="title"/>
          </p:nvPr>
        </p:nvSpPr>
        <p:spPr/>
        <p:txBody>
          <a:bodyPr/>
          <a:lstStyle/>
          <a:p>
            <a:r>
              <a:rPr lang="fr-FR" dirty="0"/>
              <a:t>Types de contenu par réseau</a:t>
            </a:r>
          </a:p>
        </p:txBody>
      </p:sp>
      <p:sp>
        <p:nvSpPr>
          <p:cNvPr id="7" name="ZoneTexte 6">
            <a:extLst>
              <a:ext uri="{FF2B5EF4-FFF2-40B4-BE49-F238E27FC236}">
                <a16:creationId xmlns:a16="http://schemas.microsoft.com/office/drawing/2014/main" id="{6AA6D34C-79BA-E844-7F7D-C28328509A0A}"/>
              </a:ext>
            </a:extLst>
          </p:cNvPr>
          <p:cNvSpPr txBox="1"/>
          <p:nvPr/>
        </p:nvSpPr>
        <p:spPr>
          <a:xfrm>
            <a:off x="761657" y="1364711"/>
            <a:ext cx="6096000" cy="3970318"/>
          </a:xfrm>
          <a:prstGeom prst="rect">
            <a:avLst/>
          </a:prstGeom>
          <a:noFill/>
        </p:spPr>
        <p:txBody>
          <a:bodyPr wrap="square">
            <a:spAutoFit/>
          </a:bodyPr>
          <a:lstStyle/>
          <a:p>
            <a:pPr algn="l">
              <a:lnSpc>
                <a:spcPct val="100000"/>
              </a:lnSpc>
            </a:pPr>
            <a:r>
              <a:rPr lang="fr-FR" sz="1800" b="1" i="0" dirty="0">
                <a:solidFill>
                  <a:srgbClr val="0D0D0D"/>
                </a:solidFill>
                <a:effectLst/>
                <a:latin typeface="Tahoma" panose="020B0604030504040204" pitchFamily="34" charset="0"/>
                <a:ea typeface="Tahoma" panose="020B0604030504040204" pitchFamily="34" charset="0"/>
                <a:cs typeface="Tahoma" panose="020B0604030504040204" pitchFamily="34" charset="0"/>
              </a:rPr>
              <a:t>Facebook</a:t>
            </a:r>
          </a:p>
          <a:p>
            <a:pPr algn="l">
              <a:lnSpc>
                <a:spcPct val="100000"/>
              </a:lnSpc>
            </a:pPr>
            <a:endParaRPr lang="fr-FR" sz="1800" b="1" i="0" dirty="0">
              <a:solidFill>
                <a:srgbClr val="0D0D0D"/>
              </a:solidFill>
              <a:effectLst/>
              <a:latin typeface="Tahoma" panose="020B0604030504040204" pitchFamily="34" charset="0"/>
              <a:ea typeface="Tahoma" panose="020B0604030504040204" pitchFamily="34" charset="0"/>
              <a:cs typeface="Tahoma" panose="020B0604030504040204" pitchFamily="34" charset="0"/>
            </a:endParaRPr>
          </a:p>
          <a:p>
            <a:pPr algn="l">
              <a:lnSpc>
                <a:spcPct val="100000"/>
              </a:lnSpc>
            </a:pPr>
            <a:r>
              <a:rPr lang="fr-FR" sz="1800" b="1" i="0" dirty="0">
                <a:solidFill>
                  <a:srgbClr val="0D0D0D"/>
                </a:solidFill>
                <a:effectLst/>
                <a:latin typeface="Tahoma" panose="020B0604030504040204" pitchFamily="34" charset="0"/>
                <a:ea typeface="Tahoma" panose="020B0604030504040204" pitchFamily="34" charset="0"/>
                <a:cs typeface="Tahoma" panose="020B0604030504040204" pitchFamily="34" charset="0"/>
              </a:rPr>
              <a:t>Type de vidéos : </a:t>
            </a:r>
            <a:br>
              <a:rPr lang="fr-FR" sz="1800" b="1" i="0" dirty="0">
                <a:solidFill>
                  <a:srgbClr val="0D0D0D"/>
                </a:solidFill>
                <a:effectLst/>
                <a:latin typeface="Tahoma" panose="020B0604030504040204" pitchFamily="34" charset="0"/>
                <a:ea typeface="Tahoma" panose="020B0604030504040204" pitchFamily="34" charset="0"/>
                <a:cs typeface="Tahoma" panose="020B0604030504040204" pitchFamily="34" charset="0"/>
              </a:rPr>
            </a:br>
            <a:r>
              <a:rPr lang="fr-FR" sz="1800" i="0" dirty="0">
                <a:solidFill>
                  <a:srgbClr val="0D0D0D"/>
                </a:solidFill>
                <a:effectLst/>
                <a:latin typeface="Tahoma" panose="020B0604030504040204" pitchFamily="34" charset="0"/>
                <a:ea typeface="Tahoma" panose="020B0604030504040204" pitchFamily="34" charset="0"/>
                <a:cs typeface="Tahoma" panose="020B0604030504040204" pitchFamily="34" charset="0"/>
              </a:rPr>
              <a:t>Partages de recettes, vidéos éducatives sur les produits PPNP, live Q&amp;A avec des nutritionnistes ou des ‘sélectionneurs Match’.</a:t>
            </a:r>
            <a:br>
              <a:rPr lang="fr-FR" sz="1800" i="0" dirty="0">
                <a:solidFill>
                  <a:srgbClr val="0D0D0D"/>
                </a:solidFill>
                <a:effectLst/>
                <a:latin typeface="Tahoma" panose="020B0604030504040204" pitchFamily="34" charset="0"/>
                <a:ea typeface="Tahoma" panose="020B0604030504040204" pitchFamily="34" charset="0"/>
                <a:cs typeface="Tahoma" panose="020B0604030504040204" pitchFamily="34" charset="0"/>
              </a:rPr>
            </a:br>
            <a:r>
              <a:rPr lang="fr-FR" sz="1800" b="1" i="0" dirty="0">
                <a:solidFill>
                  <a:srgbClr val="0D0D0D"/>
                </a:solidFill>
                <a:effectLst/>
                <a:latin typeface="Tahoma" panose="020B0604030504040204" pitchFamily="34" charset="0"/>
                <a:ea typeface="Tahoma" panose="020B0604030504040204" pitchFamily="34" charset="0"/>
                <a:cs typeface="Tahoma" panose="020B0604030504040204" pitchFamily="34" charset="0"/>
              </a:rPr>
              <a:t>Durée : </a:t>
            </a:r>
            <a:br>
              <a:rPr lang="fr-FR" sz="1800" b="1" i="0" dirty="0">
                <a:solidFill>
                  <a:srgbClr val="0D0D0D"/>
                </a:solidFill>
                <a:effectLst/>
                <a:latin typeface="Tahoma" panose="020B0604030504040204" pitchFamily="34" charset="0"/>
                <a:ea typeface="Tahoma" panose="020B0604030504040204" pitchFamily="34" charset="0"/>
                <a:cs typeface="Tahoma" panose="020B0604030504040204" pitchFamily="34" charset="0"/>
              </a:rPr>
            </a:br>
            <a:r>
              <a:rPr lang="fr-FR" sz="1800" i="0" dirty="0">
                <a:solidFill>
                  <a:srgbClr val="0D0D0D"/>
                </a:solidFill>
                <a:effectLst/>
                <a:latin typeface="Tahoma" panose="020B0604030504040204" pitchFamily="34" charset="0"/>
                <a:ea typeface="Tahoma" panose="020B0604030504040204" pitchFamily="34" charset="0"/>
                <a:cs typeface="Tahoma" panose="020B0604030504040204" pitchFamily="34" charset="0"/>
              </a:rPr>
              <a:t>1 à 3 minutes pour des vidéos classiques, plus longues pour des </a:t>
            </a:r>
            <a:r>
              <a:rPr lang="fr-FR" sz="1800" i="0" dirty="0" err="1">
                <a:solidFill>
                  <a:srgbClr val="0D0D0D"/>
                </a:solidFill>
                <a:effectLst/>
                <a:latin typeface="Tahoma" panose="020B0604030504040204" pitchFamily="34" charset="0"/>
                <a:ea typeface="Tahoma" panose="020B0604030504040204" pitchFamily="34" charset="0"/>
                <a:cs typeface="Tahoma" panose="020B0604030504040204" pitchFamily="34" charset="0"/>
              </a:rPr>
              <a:t>lives</a:t>
            </a:r>
            <a:r>
              <a:rPr lang="fr-FR" sz="1800" i="0" dirty="0">
                <a:solidFill>
                  <a:srgbClr val="0D0D0D"/>
                </a:solidFill>
                <a:effectLst/>
                <a:latin typeface="Tahoma" panose="020B0604030504040204" pitchFamily="34" charset="0"/>
                <a:ea typeface="Tahoma" panose="020B0604030504040204" pitchFamily="34" charset="0"/>
                <a:cs typeface="Tahoma" panose="020B0604030504040204" pitchFamily="34" charset="0"/>
              </a:rPr>
              <a:t>.</a:t>
            </a:r>
            <a:br>
              <a:rPr lang="fr-FR" sz="1800" i="0" dirty="0">
                <a:solidFill>
                  <a:srgbClr val="0D0D0D"/>
                </a:solidFill>
                <a:effectLst/>
                <a:latin typeface="Tahoma" panose="020B0604030504040204" pitchFamily="34" charset="0"/>
                <a:ea typeface="Tahoma" panose="020B0604030504040204" pitchFamily="34" charset="0"/>
                <a:cs typeface="Tahoma" panose="020B0604030504040204" pitchFamily="34" charset="0"/>
              </a:rPr>
            </a:br>
            <a:r>
              <a:rPr lang="fr-FR" sz="1800" b="1" i="0" dirty="0">
                <a:solidFill>
                  <a:srgbClr val="0D0D0D"/>
                </a:solidFill>
                <a:effectLst/>
                <a:latin typeface="Tahoma" panose="020B0604030504040204" pitchFamily="34" charset="0"/>
                <a:ea typeface="Tahoma" panose="020B0604030504040204" pitchFamily="34" charset="0"/>
                <a:cs typeface="Tahoma" panose="020B0604030504040204" pitchFamily="34" charset="0"/>
              </a:rPr>
              <a:t>Clés de succès : </a:t>
            </a:r>
            <a:br>
              <a:rPr lang="fr-FR" sz="1800" b="1" i="0" dirty="0">
                <a:solidFill>
                  <a:srgbClr val="0D0D0D"/>
                </a:solidFill>
                <a:effectLst/>
                <a:latin typeface="Tahoma" panose="020B0604030504040204" pitchFamily="34" charset="0"/>
                <a:ea typeface="Tahoma" panose="020B0604030504040204" pitchFamily="34" charset="0"/>
                <a:cs typeface="Tahoma" panose="020B0604030504040204" pitchFamily="34" charset="0"/>
              </a:rPr>
            </a:br>
            <a:r>
              <a:rPr lang="fr-FR" sz="1800" i="0" dirty="0">
                <a:solidFill>
                  <a:srgbClr val="0D0D0D"/>
                </a:solidFill>
                <a:effectLst/>
                <a:latin typeface="Tahoma" panose="020B0604030504040204" pitchFamily="34" charset="0"/>
                <a:ea typeface="Tahoma" panose="020B0604030504040204" pitchFamily="34" charset="0"/>
                <a:cs typeface="Tahoma" panose="020B0604030504040204" pitchFamily="34" charset="0"/>
              </a:rPr>
              <a:t>Contenu engageant qui encourage les partages et les commentaires, utilisation des groupes Facebook pour créer une communauté autour de valeurs partagées, et annonces ciblées pour promouvoir des vidéos.</a:t>
            </a:r>
          </a:p>
        </p:txBody>
      </p:sp>
      <p:pic>
        <p:nvPicPr>
          <p:cNvPr id="3" name="Picture 4" descr="Logo Facebook Art vectoriel, icônes et graphiques à télécharger gratuitement">
            <a:extLst>
              <a:ext uri="{FF2B5EF4-FFF2-40B4-BE49-F238E27FC236}">
                <a16:creationId xmlns:a16="http://schemas.microsoft.com/office/drawing/2014/main" id="{B2EEF328-E1E3-B8F7-2721-7BD7AA228FC8}"/>
              </a:ext>
            </a:extLst>
          </p:cNvPr>
          <p:cNvPicPr>
            <a:picLocks noChangeAspect="1" noChangeArrowheads="1"/>
          </p:cNvPicPr>
          <p:nvPr/>
        </p:nvPicPr>
        <p:blipFill>
          <a:blip r:embed="rId2">
            <a:clrChange>
              <a:clrFrom>
                <a:srgbClr val="FFFFFF"/>
              </a:clrFrom>
              <a:clrTo>
                <a:srgbClr val="FFFFFF">
                  <a:alpha val="0"/>
                </a:srgbClr>
              </a:clrTo>
            </a:clrChange>
            <a:alphaModFix/>
            <a:extLst>
              <a:ext uri="{28A0092B-C50C-407E-A947-70E740481C1C}">
                <a14:useLocalDpi xmlns:a14="http://schemas.microsoft.com/office/drawing/2010/main" val="0"/>
              </a:ext>
            </a:extLst>
          </a:blip>
          <a:srcRect/>
          <a:stretch>
            <a:fillRect/>
          </a:stretch>
        </p:blipFill>
        <p:spPr bwMode="auto">
          <a:xfrm>
            <a:off x="8550443" y="1851311"/>
            <a:ext cx="1498557" cy="14985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99537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3304984-0F01-4B59-1017-21C2319E3B20}"/>
              </a:ext>
            </a:extLst>
          </p:cNvPr>
          <p:cNvSpPr>
            <a:spLocks noGrp="1"/>
          </p:cNvSpPr>
          <p:nvPr>
            <p:ph type="title"/>
          </p:nvPr>
        </p:nvSpPr>
        <p:spPr/>
        <p:txBody>
          <a:bodyPr/>
          <a:lstStyle/>
          <a:p>
            <a:r>
              <a:rPr lang="fr-FR" dirty="0"/>
              <a:t>Types de contenu par réseau</a:t>
            </a:r>
          </a:p>
        </p:txBody>
      </p:sp>
      <p:sp>
        <p:nvSpPr>
          <p:cNvPr id="7" name="ZoneTexte 6">
            <a:extLst>
              <a:ext uri="{FF2B5EF4-FFF2-40B4-BE49-F238E27FC236}">
                <a16:creationId xmlns:a16="http://schemas.microsoft.com/office/drawing/2014/main" id="{6AA6D34C-79BA-E844-7F7D-C28328509A0A}"/>
              </a:ext>
            </a:extLst>
          </p:cNvPr>
          <p:cNvSpPr txBox="1"/>
          <p:nvPr/>
        </p:nvSpPr>
        <p:spPr>
          <a:xfrm>
            <a:off x="761657" y="1364711"/>
            <a:ext cx="6096000" cy="3416320"/>
          </a:xfrm>
          <a:prstGeom prst="rect">
            <a:avLst/>
          </a:prstGeom>
          <a:noFill/>
        </p:spPr>
        <p:txBody>
          <a:bodyPr wrap="square">
            <a:spAutoFit/>
          </a:bodyPr>
          <a:lstStyle/>
          <a:p>
            <a:pPr algn="l">
              <a:lnSpc>
                <a:spcPct val="100000"/>
              </a:lnSpc>
            </a:pPr>
            <a:r>
              <a:rPr lang="fr-FR" sz="1800" b="1" i="0" dirty="0" err="1">
                <a:solidFill>
                  <a:srgbClr val="0D0D0D"/>
                </a:solidFill>
                <a:effectLst/>
                <a:latin typeface="Tahoma" panose="020B0604030504040204" pitchFamily="34" charset="0"/>
                <a:ea typeface="Tahoma" panose="020B0604030504040204" pitchFamily="34" charset="0"/>
                <a:cs typeface="Tahoma" panose="020B0604030504040204" pitchFamily="34" charset="0"/>
              </a:rPr>
              <a:t>TikTok</a:t>
            </a:r>
            <a:endParaRPr lang="fr-FR" sz="1800" b="1" i="0" dirty="0">
              <a:solidFill>
                <a:srgbClr val="0D0D0D"/>
              </a:solidFill>
              <a:effectLst/>
              <a:latin typeface="Tahoma" panose="020B0604030504040204" pitchFamily="34" charset="0"/>
              <a:ea typeface="Tahoma" panose="020B0604030504040204" pitchFamily="34" charset="0"/>
              <a:cs typeface="Tahoma" panose="020B0604030504040204" pitchFamily="34" charset="0"/>
            </a:endParaRPr>
          </a:p>
          <a:p>
            <a:pPr algn="l">
              <a:lnSpc>
                <a:spcPct val="100000"/>
              </a:lnSpc>
            </a:pPr>
            <a:endParaRPr lang="fr-FR" sz="1800" b="1" i="0" dirty="0">
              <a:solidFill>
                <a:srgbClr val="0D0D0D"/>
              </a:solidFill>
              <a:effectLst/>
              <a:latin typeface="Tahoma" panose="020B0604030504040204" pitchFamily="34" charset="0"/>
              <a:ea typeface="Tahoma" panose="020B0604030504040204" pitchFamily="34" charset="0"/>
              <a:cs typeface="Tahoma" panose="020B0604030504040204" pitchFamily="34" charset="0"/>
            </a:endParaRPr>
          </a:p>
          <a:p>
            <a:pPr algn="l">
              <a:lnSpc>
                <a:spcPct val="100000"/>
              </a:lnSpc>
            </a:pPr>
            <a:r>
              <a:rPr lang="fr-FR" sz="1800" b="1" i="0" dirty="0">
                <a:solidFill>
                  <a:srgbClr val="0D0D0D"/>
                </a:solidFill>
                <a:effectLst/>
                <a:latin typeface="Tahoma" panose="020B0604030504040204" pitchFamily="34" charset="0"/>
                <a:ea typeface="Tahoma" panose="020B0604030504040204" pitchFamily="34" charset="0"/>
                <a:cs typeface="Tahoma" panose="020B0604030504040204" pitchFamily="34" charset="0"/>
              </a:rPr>
              <a:t>Type de vidéos : </a:t>
            </a:r>
            <a:br>
              <a:rPr lang="fr-FR" sz="1800" b="1" i="0" dirty="0">
                <a:solidFill>
                  <a:srgbClr val="0D0D0D"/>
                </a:solidFill>
                <a:effectLst/>
                <a:latin typeface="Tahoma" panose="020B0604030504040204" pitchFamily="34" charset="0"/>
                <a:ea typeface="Tahoma" panose="020B0604030504040204" pitchFamily="34" charset="0"/>
                <a:cs typeface="Tahoma" panose="020B0604030504040204" pitchFamily="34" charset="0"/>
              </a:rPr>
            </a:br>
            <a:r>
              <a:rPr lang="fr-FR" sz="1800" i="0" dirty="0">
                <a:solidFill>
                  <a:srgbClr val="0D0D0D"/>
                </a:solidFill>
                <a:effectLst/>
                <a:latin typeface="Tahoma" panose="020B0604030504040204" pitchFamily="34" charset="0"/>
                <a:ea typeface="Tahoma" panose="020B0604030504040204" pitchFamily="34" charset="0"/>
                <a:cs typeface="Tahoma" panose="020B0604030504040204" pitchFamily="34" charset="0"/>
              </a:rPr>
              <a:t>Clips rapides et divertissants montrant des recettes (recettes PPNP?), des défis ou des moments amusants dans le magasin.</a:t>
            </a:r>
            <a:br>
              <a:rPr lang="fr-FR" sz="1800" i="0" dirty="0">
                <a:solidFill>
                  <a:srgbClr val="0D0D0D"/>
                </a:solidFill>
                <a:effectLst/>
                <a:latin typeface="Tahoma" panose="020B0604030504040204" pitchFamily="34" charset="0"/>
                <a:ea typeface="Tahoma" panose="020B0604030504040204" pitchFamily="34" charset="0"/>
                <a:cs typeface="Tahoma" panose="020B0604030504040204" pitchFamily="34" charset="0"/>
              </a:rPr>
            </a:br>
            <a:r>
              <a:rPr lang="fr-FR" sz="1800" b="1" i="0" dirty="0">
                <a:solidFill>
                  <a:srgbClr val="0D0D0D"/>
                </a:solidFill>
                <a:effectLst/>
                <a:latin typeface="Tahoma" panose="020B0604030504040204" pitchFamily="34" charset="0"/>
                <a:ea typeface="Tahoma" panose="020B0604030504040204" pitchFamily="34" charset="0"/>
                <a:cs typeface="Tahoma" panose="020B0604030504040204" pitchFamily="34" charset="0"/>
              </a:rPr>
              <a:t>Durée : </a:t>
            </a:r>
            <a:br>
              <a:rPr lang="fr-FR" sz="1800" b="1" i="0" dirty="0">
                <a:solidFill>
                  <a:srgbClr val="0D0D0D"/>
                </a:solidFill>
                <a:effectLst/>
                <a:latin typeface="Tahoma" panose="020B0604030504040204" pitchFamily="34" charset="0"/>
                <a:ea typeface="Tahoma" panose="020B0604030504040204" pitchFamily="34" charset="0"/>
                <a:cs typeface="Tahoma" panose="020B0604030504040204" pitchFamily="34" charset="0"/>
              </a:rPr>
            </a:br>
            <a:r>
              <a:rPr lang="fr-FR" sz="1800" i="0" dirty="0">
                <a:solidFill>
                  <a:srgbClr val="0D0D0D"/>
                </a:solidFill>
                <a:effectLst/>
                <a:latin typeface="Tahoma" panose="020B0604030504040204" pitchFamily="34" charset="0"/>
                <a:ea typeface="Tahoma" panose="020B0604030504040204" pitchFamily="34" charset="0"/>
                <a:cs typeface="Tahoma" panose="020B0604030504040204" pitchFamily="34" charset="0"/>
              </a:rPr>
              <a:t>15 secondes à 1 minute.</a:t>
            </a:r>
            <a:br>
              <a:rPr lang="fr-FR" sz="1800" i="0" dirty="0">
                <a:solidFill>
                  <a:srgbClr val="0D0D0D"/>
                </a:solidFill>
                <a:effectLst/>
                <a:latin typeface="Tahoma" panose="020B0604030504040204" pitchFamily="34" charset="0"/>
                <a:ea typeface="Tahoma" panose="020B0604030504040204" pitchFamily="34" charset="0"/>
                <a:cs typeface="Tahoma" panose="020B0604030504040204" pitchFamily="34" charset="0"/>
              </a:rPr>
            </a:br>
            <a:r>
              <a:rPr lang="fr-FR" sz="1800" b="1" i="0" dirty="0">
                <a:solidFill>
                  <a:srgbClr val="0D0D0D"/>
                </a:solidFill>
                <a:effectLst/>
                <a:latin typeface="Tahoma" panose="020B0604030504040204" pitchFamily="34" charset="0"/>
                <a:ea typeface="Tahoma" panose="020B0604030504040204" pitchFamily="34" charset="0"/>
                <a:cs typeface="Tahoma" panose="020B0604030504040204" pitchFamily="34" charset="0"/>
              </a:rPr>
              <a:t>Clés de succès : </a:t>
            </a:r>
            <a:br>
              <a:rPr lang="fr-FR" sz="1800" b="1" i="0" dirty="0">
                <a:solidFill>
                  <a:srgbClr val="0D0D0D"/>
                </a:solidFill>
                <a:effectLst/>
                <a:latin typeface="Tahoma" panose="020B0604030504040204" pitchFamily="34" charset="0"/>
                <a:ea typeface="Tahoma" panose="020B0604030504040204" pitchFamily="34" charset="0"/>
                <a:cs typeface="Tahoma" panose="020B0604030504040204" pitchFamily="34" charset="0"/>
              </a:rPr>
            </a:br>
            <a:r>
              <a:rPr lang="fr-FR" sz="1800" i="0" dirty="0">
                <a:solidFill>
                  <a:srgbClr val="0D0D0D"/>
                </a:solidFill>
                <a:effectLst/>
                <a:latin typeface="Tahoma" panose="020B0604030504040204" pitchFamily="34" charset="0"/>
                <a:ea typeface="Tahoma" panose="020B0604030504040204" pitchFamily="34" charset="0"/>
                <a:cs typeface="Tahoma" panose="020B0604030504040204" pitchFamily="34" charset="0"/>
              </a:rPr>
              <a:t>Créativité, utilisation de la musique tendance, et engagement avec les tendances du moment pour maximiser la visibilité.</a:t>
            </a:r>
          </a:p>
        </p:txBody>
      </p:sp>
      <p:pic>
        <p:nvPicPr>
          <p:cNvPr id="3" name="Picture 10" descr="Tiktok Logo - Vecteurs et PSD gratuits à télécharger">
            <a:extLst>
              <a:ext uri="{FF2B5EF4-FFF2-40B4-BE49-F238E27FC236}">
                <a16:creationId xmlns:a16="http://schemas.microsoft.com/office/drawing/2014/main" id="{C8DDD819-542F-F879-A4B5-0B024D0B89C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96843" y="2257912"/>
            <a:ext cx="1244281" cy="1171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65876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7D12B7-A5AE-D70D-1355-BD9E8E4D818F}"/>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6B190B8F-CD9A-2A16-CFB6-ADEA8849DCE7}"/>
              </a:ext>
            </a:extLst>
          </p:cNvPr>
          <p:cNvSpPr>
            <a:spLocks noGrp="1"/>
          </p:cNvSpPr>
          <p:nvPr>
            <p:ph type="title"/>
          </p:nvPr>
        </p:nvSpPr>
        <p:spPr/>
        <p:txBody>
          <a:bodyPr/>
          <a:lstStyle/>
          <a:p>
            <a:r>
              <a:rPr lang="fr-FR" dirty="0"/>
              <a:t>Identité graphique</a:t>
            </a:r>
          </a:p>
        </p:txBody>
      </p:sp>
      <p:pic>
        <p:nvPicPr>
          <p:cNvPr id="10" name="Image 9">
            <a:extLst>
              <a:ext uri="{FF2B5EF4-FFF2-40B4-BE49-F238E27FC236}">
                <a16:creationId xmlns:a16="http://schemas.microsoft.com/office/drawing/2014/main" id="{12D12D8C-150B-FBB0-01FF-F47E8E390CFF}"/>
              </a:ext>
            </a:extLst>
          </p:cNvPr>
          <p:cNvPicPr>
            <a:picLocks noChangeAspect="1"/>
          </p:cNvPicPr>
          <p:nvPr/>
        </p:nvPicPr>
        <p:blipFill>
          <a:blip r:embed="rId3"/>
          <a:stretch>
            <a:fillRect/>
          </a:stretch>
        </p:blipFill>
        <p:spPr>
          <a:xfrm>
            <a:off x="9120986" y="314101"/>
            <a:ext cx="2709403" cy="4788349"/>
          </a:xfrm>
          <a:prstGeom prst="rect">
            <a:avLst/>
          </a:prstGeom>
          <a:ln>
            <a:noFill/>
          </a:ln>
          <a:effectLst>
            <a:outerShdw blurRad="292100" dist="139700" dir="2700000" algn="tl" rotWithShape="0">
              <a:srgbClr val="333333">
                <a:alpha val="65000"/>
              </a:srgbClr>
            </a:outerShdw>
          </a:effectLst>
        </p:spPr>
      </p:pic>
      <p:pic>
        <p:nvPicPr>
          <p:cNvPr id="8" name="Image 7" descr="Une image contenant Restauration rapide, nourriture, produits de boulangerie, boulangerie&#10;&#10;Description générée automatiquement">
            <a:extLst>
              <a:ext uri="{FF2B5EF4-FFF2-40B4-BE49-F238E27FC236}">
                <a16:creationId xmlns:a16="http://schemas.microsoft.com/office/drawing/2014/main" id="{83D27268-C39A-F84B-3857-9CA0AB56023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03353" y="3828691"/>
            <a:ext cx="4827036" cy="2715208"/>
          </a:xfrm>
          <a:prstGeom prst="rect">
            <a:avLst/>
          </a:prstGeom>
          <a:ln>
            <a:noFill/>
          </a:ln>
          <a:effectLst>
            <a:outerShdw blurRad="292100" dist="139700" dir="2700000" algn="tl" rotWithShape="0">
              <a:srgbClr val="333333">
                <a:alpha val="65000"/>
              </a:srgbClr>
            </a:outerShdw>
          </a:effectLst>
        </p:spPr>
      </p:pic>
      <p:pic>
        <p:nvPicPr>
          <p:cNvPr id="12" name="Image 11" descr="Une image contenant texte, Snack, repas, nourriture&#10;&#10;Description générée automatiquement">
            <a:extLst>
              <a:ext uri="{FF2B5EF4-FFF2-40B4-BE49-F238E27FC236}">
                <a16:creationId xmlns:a16="http://schemas.microsoft.com/office/drawing/2014/main" id="{C438FD7F-8F71-A3F3-B616-4C3AE220B35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55408" y="3828691"/>
            <a:ext cx="2610777" cy="2715208"/>
          </a:xfrm>
          <a:prstGeom prst="rect">
            <a:avLst/>
          </a:prstGeom>
          <a:ln>
            <a:noFill/>
          </a:ln>
          <a:effectLst>
            <a:outerShdw blurRad="292100" dist="139700" dir="2700000" algn="tl" rotWithShape="0">
              <a:srgbClr val="333333">
                <a:alpha val="65000"/>
              </a:srgbClr>
            </a:outerShdw>
          </a:effectLst>
        </p:spPr>
      </p:pic>
      <p:pic>
        <p:nvPicPr>
          <p:cNvPr id="15" name="Image 14" descr="Une image contenant texte, capture d’écran, Police, graphisme&#10;&#10;Description générée automatiquement">
            <a:extLst>
              <a:ext uri="{FF2B5EF4-FFF2-40B4-BE49-F238E27FC236}">
                <a16:creationId xmlns:a16="http://schemas.microsoft.com/office/drawing/2014/main" id="{2672D0CB-C28B-798F-C046-8B7459F84B8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5337" y="3828691"/>
            <a:ext cx="2811556" cy="2709090"/>
          </a:xfrm>
          <a:prstGeom prst="rect">
            <a:avLst/>
          </a:prstGeom>
          <a:ln>
            <a:noFill/>
          </a:ln>
          <a:effectLst>
            <a:outerShdw blurRad="292100" dist="139700" dir="2700000" algn="tl" rotWithShape="0">
              <a:srgbClr val="333333">
                <a:alpha val="65000"/>
              </a:srgbClr>
            </a:outerShdw>
          </a:effectLst>
        </p:spPr>
      </p:pic>
      <p:sp>
        <p:nvSpPr>
          <p:cNvPr id="17" name="ZoneTexte 16">
            <a:extLst>
              <a:ext uri="{FF2B5EF4-FFF2-40B4-BE49-F238E27FC236}">
                <a16:creationId xmlns:a16="http://schemas.microsoft.com/office/drawing/2014/main" id="{9210A348-AB07-7E72-A113-CEAF4654D743}"/>
              </a:ext>
            </a:extLst>
          </p:cNvPr>
          <p:cNvSpPr txBox="1"/>
          <p:nvPr/>
        </p:nvSpPr>
        <p:spPr>
          <a:xfrm>
            <a:off x="586726" y="1114504"/>
            <a:ext cx="8404690" cy="584775"/>
          </a:xfrm>
          <a:prstGeom prst="rect">
            <a:avLst/>
          </a:prstGeom>
          <a:noFill/>
        </p:spPr>
        <p:txBody>
          <a:bodyPr wrap="square">
            <a:spAutoFit/>
          </a:bodyPr>
          <a:lstStyle/>
          <a:p>
            <a:r>
              <a:rPr lang="fr-FR" sz="1600" b="0" i="0" dirty="0">
                <a:solidFill>
                  <a:srgbClr val="0D0D0D"/>
                </a:solidFill>
                <a:effectLst/>
                <a:latin typeface="Tahoma" panose="020B0604030504040204" pitchFamily="34" charset="0"/>
                <a:ea typeface="Tahoma" panose="020B0604030504040204" pitchFamily="34" charset="0"/>
                <a:cs typeface="Tahoma" panose="020B0604030504040204" pitchFamily="34" charset="0"/>
              </a:rPr>
              <a:t>La clé d'une marque forte est la cohérence. Il faut veiller à ce que tous les éléments visuels et sonores soient cohérents à travers les différentes plateformes et types de contenu.</a:t>
            </a:r>
            <a:endParaRPr lang="fr-FR" sz="1600" dirty="0">
              <a:latin typeface="Tahoma" panose="020B0604030504040204" pitchFamily="34" charset="0"/>
              <a:ea typeface="Tahoma" panose="020B0604030504040204" pitchFamily="34" charset="0"/>
              <a:cs typeface="Tahoma" panose="020B0604030504040204" pitchFamily="34" charset="0"/>
            </a:endParaRPr>
          </a:p>
        </p:txBody>
      </p:sp>
      <p:sp>
        <p:nvSpPr>
          <p:cNvPr id="19" name="ZoneTexte 18">
            <a:extLst>
              <a:ext uri="{FF2B5EF4-FFF2-40B4-BE49-F238E27FC236}">
                <a16:creationId xmlns:a16="http://schemas.microsoft.com/office/drawing/2014/main" id="{4B10464D-A6FF-D766-3732-61C2444F9E4B}"/>
              </a:ext>
            </a:extLst>
          </p:cNvPr>
          <p:cNvSpPr txBox="1"/>
          <p:nvPr/>
        </p:nvSpPr>
        <p:spPr>
          <a:xfrm>
            <a:off x="508167" y="1856044"/>
            <a:ext cx="8404691" cy="1815882"/>
          </a:xfrm>
          <a:prstGeom prst="rect">
            <a:avLst/>
          </a:prstGeom>
          <a:noFill/>
        </p:spPr>
        <p:txBody>
          <a:bodyPr wrap="square">
            <a:spAutoFit/>
          </a:bodyPr>
          <a:lstStyle/>
          <a:p>
            <a:pPr marL="285750" indent="-285750">
              <a:buFont typeface="Wingdings" panose="05000000000000000000" pitchFamily="2" charset="2"/>
              <a:buChar char="è"/>
            </a:pPr>
            <a:r>
              <a:rPr lang="fr-FR" sz="1600" b="1" i="0" u="none" strike="noStrike" dirty="0" err="1">
                <a:solidFill>
                  <a:srgbClr val="212121"/>
                </a:solidFill>
                <a:effectLst/>
                <a:latin typeface="Tahoma" panose="020B0604030504040204" pitchFamily="34" charset="0"/>
                <a:ea typeface="Tahoma" panose="020B0604030504040204" pitchFamily="34" charset="0"/>
                <a:cs typeface="Tahoma" panose="020B0604030504040204" pitchFamily="34" charset="0"/>
              </a:rPr>
              <a:t>Branding</a:t>
            </a:r>
            <a:r>
              <a:rPr lang="fr-FR" sz="1600" b="1" i="0" u="none" strike="noStrike" dirty="0">
                <a:solidFill>
                  <a:srgbClr val="212121"/>
                </a:solidFill>
                <a:effectLst/>
                <a:latin typeface="Tahoma" panose="020B0604030504040204" pitchFamily="34" charset="0"/>
                <a:ea typeface="Tahoma" panose="020B0604030504040204" pitchFamily="34" charset="0"/>
                <a:cs typeface="Tahoma" panose="020B0604030504040204" pitchFamily="34" charset="0"/>
              </a:rPr>
              <a:t> :</a:t>
            </a:r>
            <a:r>
              <a:rPr lang="fr-FR" sz="1600" i="0" u="none" strike="noStrike" dirty="0">
                <a:solidFill>
                  <a:srgbClr val="212121"/>
                </a:solidFill>
                <a:effectLst/>
                <a:latin typeface="Tahoma" panose="020B0604030504040204" pitchFamily="34" charset="0"/>
                <a:ea typeface="Tahoma" panose="020B0604030504040204" pitchFamily="34" charset="0"/>
                <a:cs typeface="Tahoma" panose="020B0604030504040204" pitchFamily="34" charset="0"/>
              </a:rPr>
              <a:t> Afin de renforcer le </a:t>
            </a:r>
            <a:r>
              <a:rPr lang="fr-FR" sz="1600" i="0" u="none" strike="noStrike" dirty="0" err="1">
                <a:solidFill>
                  <a:srgbClr val="212121"/>
                </a:solidFill>
                <a:effectLst/>
                <a:latin typeface="Tahoma" panose="020B0604030504040204" pitchFamily="34" charset="0"/>
                <a:ea typeface="Tahoma" panose="020B0604030504040204" pitchFamily="34" charset="0"/>
                <a:cs typeface="Tahoma" panose="020B0604030504040204" pitchFamily="34" charset="0"/>
              </a:rPr>
              <a:t>bra</a:t>
            </a:r>
            <a:r>
              <a:rPr lang="fr-FR" sz="1600" dirty="0" err="1">
                <a:solidFill>
                  <a:srgbClr val="212121"/>
                </a:solidFill>
                <a:latin typeface="Tahoma" panose="020B0604030504040204" pitchFamily="34" charset="0"/>
                <a:ea typeface="Tahoma" panose="020B0604030504040204" pitchFamily="34" charset="0"/>
                <a:cs typeface="Tahoma" panose="020B0604030504040204" pitchFamily="34" charset="0"/>
              </a:rPr>
              <a:t>nding</a:t>
            </a:r>
            <a:r>
              <a:rPr lang="fr-FR" sz="1600" dirty="0">
                <a:solidFill>
                  <a:srgbClr val="212121"/>
                </a:solidFill>
                <a:latin typeface="Tahoma" panose="020B0604030504040204" pitchFamily="34" charset="0"/>
                <a:ea typeface="Tahoma" panose="020B0604030504040204" pitchFamily="34" charset="0"/>
                <a:cs typeface="Tahoma" panose="020B0604030504040204" pitchFamily="34" charset="0"/>
              </a:rPr>
              <a:t> et l’attribution à la marque, le logo Supermarché MATCH doit être présent en petit en quadri en haut à droite de l’écran.</a:t>
            </a:r>
          </a:p>
          <a:p>
            <a:pPr marL="285750" indent="-285750">
              <a:buFont typeface="Wingdings" panose="05000000000000000000" pitchFamily="2" charset="2"/>
              <a:buChar char="è"/>
            </a:pPr>
            <a:endParaRPr lang="fr-FR" sz="1600" dirty="0">
              <a:solidFill>
                <a:srgbClr val="212121"/>
              </a:solidFill>
              <a:latin typeface="Tahoma" panose="020B0604030504040204" pitchFamily="34" charset="0"/>
              <a:ea typeface="Tahoma" panose="020B0604030504040204" pitchFamily="34" charset="0"/>
              <a:cs typeface="Tahoma" panose="020B0604030504040204" pitchFamily="34" charset="0"/>
            </a:endParaRPr>
          </a:p>
          <a:p>
            <a:pPr marL="285750" indent="-285750">
              <a:buFont typeface="Wingdings" panose="05000000000000000000" pitchFamily="2" charset="2"/>
              <a:buChar char="è"/>
            </a:pPr>
            <a:r>
              <a:rPr lang="fr-FR" sz="1600" b="1" dirty="0">
                <a:latin typeface="Tahoma" panose="020B0604030504040204" pitchFamily="34" charset="0"/>
                <a:ea typeface="Tahoma" panose="020B0604030504040204" pitchFamily="34" charset="0"/>
                <a:cs typeface="Tahoma" panose="020B0604030504040204" pitchFamily="34" charset="0"/>
              </a:rPr>
              <a:t>Charte graphique : </a:t>
            </a:r>
            <a:r>
              <a:rPr lang="fr-FR" sz="1600" dirty="0">
                <a:latin typeface="Tahoma" panose="020B0604030504040204" pitchFamily="34" charset="0"/>
                <a:ea typeface="Tahoma" panose="020B0604030504040204" pitchFamily="34" charset="0"/>
                <a:cs typeface="Tahoma" panose="020B0604030504040204" pitchFamily="34" charset="0"/>
              </a:rPr>
              <a:t>Utilisez la palette de couleurs, les polices de caractère et les autres éléments de design graphique de Supermarché Match de manière cohérente. Il s’agit de renforcer la reconnaissance de la marque et créer une expérience visuelle unifiée pour le spectateur.</a:t>
            </a:r>
          </a:p>
        </p:txBody>
      </p:sp>
    </p:spTree>
    <p:extLst>
      <p:ext uri="{BB962C8B-B14F-4D97-AF65-F5344CB8AC3E}">
        <p14:creationId xmlns:p14="http://schemas.microsoft.com/office/powerpoint/2010/main" val="25506046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7D12B7-A5AE-D70D-1355-BD9E8E4D818F}"/>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6B190B8F-CD9A-2A16-CFB6-ADEA8849DCE7}"/>
              </a:ext>
            </a:extLst>
          </p:cNvPr>
          <p:cNvSpPr>
            <a:spLocks noGrp="1"/>
          </p:cNvSpPr>
          <p:nvPr>
            <p:ph type="title"/>
          </p:nvPr>
        </p:nvSpPr>
        <p:spPr/>
        <p:txBody>
          <a:bodyPr/>
          <a:lstStyle/>
          <a:p>
            <a:r>
              <a:rPr lang="fr-FR" dirty="0"/>
              <a:t>Qualité d’image &amp; principe de tournage/montage</a:t>
            </a:r>
          </a:p>
        </p:txBody>
      </p:sp>
      <p:sp>
        <p:nvSpPr>
          <p:cNvPr id="5" name="ZoneTexte 4">
            <a:extLst>
              <a:ext uri="{FF2B5EF4-FFF2-40B4-BE49-F238E27FC236}">
                <a16:creationId xmlns:a16="http://schemas.microsoft.com/office/drawing/2014/main" id="{65D80483-8023-8CF2-9C38-9CC0747855A9}"/>
              </a:ext>
            </a:extLst>
          </p:cNvPr>
          <p:cNvSpPr txBox="1"/>
          <p:nvPr/>
        </p:nvSpPr>
        <p:spPr>
          <a:xfrm>
            <a:off x="1028527" y="1213789"/>
            <a:ext cx="9381565" cy="4801314"/>
          </a:xfrm>
          <a:prstGeom prst="rect">
            <a:avLst/>
          </a:prstGeom>
          <a:noFill/>
        </p:spPr>
        <p:txBody>
          <a:bodyPr wrap="square">
            <a:spAutoFit/>
          </a:bodyPr>
          <a:lstStyle/>
          <a:p>
            <a:r>
              <a:rPr lang="fr-FR" b="1" dirty="0">
                <a:solidFill>
                  <a:srgbClr val="212121"/>
                </a:solidFill>
                <a:latin typeface="Tahoma" panose="020B0604030504040204" pitchFamily="34" charset="0"/>
                <a:ea typeface="Tahoma" panose="020B0604030504040204" pitchFamily="34" charset="0"/>
                <a:cs typeface="Tahoma" panose="020B0604030504040204" pitchFamily="34" charset="0"/>
              </a:rPr>
              <a:t>Investir dans la qualité de la production vidéo et audio est essentiel.</a:t>
            </a:r>
          </a:p>
          <a:p>
            <a:r>
              <a:rPr lang="fr-FR" dirty="0">
                <a:solidFill>
                  <a:srgbClr val="212121"/>
                </a:solidFill>
                <a:latin typeface="Tahoma" panose="020B0604030504040204" pitchFamily="34" charset="0"/>
                <a:ea typeface="Tahoma" panose="020B0604030504040204" pitchFamily="34" charset="0"/>
                <a:cs typeface="Tahoma" panose="020B0604030504040204" pitchFamily="34" charset="0"/>
              </a:rPr>
              <a:t>Réseaux sociaux ne doit pas être synonyme d’image ‘Smartphone’.</a:t>
            </a:r>
            <a:br>
              <a:rPr lang="fr-FR" dirty="0">
                <a:solidFill>
                  <a:srgbClr val="212121"/>
                </a:solidFill>
                <a:latin typeface="Tahoma" panose="020B0604030504040204" pitchFamily="34" charset="0"/>
                <a:ea typeface="Tahoma" panose="020B0604030504040204" pitchFamily="34" charset="0"/>
                <a:cs typeface="Tahoma" panose="020B0604030504040204" pitchFamily="34" charset="0"/>
              </a:rPr>
            </a:br>
            <a:r>
              <a:rPr lang="fr-FR" dirty="0">
                <a:solidFill>
                  <a:srgbClr val="212121"/>
                </a:solidFill>
                <a:latin typeface="Tahoma" panose="020B0604030504040204" pitchFamily="34" charset="0"/>
                <a:ea typeface="Tahoma" panose="020B0604030504040204" pitchFamily="34" charset="0"/>
                <a:cs typeface="Tahoma" panose="020B0604030504040204" pitchFamily="34" charset="0"/>
              </a:rPr>
              <a:t>Une bonne qualité visuelle et sonore renforce la perception positive de la marque.</a:t>
            </a:r>
            <a:r>
              <a:rPr lang="fr-FR" i="0" u="none" strike="noStrike" dirty="0">
                <a:solidFill>
                  <a:srgbClr val="212121"/>
                </a:solidFill>
                <a:effectLst/>
                <a:latin typeface="Tahoma" panose="020B0604030504040204" pitchFamily="34" charset="0"/>
                <a:ea typeface="Tahoma" panose="020B0604030504040204" pitchFamily="34" charset="0"/>
                <a:cs typeface="Tahoma" panose="020B0604030504040204" pitchFamily="34" charset="0"/>
              </a:rPr>
              <a:t>.</a:t>
            </a:r>
            <a:endParaRPr lang="fr-FR" dirty="0">
              <a:solidFill>
                <a:srgbClr val="212121"/>
              </a:solidFill>
              <a:latin typeface="Tahoma" panose="020B0604030504040204" pitchFamily="34" charset="0"/>
              <a:ea typeface="Tahoma" panose="020B0604030504040204" pitchFamily="34" charset="0"/>
              <a:cs typeface="Tahoma" panose="020B0604030504040204" pitchFamily="34" charset="0"/>
            </a:endParaRPr>
          </a:p>
          <a:p>
            <a:pPr marL="285750" indent="-285750">
              <a:buFont typeface="Wingdings" panose="05000000000000000000" pitchFamily="2" charset="2"/>
              <a:buChar char="è"/>
            </a:pPr>
            <a:r>
              <a:rPr lang="fr-FR" b="1" dirty="0" err="1">
                <a:solidFill>
                  <a:srgbClr val="212121"/>
                </a:solidFill>
                <a:latin typeface="Tahoma" panose="020B0604030504040204" pitchFamily="34" charset="0"/>
                <a:ea typeface="Tahoma" panose="020B0604030504040204" pitchFamily="34" charset="0"/>
                <a:cs typeface="Tahoma" panose="020B0604030504040204" pitchFamily="34" charset="0"/>
              </a:rPr>
              <a:t>Etre</a:t>
            </a:r>
            <a:r>
              <a:rPr lang="fr-FR" b="1" dirty="0">
                <a:solidFill>
                  <a:srgbClr val="212121"/>
                </a:solidFill>
                <a:latin typeface="Tahoma" panose="020B0604030504040204" pitchFamily="34" charset="0"/>
                <a:ea typeface="Tahoma" panose="020B0604030504040204" pitchFamily="34" charset="0"/>
                <a:cs typeface="Tahoma" panose="020B0604030504040204" pitchFamily="34" charset="0"/>
              </a:rPr>
              <a:t> prêt à adapter chaque approche en fonction des sujets abordés </a:t>
            </a:r>
            <a:br>
              <a:rPr lang="fr-FR" dirty="0">
                <a:solidFill>
                  <a:srgbClr val="212121"/>
                </a:solidFill>
                <a:latin typeface="Tahoma" panose="020B0604030504040204" pitchFamily="34" charset="0"/>
                <a:ea typeface="Tahoma" panose="020B0604030504040204" pitchFamily="34" charset="0"/>
                <a:cs typeface="Tahoma" panose="020B0604030504040204" pitchFamily="34" charset="0"/>
              </a:rPr>
            </a:br>
            <a:r>
              <a:rPr lang="fr-FR" dirty="0">
                <a:solidFill>
                  <a:srgbClr val="212121"/>
                </a:solidFill>
                <a:latin typeface="Tahoma" panose="020B0604030504040204" pitchFamily="34" charset="0"/>
                <a:ea typeface="Tahoma" panose="020B0604030504040204" pitchFamily="34" charset="0"/>
                <a:cs typeface="Tahoma" panose="020B0604030504040204" pitchFamily="34" charset="0"/>
              </a:rPr>
              <a:t>tout en cherchant une cohérence dans la tonalité et la qualité de réalisation et sonore</a:t>
            </a:r>
          </a:p>
          <a:p>
            <a:pPr marL="285750" indent="-285750">
              <a:buFont typeface="Wingdings" panose="05000000000000000000" pitchFamily="2" charset="2"/>
              <a:buChar char="è"/>
            </a:pPr>
            <a:r>
              <a:rPr lang="fr-FR" b="1" dirty="0">
                <a:solidFill>
                  <a:srgbClr val="212121"/>
                </a:solidFill>
                <a:latin typeface="Tahoma" panose="020B0604030504040204" pitchFamily="34" charset="0"/>
                <a:ea typeface="Tahoma" panose="020B0604030504040204" pitchFamily="34" charset="0"/>
                <a:cs typeface="Tahoma" panose="020B0604030504040204" pitchFamily="34" charset="0"/>
              </a:rPr>
              <a:t>Tourner les vidéos en haute définition (HD) au minimum. </a:t>
            </a:r>
            <a:r>
              <a:rPr lang="fr-FR" dirty="0">
                <a:solidFill>
                  <a:srgbClr val="212121"/>
                </a:solidFill>
                <a:latin typeface="Tahoma" panose="020B0604030504040204" pitchFamily="34" charset="0"/>
                <a:ea typeface="Tahoma" panose="020B0604030504040204" pitchFamily="34" charset="0"/>
                <a:cs typeface="Tahoma" panose="020B0604030504040204" pitchFamily="34" charset="0"/>
              </a:rPr>
              <a:t>Une haute résolution est particulièrement importante pour les plateformes comme YouTube, où les utilisateurs peuvent choisir la qualité de la vidéo.</a:t>
            </a:r>
          </a:p>
          <a:p>
            <a:pPr marL="285750" indent="-285750">
              <a:buFont typeface="Wingdings" panose="05000000000000000000" pitchFamily="2" charset="2"/>
              <a:buChar char="è"/>
            </a:pPr>
            <a:r>
              <a:rPr lang="fr-FR" b="1" i="0" dirty="0">
                <a:solidFill>
                  <a:srgbClr val="0D0D0D"/>
                </a:solidFill>
                <a:effectLst/>
                <a:latin typeface="Tahoma" panose="020B0604030504040204" pitchFamily="34" charset="0"/>
                <a:ea typeface="Tahoma" panose="020B0604030504040204" pitchFamily="34" charset="0"/>
                <a:cs typeface="Tahoma" panose="020B0604030504040204" pitchFamily="34" charset="0"/>
              </a:rPr>
              <a:t>S’assurer que les images soient nettes, </a:t>
            </a:r>
            <a:r>
              <a:rPr lang="fr-FR" b="0" i="0" dirty="0">
                <a:solidFill>
                  <a:srgbClr val="0D0D0D"/>
                </a:solidFill>
                <a:effectLst/>
                <a:latin typeface="Tahoma" panose="020B0604030504040204" pitchFamily="34" charset="0"/>
                <a:ea typeface="Tahoma" panose="020B0604030504040204" pitchFamily="34" charset="0"/>
                <a:cs typeface="Tahoma" panose="020B0604030504040204" pitchFamily="34" charset="0"/>
              </a:rPr>
              <a:t>en utilisant des équipements de stabilisation comme des trépieds, travelling ou des </a:t>
            </a:r>
            <a:r>
              <a:rPr lang="fr-FR" b="0" i="0" dirty="0" err="1">
                <a:solidFill>
                  <a:srgbClr val="0D0D0D"/>
                </a:solidFill>
                <a:effectLst/>
                <a:latin typeface="Tahoma" panose="020B0604030504040204" pitchFamily="34" charset="0"/>
                <a:ea typeface="Tahoma" panose="020B0604030504040204" pitchFamily="34" charset="0"/>
                <a:cs typeface="Tahoma" panose="020B0604030504040204" pitchFamily="34" charset="0"/>
              </a:rPr>
              <a:t>gimbals</a:t>
            </a:r>
            <a:r>
              <a:rPr lang="fr-FR" b="0" i="0" dirty="0">
                <a:solidFill>
                  <a:srgbClr val="0D0D0D"/>
                </a:solidFill>
                <a:effectLst/>
                <a:latin typeface="Tahoma" panose="020B0604030504040204" pitchFamily="34" charset="0"/>
                <a:ea typeface="Tahoma" panose="020B0604030504040204" pitchFamily="34" charset="0"/>
                <a:cs typeface="Tahoma" panose="020B0604030504040204" pitchFamily="34" charset="0"/>
              </a:rPr>
              <a:t> pour éviter les flous de bougé, surtout lors de prises de vue en mouvement ou à main levée.</a:t>
            </a:r>
          </a:p>
          <a:p>
            <a:pPr marL="285750" indent="-285750">
              <a:buFont typeface="Wingdings" panose="05000000000000000000" pitchFamily="2" charset="2"/>
              <a:buChar char="è"/>
            </a:pPr>
            <a:r>
              <a:rPr lang="fr-FR" b="1" i="0" dirty="0">
                <a:solidFill>
                  <a:srgbClr val="0D0D0D"/>
                </a:solidFill>
                <a:effectLst/>
                <a:latin typeface="Tahoma" panose="020B0604030504040204" pitchFamily="34" charset="0"/>
                <a:ea typeface="Tahoma" panose="020B0604030504040204" pitchFamily="34" charset="0"/>
                <a:cs typeface="Tahoma" panose="020B0604030504040204" pitchFamily="34" charset="0"/>
              </a:rPr>
              <a:t>Utiliser une variété de plans </a:t>
            </a:r>
            <a:r>
              <a:rPr lang="fr-FR" b="0" i="0" dirty="0">
                <a:solidFill>
                  <a:srgbClr val="0D0D0D"/>
                </a:solidFill>
                <a:effectLst/>
                <a:latin typeface="Tahoma" panose="020B0604030504040204" pitchFamily="34" charset="0"/>
                <a:ea typeface="Tahoma" panose="020B0604030504040204" pitchFamily="34" charset="0"/>
                <a:cs typeface="Tahoma" panose="020B0604030504040204" pitchFamily="34" charset="0"/>
              </a:rPr>
              <a:t>(plans larges, plans moyens, gros plans) pour maintenir l'intérêt visuel et mettre en valeur les produits ou les sujets de manière créative.</a:t>
            </a:r>
          </a:p>
          <a:p>
            <a:pPr marL="285750" indent="-285750">
              <a:buFont typeface="Wingdings" panose="05000000000000000000" pitchFamily="2" charset="2"/>
              <a:buChar char="è"/>
            </a:pPr>
            <a:r>
              <a:rPr lang="fr-FR" b="1" dirty="0">
                <a:solidFill>
                  <a:srgbClr val="212121"/>
                </a:solidFill>
                <a:latin typeface="Tahoma" panose="020B0604030504040204" pitchFamily="34" charset="0"/>
                <a:ea typeface="Tahoma" panose="020B0604030504040204" pitchFamily="34" charset="0"/>
                <a:cs typeface="Tahoma" panose="020B0604030504040204" pitchFamily="34" charset="0"/>
              </a:rPr>
              <a:t>Effectuer un étalonnage en post-production </a:t>
            </a:r>
            <a:r>
              <a:rPr lang="fr-FR" dirty="0">
                <a:solidFill>
                  <a:srgbClr val="212121"/>
                </a:solidFill>
                <a:latin typeface="Tahoma" panose="020B0604030504040204" pitchFamily="34" charset="0"/>
                <a:ea typeface="Tahoma" panose="020B0604030504040204" pitchFamily="34" charset="0"/>
                <a:cs typeface="Tahoma" panose="020B0604030504040204" pitchFamily="34" charset="0"/>
              </a:rPr>
              <a:t>pour assurer que les couleurs soient vives, uniformes et fidèles à la réalité. Cela est crucial pour les vidéos de nourriture où l'aspect visuel du produit peut influencer la perception de fraîcheur.</a:t>
            </a:r>
            <a:br>
              <a:rPr lang="fr-FR" dirty="0">
                <a:solidFill>
                  <a:srgbClr val="212121"/>
                </a:solidFill>
                <a:latin typeface="Tahoma" panose="020B0604030504040204" pitchFamily="34" charset="0"/>
                <a:ea typeface="Tahoma" panose="020B0604030504040204" pitchFamily="34" charset="0"/>
                <a:cs typeface="Tahoma" panose="020B0604030504040204" pitchFamily="34" charset="0"/>
              </a:rPr>
            </a:br>
            <a:r>
              <a:rPr lang="fr-FR" dirty="0">
                <a:solidFill>
                  <a:srgbClr val="212121"/>
                </a:solidFill>
                <a:latin typeface="Tahoma" panose="020B0604030504040204" pitchFamily="34" charset="0"/>
                <a:ea typeface="Tahoma" panose="020B0604030504040204" pitchFamily="34" charset="0"/>
                <a:cs typeface="Tahoma" panose="020B0604030504040204" pitchFamily="34" charset="0"/>
              </a:rPr>
              <a:t> </a:t>
            </a:r>
            <a:endParaRPr lang="fr-FR"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833561436"/>
      </p:ext>
    </p:extLst>
  </p:cSld>
  <p:clrMapOvr>
    <a:masterClrMapping/>
  </p:clrMapOvr>
</p:sld>
</file>

<file path=ppt/theme/theme1.xml><?xml version="1.0" encoding="utf-8"?>
<a:theme xmlns:a="http://schemas.openxmlformats.org/drawingml/2006/main" name="1_Thème LNB">
  <a:themeElements>
    <a:clrScheme name="Le nouveau belier">
      <a:dk1>
        <a:srgbClr val="2E2E2E"/>
      </a:dk1>
      <a:lt1>
        <a:srgbClr val="FFFFFF"/>
      </a:lt1>
      <a:dk2>
        <a:srgbClr val="9C896A"/>
      </a:dk2>
      <a:lt2>
        <a:srgbClr val="EDE7E3"/>
      </a:lt2>
      <a:accent1>
        <a:srgbClr val="D8117D"/>
      </a:accent1>
      <a:accent2>
        <a:srgbClr val="FCE828"/>
      </a:accent2>
      <a:accent3>
        <a:srgbClr val="D5D5D5"/>
      </a:accent3>
      <a:accent4>
        <a:srgbClr val="00D06C"/>
      </a:accent4>
      <a:accent5>
        <a:srgbClr val="FD8000"/>
      </a:accent5>
      <a:accent6>
        <a:srgbClr val="B700F2"/>
      </a:accent6>
      <a:hlink>
        <a:srgbClr val="D8117D"/>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NB_Presentation_template" id="{93AE758A-9B99-3E4F-8DEB-DD88F90A7A3B}" vid="{8BA648CC-0D2E-AA45-B39D-36E46C307F08}"/>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LNB_MATCH_point_hebdo_1804</Template>
  <TotalTime>8025</TotalTime>
  <Words>1043</Words>
  <Application>Microsoft Office PowerPoint</Application>
  <PresentationFormat>Grand écran</PresentationFormat>
  <Paragraphs>85</Paragraphs>
  <Slides>12</Slides>
  <Notes>5</Notes>
  <HiddenSlides>0</HiddenSlides>
  <MMClips>0</MMClips>
  <ScaleCrop>false</ScaleCrop>
  <HeadingPairs>
    <vt:vector size="6" baseType="variant">
      <vt:variant>
        <vt:lpstr>Polices utilisées</vt:lpstr>
      </vt:variant>
      <vt:variant>
        <vt:i4>8</vt:i4>
      </vt:variant>
      <vt:variant>
        <vt:lpstr>Thème</vt:lpstr>
      </vt:variant>
      <vt:variant>
        <vt:i4>1</vt:i4>
      </vt:variant>
      <vt:variant>
        <vt:lpstr>Titres des diapositives</vt:lpstr>
      </vt:variant>
      <vt:variant>
        <vt:i4>12</vt:i4>
      </vt:variant>
    </vt:vector>
  </HeadingPairs>
  <TitlesOfParts>
    <vt:vector size="21" baseType="lpstr">
      <vt:lpstr>Arial</vt:lpstr>
      <vt:lpstr>Calibri</vt:lpstr>
      <vt:lpstr>Georgia</vt:lpstr>
      <vt:lpstr>Helvetica</vt:lpstr>
      <vt:lpstr>Playfair Display</vt:lpstr>
      <vt:lpstr>Police système Courant</vt:lpstr>
      <vt:lpstr>Tahoma</vt:lpstr>
      <vt:lpstr>Wingdings</vt:lpstr>
      <vt:lpstr>1_Thème LNB</vt:lpstr>
      <vt:lpstr>GUIDELINE VIDEOS</vt:lpstr>
      <vt:lpstr>Généralités</vt:lpstr>
      <vt:lpstr>Type de contenus</vt:lpstr>
      <vt:lpstr>Types de contenu par réseau</vt:lpstr>
      <vt:lpstr>Types de contenu par réseau</vt:lpstr>
      <vt:lpstr>Types de contenu par réseau</vt:lpstr>
      <vt:lpstr>Types de contenu par réseau</vt:lpstr>
      <vt:lpstr>Identité graphique</vt:lpstr>
      <vt:lpstr>Qualité d’image &amp; principe de tournage/montage</vt:lpstr>
      <vt:lpstr>Identité sonore</vt:lpstr>
      <vt:lpstr>Écran Intro</vt:lpstr>
      <vt:lpstr>Écran Outro</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LNB x MATCH</dc:title>
  <dc:subject/>
  <dc:creator>Emilie Proteau</dc:creator>
  <cp:keywords/>
  <dc:description/>
  <cp:lastModifiedBy>Aude Alario</cp:lastModifiedBy>
  <cp:revision>223</cp:revision>
  <cp:lastPrinted>2022-07-05T07:32:58Z</cp:lastPrinted>
  <dcterms:created xsi:type="dcterms:W3CDTF">2023-04-17T13:19:25Z</dcterms:created>
  <dcterms:modified xsi:type="dcterms:W3CDTF">2024-03-26T11:25:06Z</dcterms:modified>
  <cp:category/>
</cp:coreProperties>
</file>