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6"/>
  </p:notesMasterIdLst>
  <p:sldIdLst>
    <p:sldId id="257" r:id="rId2"/>
    <p:sldId id="2147479860" r:id="rId3"/>
    <p:sldId id="2147479862" r:id="rId4"/>
    <p:sldId id="2147479861" r:id="rId5"/>
  </p:sldIdLst>
  <p:sldSz cx="12192000" cy="6858000"/>
  <p:notesSz cx="9906000" cy="14335125"/>
  <p:embeddedFontLst>
    <p:embeddedFont>
      <p:font typeface="Avenir Next LT Pro" panose="020B0504020202020204" pitchFamily="34" charset="0"/>
      <p:regular r:id="rId7"/>
      <p:bold r:id="rId8"/>
      <p:italic r:id="rId9"/>
      <p:boldItalic r:id="rId10"/>
    </p:embeddedFont>
    <p:embeddedFont>
      <p:font typeface="Georgia" panose="02040502050405020303" pitchFamily="18" charset="0"/>
      <p:regular r:id="rId11"/>
      <p:bold r:id="rId12"/>
      <p:italic r:id="rId13"/>
      <p:boldItalic r:id="rId14"/>
    </p:embeddedFont>
    <p:embeddedFont>
      <p:font typeface="Playfair Display" panose="00000500000000000000" pitchFamily="2" charset="0"/>
      <p:regular r:id="rId15"/>
      <p:bold r:id="rId16"/>
      <p:italic r:id="rId17"/>
      <p:boldItalic r:id="rId18"/>
    </p:embeddedFont>
    <p:embeddedFont>
      <p:font typeface="Tahoma" panose="020B0604030504040204" pitchFamily="34" charset="0"/>
      <p:regular r:id="rId19"/>
      <p:bold r:id="rId20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9535"/>
    <a:srgbClr val="000000"/>
    <a:srgbClr val="237756"/>
    <a:srgbClr val="FBEC13"/>
    <a:srgbClr val="D9117E"/>
    <a:srgbClr val="FFFFFF"/>
    <a:srgbClr val="EDE8E3"/>
    <a:srgbClr val="A27F4A"/>
    <a:srgbClr val="DAA478"/>
    <a:srgbClr val="6F8E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706" autoAdjust="0"/>
  </p:normalViewPr>
  <p:slideViewPr>
    <p:cSldViewPr snapToGrid="0">
      <p:cViewPr varScale="1">
        <p:scale>
          <a:sx n="88" d="100"/>
          <a:sy n="88" d="100"/>
        </p:scale>
        <p:origin x="374" y="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heme" Target="theme/theme1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07/06/2024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6.png"/><Relationship Id="rId5" Type="http://schemas.microsoft.com/office/2007/relationships/hdphoto" Target="../media/hdphoto1.wdp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6.png"/><Relationship Id="rId5" Type="http://schemas.microsoft.com/office/2007/relationships/hdphoto" Target="../media/hdphoto1.wdp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 supermarché match - At Work Conseil">
            <a:extLst>
              <a:ext uri="{FF2B5EF4-FFF2-40B4-BE49-F238E27FC236}">
                <a16:creationId xmlns:a16="http://schemas.microsoft.com/office/drawing/2014/main" id="{5DE7FB8A-560B-C7E7-AB4D-89AFD2F7D4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7" t="24553" r="30338" b="26777"/>
          <a:stretch/>
        </p:blipFill>
        <p:spPr bwMode="auto">
          <a:xfrm>
            <a:off x="2977375" y="2326835"/>
            <a:ext cx="1735270" cy="77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0126" y="2439005"/>
            <a:ext cx="8442518" cy="1325514"/>
          </a:xfrm>
        </p:spPr>
        <p:txBody>
          <a:bodyPr/>
          <a:lstStyle/>
          <a:p>
            <a:pPr algn="l">
              <a:lnSpc>
                <a:spcPts val="5600"/>
              </a:lnSpc>
            </a:pPr>
            <a:r>
              <a:rPr lang="fr-FR" sz="4800" dirty="0">
                <a:solidFill>
                  <a:srgbClr val="237756"/>
                </a:solidFill>
                <a:latin typeface="Avenir Next LT Pro" panose="020B0504020202020204" pitchFamily="34" charset="0"/>
                <a:ea typeface="+mj-ea"/>
                <a:cs typeface="+mj-cs"/>
              </a:rPr>
              <a:t>Hub</a:t>
            </a:r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6600" b="1" i="0" u="none" strike="noStrike" kern="1200" cap="none" spc="60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Nutrition Santé </a:t>
            </a:r>
            <a:endParaRPr lang="fr-FR" spc="600" dirty="0">
              <a:solidFill>
                <a:srgbClr val="237756"/>
              </a:solidFill>
              <a:latin typeface="Playfair Display" panose="00000500000000000000" pitchFamily="2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F69308A-441C-E42D-DB9B-E153A513719E}"/>
              </a:ext>
            </a:extLst>
          </p:cNvPr>
          <p:cNvSpPr txBox="1"/>
          <p:nvPr/>
        </p:nvSpPr>
        <p:spPr>
          <a:xfrm>
            <a:off x="1526671" y="3764519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0" i="0" dirty="0">
                <a:solidFill>
                  <a:srgbClr val="237756"/>
                </a:solidFill>
                <a:effectLst/>
                <a:highlight>
                  <a:srgbClr val="FFFFFF"/>
                </a:highlight>
                <a:latin typeface="Playfair Display" panose="00000500000000000000" pitchFamily="2" charset="0"/>
              </a:rPr>
              <a:t>Au cœur de notre mission : votre santé.</a:t>
            </a:r>
            <a:endParaRPr lang="fr-FR" dirty="0">
              <a:solidFill>
                <a:srgbClr val="237756"/>
              </a:solidFill>
              <a:latin typeface="Playfair Display" panose="00000500000000000000" pitchFamily="2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9A0A39D-F01B-B79F-6B8C-42B7C6296B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328" t="2493" r="80786" b="78482"/>
          <a:stretch/>
        </p:blipFill>
        <p:spPr>
          <a:xfrm>
            <a:off x="1790794" y="4304507"/>
            <a:ext cx="1226633" cy="1304693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B147CE1-2201-5263-F7A0-86A159A3C3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21070" t="21681" r="61044" b="59294"/>
          <a:stretch/>
        </p:blipFill>
        <p:spPr>
          <a:xfrm>
            <a:off x="3674978" y="4304506"/>
            <a:ext cx="1226633" cy="1304693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BD30EFE-58A5-E6E8-5DEF-70AC74007F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720" t="41194" r="80394" b="39781"/>
          <a:stretch/>
        </p:blipFill>
        <p:spPr>
          <a:xfrm>
            <a:off x="7356088" y="4304504"/>
            <a:ext cx="1226633" cy="1304693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8FA66C5-BA69-8AB0-890C-09BFF1BCC6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5515533" y="4304505"/>
            <a:ext cx="1226633" cy="1304693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ACCED18-9CD4-8E32-7C52-06AF8A9630AA}"/>
              </a:ext>
            </a:extLst>
          </p:cNvPr>
          <p:cNvSpPr txBox="1"/>
          <p:nvPr/>
        </p:nvSpPr>
        <p:spPr>
          <a:xfrm>
            <a:off x="490917" y="128633"/>
            <a:ext cx="10278683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VIDEO SANTE NUTRITION</a:t>
            </a:r>
            <a:b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sz="3600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A82F950-A432-4AC6-3D6B-EBF595120C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8919" y="1005114"/>
            <a:ext cx="11591925" cy="257628"/>
          </a:xfrm>
        </p:spPr>
        <p:txBody>
          <a:bodyPr/>
          <a:lstStyle/>
          <a:p>
            <a:pPr algn="l"/>
            <a:r>
              <a:rPr lang="fr-FR" dirty="0"/>
              <a:t>CAPSULES VIDEOS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E93DAF3-115C-68F2-E6E6-B1B698CCD323}"/>
              </a:ext>
            </a:extLst>
          </p:cNvPr>
          <p:cNvSpPr txBox="1"/>
          <p:nvPr/>
        </p:nvSpPr>
        <p:spPr>
          <a:xfrm>
            <a:off x="502528" y="1262742"/>
            <a:ext cx="7155209" cy="4933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b="1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GOOD TEST LE FILM - </a:t>
            </a:r>
            <a:r>
              <a:rPr lang="fr-FR" sz="2000" b="1" dirty="0" err="1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Hummm</a:t>
            </a:r>
            <a:r>
              <a:rPr lang="fr-FR" sz="2000" b="1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 C’EST BON ! </a:t>
            </a:r>
            <a:br>
              <a:rPr lang="fr-FR" sz="2000" b="1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</a:br>
            <a:r>
              <a:rPr lang="fr-FR" sz="1200" b="1" i="0" u="none" strike="noStrike" baseline="0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VIDEO SHORT 15-20’’ &amp; 35s – Testimoniaux clients</a:t>
            </a:r>
            <a:endParaRPr lang="fr-FR" sz="1200" dirty="0">
              <a:latin typeface="Avenir Next LT Pro" panose="020B0504020202020204" pitchFamily="34" charset="0"/>
            </a:endParaRPr>
          </a:p>
          <a:p>
            <a: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Une succession de séquences de dégustation clients  </a:t>
            </a:r>
            <a:b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</a:br>
            <a: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tourné en studio.</a:t>
            </a:r>
          </a:p>
          <a:p>
            <a:r>
              <a:rPr lang="fr-FR" sz="1600" kern="100" dirty="0"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Les premières scènes nous découvrons les préparatifs de la dégustation, les personnes s’installer, puis nous découvrons les personnes </a:t>
            </a:r>
            <a:r>
              <a:rPr lang="fr-FR" sz="16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réaliser une dégustation à l’aveugle. On les verrait prendre une bouchée d’un produit anonymisé, </a:t>
            </a:r>
            <a:r>
              <a:rPr lang="fr-FR" sz="1600" kern="100" dirty="0"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puis les premières réactions. Il s’agit de faire monter crescendo.</a:t>
            </a:r>
          </a:p>
          <a:p>
            <a:r>
              <a:rPr lang="fr-FR" sz="1600" kern="100" dirty="0"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Les réactions de surprise arrivent, de satisfaction, de sourire et d’</a:t>
            </a:r>
            <a:r>
              <a:rPr lang="fr-FR" sz="1600" kern="100" dirty="0" err="1"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interactions.</a:t>
            </a:r>
            <a:r>
              <a:rPr lang="fr-FR" sz="1600" kern="100" dirty="0" err="1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Puis</a:t>
            </a:r>
            <a: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 séquence avec toutes les réactions autour de </a:t>
            </a:r>
            <a:r>
              <a:rPr lang="fr-FR" sz="1600" i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‘C’est bon !’ ‘Délicieux’</a:t>
            </a:r>
            <a:endParaRPr lang="fr-FR" sz="16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Avec un panneau </a:t>
            </a:r>
            <a:r>
              <a:rPr lang="fr-FR" sz="1600" b="1" i="1" kern="100" dirty="0"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C</a:t>
            </a:r>
            <a:r>
              <a:rPr lang="fr-FR" sz="1600" b="1" i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e n’est pas juste bon, c’est bon pour vous !</a:t>
            </a:r>
          </a:p>
          <a:p>
            <a:r>
              <a:rPr lang="fr-FR" sz="1600" kern="100" dirty="0"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Découverte du label et sourire des clients. </a:t>
            </a:r>
            <a:br>
              <a:rPr lang="fr-FR" sz="1600" kern="100" dirty="0"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</a:br>
            <a:endParaRPr lang="fr-FR" sz="16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Carton explicatif avec voix off : </a:t>
            </a:r>
            <a:r>
              <a:rPr lang="fr-FR" sz="1600" i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Bon pour moi, c’est une sélection de petits plats sains cuisinés et préparés par nos pros qui sont bon pour votre vous et à petits prix (affichage des 4 arguments clefs)</a:t>
            </a:r>
            <a:r>
              <a:rPr lang="fr-FR" sz="1600" i="1" kern="100" dirty="0"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 + Visuel de plats préparés </a:t>
            </a:r>
            <a:endParaRPr lang="fr-FR" sz="1600" i="1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 (Corps CS)"/>
            </a:endParaRPr>
          </a:p>
          <a:p>
            <a:pPr>
              <a:lnSpc>
                <a:spcPct val="150000"/>
              </a:lnSpc>
            </a:pPr>
            <a:endParaRPr lang="fr-FR" sz="2000" b="1" dirty="0">
              <a:latin typeface="Avenir Next LT Pro" panose="020B05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7D43A0-FA68-F86C-C54B-1B507ECD44B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10271005" y="178851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3" name="Video type test produit">
            <a:hlinkClick r:id="" action="ppaction://media"/>
            <a:extLst>
              <a:ext uri="{FF2B5EF4-FFF2-40B4-BE49-F238E27FC236}">
                <a16:creationId xmlns:a16="http://schemas.microsoft.com/office/drawing/2014/main" id="{90C90625-DE87-B2DD-720B-264C384741E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25484" y="2438400"/>
            <a:ext cx="3875599" cy="218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64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9756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ACCED18-9CD4-8E32-7C52-06AF8A9630AA}"/>
              </a:ext>
            </a:extLst>
          </p:cNvPr>
          <p:cNvSpPr txBox="1"/>
          <p:nvPr/>
        </p:nvSpPr>
        <p:spPr>
          <a:xfrm>
            <a:off x="490917" y="128633"/>
            <a:ext cx="10278683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VIDEO SANTE NUTRITION</a:t>
            </a:r>
            <a:b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sz="3600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A82F950-A432-4AC6-3D6B-EBF595120C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8919" y="1005114"/>
            <a:ext cx="11591925" cy="257628"/>
          </a:xfrm>
        </p:spPr>
        <p:txBody>
          <a:bodyPr/>
          <a:lstStyle/>
          <a:p>
            <a:pPr algn="l"/>
            <a:r>
              <a:rPr lang="fr-FR" dirty="0"/>
              <a:t>CAPSULES VIDEOS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E93DAF3-115C-68F2-E6E6-B1B698CCD323}"/>
              </a:ext>
            </a:extLst>
          </p:cNvPr>
          <p:cNvSpPr txBox="1"/>
          <p:nvPr/>
        </p:nvSpPr>
        <p:spPr>
          <a:xfrm>
            <a:off x="502528" y="1262742"/>
            <a:ext cx="9547163" cy="4226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b="1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GOOD TEST LE FILM - </a:t>
            </a:r>
            <a:r>
              <a:rPr lang="fr-FR" sz="2000" b="1" dirty="0" err="1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Hummm</a:t>
            </a:r>
            <a:r>
              <a:rPr lang="fr-FR" sz="2000" b="1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 C’EST BON ! </a:t>
            </a:r>
            <a:br>
              <a:rPr lang="fr-FR" sz="2000" b="1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</a:br>
            <a:r>
              <a:rPr lang="fr-FR" sz="1200" b="1" i="0" u="none" strike="noStrike" baseline="0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VIDEO SHORT 15-20’’ &amp; 35s – Testimoniaux clients</a:t>
            </a:r>
            <a:br>
              <a:rPr lang="fr-FR" sz="1200" b="1" i="0" u="none" strike="noStrike" baseline="0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</a:br>
            <a:endParaRPr lang="fr-FR" sz="1200" dirty="0">
              <a:latin typeface="Avenir Next LT Pro" panose="020B0504020202020204" pitchFamily="34" charset="0"/>
            </a:endParaRPr>
          </a:p>
          <a:p>
            <a:r>
              <a:rPr lang="fr-FR" sz="1600" b="1" dirty="0">
                <a:latin typeface="Avenir Next LT Pro" panose="020B0504020202020204" pitchFamily="34" charset="0"/>
              </a:rPr>
              <a:t>Engagement Client :</a:t>
            </a:r>
            <a:endParaRPr lang="fr-FR" sz="1600" dirty="0">
              <a:latin typeface="Avenir Next LT Pro" panose="020B0504020202020204" pitchFamily="34" charset="0"/>
            </a:endParaRPr>
          </a:p>
          <a:p>
            <a:r>
              <a:rPr lang="fr-FR" sz="1600" dirty="0">
                <a:latin typeface="Avenir Next LT Pro" panose="020B0504020202020204" pitchFamily="34" charset="0"/>
              </a:rPr>
              <a:t>Capturer les réactions spontanées et positives des clients renforce la crédibilité </a:t>
            </a:r>
            <a:br>
              <a:rPr lang="fr-FR" sz="16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et la confiance envers le label Santé Match.</a:t>
            </a:r>
            <a:br>
              <a:rPr lang="fr-FR" sz="1600" dirty="0">
                <a:latin typeface="Avenir Next LT Pro" panose="020B0504020202020204" pitchFamily="34" charset="0"/>
              </a:rPr>
            </a:br>
            <a:endParaRPr lang="fr-FR" sz="1600" dirty="0">
              <a:latin typeface="Avenir Next LT Pro" panose="020B0504020202020204" pitchFamily="34" charset="0"/>
            </a:endParaRPr>
          </a:p>
          <a:p>
            <a:r>
              <a:rPr lang="fr-FR" sz="1600" b="1" dirty="0">
                <a:latin typeface="Avenir Next LT Pro" panose="020B0504020202020204" pitchFamily="34" charset="0"/>
              </a:rPr>
              <a:t>Impact Visuel et Émotionnel :</a:t>
            </a:r>
            <a:endParaRPr lang="fr-FR" sz="1600" dirty="0">
              <a:latin typeface="Avenir Next LT Pro" panose="020B0504020202020204" pitchFamily="34" charset="0"/>
            </a:endParaRPr>
          </a:p>
          <a:p>
            <a:r>
              <a:rPr lang="fr-FR" sz="1600" dirty="0">
                <a:latin typeface="Avenir Next LT Pro" panose="020B0504020202020204" pitchFamily="34" charset="0"/>
              </a:rPr>
              <a:t>Crescendo Émotionnel : La montée en puissance des réactions des clients crée un fort impact émotionnel, rendant le message mémorable.</a:t>
            </a:r>
            <a:br>
              <a:rPr lang="fr-FR" sz="1600" dirty="0">
                <a:latin typeface="Avenir Next LT Pro" panose="020B0504020202020204" pitchFamily="34" charset="0"/>
              </a:rPr>
            </a:br>
            <a:endParaRPr lang="fr-FR" sz="1600" dirty="0">
              <a:latin typeface="Avenir Next LT Pro" panose="020B0504020202020204" pitchFamily="34" charset="0"/>
            </a:endParaRPr>
          </a:p>
          <a:p>
            <a:r>
              <a:rPr lang="fr-FR" sz="1600" dirty="0">
                <a:latin typeface="Avenir Next LT Pro" panose="020B0504020202020204" pitchFamily="34" charset="0"/>
              </a:rPr>
              <a:t>Simplicité et Clarté : Le format court et dynamique permet de transmettre efficacement le message principal du label Santé Match.</a:t>
            </a:r>
          </a:p>
          <a:p>
            <a:r>
              <a:rPr lang="fr-FR" sz="1600" b="1" dirty="0">
                <a:latin typeface="Avenir Next LT Pro" panose="020B0504020202020204" pitchFamily="34" charset="0"/>
              </a:rPr>
              <a:t> </a:t>
            </a:r>
            <a:endParaRPr lang="fr-FR" sz="1600" dirty="0">
              <a:latin typeface="Avenir Next LT Pro" panose="020B0504020202020204" pitchFamily="34" charset="0"/>
            </a:endParaRPr>
          </a:p>
          <a:p>
            <a:pPr>
              <a:lnSpc>
                <a:spcPct val="150000"/>
              </a:lnSpc>
            </a:pPr>
            <a:endParaRPr lang="fr-FR" sz="2000" b="1" dirty="0">
              <a:latin typeface="Avenir Next LT Pro" panose="020B05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7D43A0-FA68-F86C-C54B-1B507ECD44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10271005" y="178851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2554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ACCED18-9CD4-8E32-7C52-06AF8A9630AA}"/>
              </a:ext>
            </a:extLst>
          </p:cNvPr>
          <p:cNvSpPr txBox="1"/>
          <p:nvPr/>
        </p:nvSpPr>
        <p:spPr>
          <a:xfrm>
            <a:off x="490917" y="128633"/>
            <a:ext cx="10278683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VIDEO SANTE NUTRITION</a:t>
            </a:r>
            <a:b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sz="3600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A82F950-A432-4AC6-3D6B-EBF595120C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8919" y="1005114"/>
            <a:ext cx="11591925" cy="257628"/>
          </a:xfrm>
        </p:spPr>
        <p:txBody>
          <a:bodyPr/>
          <a:lstStyle/>
          <a:p>
            <a:pPr algn="l"/>
            <a:r>
              <a:rPr lang="fr-FR" dirty="0"/>
              <a:t>CAPSULES VIDEOS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E93DAF3-115C-68F2-E6E6-B1B698CCD323}"/>
              </a:ext>
            </a:extLst>
          </p:cNvPr>
          <p:cNvSpPr txBox="1"/>
          <p:nvPr/>
        </p:nvSpPr>
        <p:spPr>
          <a:xfrm>
            <a:off x="502528" y="1262742"/>
            <a:ext cx="7155209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b="1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GOOD TEST LE FILM - </a:t>
            </a:r>
            <a:r>
              <a:rPr lang="fr-FR" sz="2000" b="1" dirty="0" err="1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Hummm</a:t>
            </a:r>
            <a:r>
              <a:rPr lang="fr-FR" sz="2000" b="1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 C’EST BON ! </a:t>
            </a:r>
            <a:br>
              <a:rPr lang="fr-FR" sz="2000" b="1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</a:br>
            <a:r>
              <a:rPr lang="fr-FR" sz="1200" b="1" i="0" u="none" strike="noStrike" baseline="0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VIDEO SHORT 15-20’’ &amp; 35s– Testimoniaux clients</a:t>
            </a:r>
            <a:br>
              <a:rPr lang="fr-FR" sz="1200" b="1" i="0" u="none" strike="noStrike" baseline="0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</a:br>
            <a:endParaRPr lang="fr-FR" sz="1200" dirty="0">
              <a:latin typeface="Avenir Next LT Pro" panose="020B0504020202020204" pitchFamily="34" charset="0"/>
            </a:endParaRPr>
          </a:p>
          <a:p>
            <a:r>
              <a:rPr lang="fr-FR" sz="16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Parti pris : </a:t>
            </a:r>
          </a:p>
          <a:p>
            <a:r>
              <a:rPr lang="fr-FR" sz="1600" kern="100" dirty="0"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Prendre pour la moitié des participants des acteurs pour s’assurer d’avoir des réactions qui interpellent et très visuelles.</a:t>
            </a:r>
          </a:p>
          <a:p>
            <a:endParaRPr lang="fr-FR" sz="16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600" b="1" kern="100" dirty="0"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Equipe prévues : </a:t>
            </a:r>
          </a:p>
          <a:p>
            <a: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&gt;Food designeuse : pour plan du packshot </a:t>
            </a:r>
          </a:p>
          <a:p>
            <a: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&gt;Equipe tournage, lumière  &amp; Ingé Son  </a:t>
            </a:r>
          </a:p>
          <a:p>
            <a:r>
              <a:rPr lang="fr-FR" sz="1600" kern="100" dirty="0"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&gt;Voix off</a:t>
            </a:r>
            <a:endParaRPr lang="fr-FR" sz="16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&gt;3 acteurs  + 3-4 autres personnes de Match ou LNB ou de la prod…</a:t>
            </a:r>
          </a:p>
          <a:p>
            <a: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&gt;</a:t>
            </a:r>
            <a:r>
              <a:rPr lang="fr-FR" sz="1600" kern="100" dirty="0" err="1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Coiff</a:t>
            </a:r>
            <a: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 </a:t>
            </a:r>
            <a:r>
              <a:rPr lang="fr-FR" sz="1600" kern="100" dirty="0" err="1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Maq</a:t>
            </a:r>
            <a: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 </a:t>
            </a:r>
          </a:p>
          <a:p>
            <a: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Pour la déco on serait sur un environnement neutre mais avec quelques éléments qui signifie ‘cuisine’</a:t>
            </a:r>
            <a:b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</a:br>
            <a:br>
              <a:rPr lang="fr-FR" sz="16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</a:br>
            <a:r>
              <a:rPr lang="fr-FR" sz="1600" b="1" kern="100" dirty="0">
                <a:latin typeface="Avenir Next LT Pro" panose="020B0504020202020204" pitchFamily="34" charset="0"/>
              </a:rPr>
              <a:t>Timing : </a:t>
            </a:r>
            <a:br>
              <a:rPr lang="fr-FR" sz="1600" b="1" kern="100" dirty="0">
                <a:latin typeface="Avenir Next LT Pro" panose="020B0504020202020204" pitchFamily="34" charset="0"/>
              </a:rPr>
            </a:br>
            <a:r>
              <a:rPr lang="fr-FR" sz="1600" kern="100" dirty="0">
                <a:latin typeface="Avenir Next LT Pro" panose="020B0504020202020204" pitchFamily="34" charset="0"/>
              </a:rPr>
              <a:t>Shooting le 17 juin – lancement film le 20 juin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7D43A0-FA68-F86C-C54B-1B507ECD44B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10271005" y="178851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3" name="Video type test produit">
            <a:hlinkClick r:id="" action="ppaction://media"/>
            <a:extLst>
              <a:ext uri="{FF2B5EF4-FFF2-40B4-BE49-F238E27FC236}">
                <a16:creationId xmlns:a16="http://schemas.microsoft.com/office/drawing/2014/main" id="{90C90625-DE87-B2DD-720B-264C384741E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25484" y="2438400"/>
            <a:ext cx="3875599" cy="218002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EF2D407-1382-9C3F-378F-725547B67F58}"/>
              </a:ext>
            </a:extLst>
          </p:cNvPr>
          <p:cNvSpPr txBox="1"/>
          <p:nvPr/>
        </p:nvSpPr>
        <p:spPr>
          <a:xfrm>
            <a:off x="1724296" y="6159650"/>
            <a:ext cx="85467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kern="100" dirty="0">
                <a:latin typeface="Avenir Next LT Pro" panose="020B0504020202020204" pitchFamily="34" charset="0"/>
              </a:rPr>
              <a:t>Budget production : </a:t>
            </a:r>
            <a:br>
              <a:rPr lang="fr-FR" sz="1800" b="1" kern="100" dirty="0">
                <a:latin typeface="Avenir Next LT Pro" panose="020B0504020202020204" pitchFamily="34" charset="0"/>
              </a:rPr>
            </a:br>
            <a:r>
              <a:rPr lang="fr-FR" sz="1600" kern="100" dirty="0">
                <a:latin typeface="Avenir Next LT Pro" panose="020B0504020202020204" pitchFamily="34" charset="0"/>
              </a:rPr>
              <a:t>Tournage, Acteurs, Droits, Voix Off, Studio, Packshots - Déclinaison formats : 13,5 k€</a:t>
            </a:r>
          </a:p>
        </p:txBody>
      </p:sp>
    </p:spTree>
    <p:extLst>
      <p:ext uri="{BB962C8B-B14F-4D97-AF65-F5344CB8AC3E}">
        <p14:creationId xmlns:p14="http://schemas.microsoft.com/office/powerpoint/2010/main" val="67280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9756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19486</TotalTime>
  <Words>444</Words>
  <Application>Microsoft Office PowerPoint</Application>
  <PresentationFormat>Grand écran</PresentationFormat>
  <Paragraphs>34</Paragraphs>
  <Slides>4</Slides>
  <Notes>0</Notes>
  <HiddenSlides>0</HiddenSlides>
  <MMClips>2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3" baseType="lpstr">
      <vt:lpstr>Avenir Next LT Pro</vt:lpstr>
      <vt:lpstr>Wingdings</vt:lpstr>
      <vt:lpstr>Playfair Display</vt:lpstr>
      <vt:lpstr>Georgia</vt:lpstr>
      <vt:lpstr>Arial</vt:lpstr>
      <vt:lpstr>Calibri</vt:lpstr>
      <vt:lpstr>Tahoma</vt:lpstr>
      <vt:lpstr>Police système Courant</vt:lpstr>
      <vt:lpstr>1_Thème LNB</vt:lpstr>
      <vt:lpstr>Hub  Nutrition Santé 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Antoine Jubert</cp:lastModifiedBy>
  <cp:revision>120</cp:revision>
  <cp:lastPrinted>2022-07-05T07:32:58Z</cp:lastPrinted>
  <dcterms:created xsi:type="dcterms:W3CDTF">2023-04-17T13:19:25Z</dcterms:created>
  <dcterms:modified xsi:type="dcterms:W3CDTF">2024-06-07T10:11:24Z</dcterms:modified>
  <cp:category/>
</cp:coreProperties>
</file>