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handoutMasterIdLst>
    <p:handoutMasterId r:id="rId56"/>
  </p:handoutMasterIdLst>
  <p:sldIdLst>
    <p:sldId id="1897" r:id="rId2"/>
    <p:sldId id="2039" r:id="rId3"/>
    <p:sldId id="2078" r:id="rId4"/>
    <p:sldId id="2017" r:id="rId5"/>
    <p:sldId id="2079" r:id="rId6"/>
    <p:sldId id="2055" r:id="rId7"/>
    <p:sldId id="2080" r:id="rId8"/>
    <p:sldId id="2072" r:id="rId9"/>
    <p:sldId id="2046" r:id="rId10"/>
    <p:sldId id="2074" r:id="rId11"/>
    <p:sldId id="2081" r:id="rId12"/>
    <p:sldId id="2089" r:id="rId13"/>
    <p:sldId id="2082" r:id="rId14"/>
    <p:sldId id="2075" r:id="rId15"/>
    <p:sldId id="2090" r:id="rId16"/>
    <p:sldId id="2083" r:id="rId17"/>
    <p:sldId id="2076" r:id="rId18"/>
    <p:sldId id="2095" r:id="rId19"/>
    <p:sldId id="2097" r:id="rId20"/>
    <p:sldId id="2096" r:id="rId21"/>
    <p:sldId id="2098" r:id="rId22"/>
    <p:sldId id="2122" r:id="rId23"/>
    <p:sldId id="2068" r:id="rId24"/>
    <p:sldId id="2084" r:id="rId25"/>
    <p:sldId id="2069" r:id="rId26"/>
    <p:sldId id="2085" r:id="rId27"/>
    <p:sldId id="2070" r:id="rId28"/>
    <p:sldId id="2086" r:id="rId29"/>
    <p:sldId id="2071" r:id="rId30"/>
    <p:sldId id="2087" r:id="rId31"/>
    <p:sldId id="2077" r:id="rId32"/>
    <p:sldId id="2088" r:id="rId33"/>
    <p:sldId id="2099" r:id="rId34"/>
    <p:sldId id="2100" r:id="rId35"/>
    <p:sldId id="2102" r:id="rId36"/>
    <p:sldId id="2103" r:id="rId37"/>
    <p:sldId id="2104" r:id="rId38"/>
    <p:sldId id="2105" r:id="rId39"/>
    <p:sldId id="2106" r:id="rId40"/>
    <p:sldId id="2114" r:id="rId41"/>
    <p:sldId id="2101" r:id="rId42"/>
    <p:sldId id="2107" r:id="rId43"/>
    <p:sldId id="2108" r:id="rId44"/>
    <p:sldId id="2109" r:id="rId45"/>
    <p:sldId id="2110" r:id="rId46"/>
    <p:sldId id="2111" r:id="rId47"/>
    <p:sldId id="2113" r:id="rId48"/>
    <p:sldId id="2112" r:id="rId49"/>
    <p:sldId id="2124" r:id="rId50"/>
    <p:sldId id="2091" r:id="rId51"/>
    <p:sldId id="2092" r:id="rId52"/>
    <p:sldId id="2093" r:id="rId53"/>
    <p:sldId id="2094" r:id="rId54"/>
  </p:sldIdLst>
  <p:sldSz cx="12192000" cy="6858000"/>
  <p:notesSz cx="10234613" cy="70993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234" userDrawn="1">
          <p15:clr>
            <a:srgbClr val="A4A3A4"/>
          </p15:clr>
        </p15:guide>
        <p15:guide id="2" pos="3225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oine Jubert" initials="AJ" lastIdx="2" clrIdx="0">
    <p:extLst>
      <p:ext uri="{19B8F6BF-5375-455C-9EA6-DF929625EA0E}">
        <p15:presenceInfo xmlns:p15="http://schemas.microsoft.com/office/powerpoint/2012/main" userId="Antoine Jubert" providerId="None"/>
      </p:ext>
    </p:extLst>
  </p:cmAuthor>
  <p:cmAuthor id="2" name="Aude Gilabert" initials="AG" lastIdx="2" clrIdx="1">
    <p:extLst>
      <p:ext uri="{19B8F6BF-5375-455C-9EA6-DF929625EA0E}">
        <p15:presenceInfo xmlns:p15="http://schemas.microsoft.com/office/powerpoint/2012/main" userId="1bd0ff3ea9f4b8d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B38471"/>
    <a:srgbClr val="C28E78"/>
    <a:srgbClr val="1A819D"/>
    <a:srgbClr val="0E6E8A"/>
    <a:srgbClr val="3498B2"/>
    <a:srgbClr val="407B83"/>
    <a:srgbClr val="DA212A"/>
    <a:srgbClr val="267883"/>
    <a:srgbClr val="E850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74" autoAdjust="0"/>
    <p:restoredTop sz="82109" autoAdjust="0"/>
  </p:normalViewPr>
  <p:slideViewPr>
    <p:cSldViewPr>
      <p:cViewPr varScale="1">
        <p:scale>
          <a:sx n="54" d="100"/>
          <a:sy n="54" d="100"/>
        </p:scale>
        <p:origin x="139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20652"/>
    </p:cViewPr>
  </p:sorterViewPr>
  <p:notesViewPr>
    <p:cSldViewPr>
      <p:cViewPr varScale="1">
        <p:scale>
          <a:sx n="49" d="100"/>
          <a:sy n="49" d="100"/>
        </p:scale>
        <p:origin x="-2970" y="-102"/>
      </p:cViewPr>
      <p:guideLst>
        <p:guide orient="horz" pos="2234"/>
        <p:guide pos="322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commentAuthors" Target="commentAuthors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436380" cy="353092"/>
          </a:xfrm>
          <a:prstGeom prst="rect">
            <a:avLst/>
          </a:prstGeom>
        </p:spPr>
        <p:txBody>
          <a:bodyPr vert="horz" lIns="95362" tIns="47682" rIns="95362" bIns="47682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798232" y="1"/>
            <a:ext cx="4433944" cy="353092"/>
          </a:xfrm>
          <a:prstGeom prst="rect">
            <a:avLst/>
          </a:prstGeom>
        </p:spPr>
        <p:txBody>
          <a:bodyPr vert="horz" lIns="95362" tIns="47682" rIns="95362" bIns="47682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B3752A0A-F714-4B9A-93FD-832CCCD2E29A}" type="datetimeFigureOut">
              <a:rPr lang="fr-FR"/>
              <a:pPr>
                <a:defRPr/>
              </a:pPr>
              <a:t>06/03/2020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6742805"/>
            <a:ext cx="4436380" cy="355362"/>
          </a:xfrm>
          <a:prstGeom prst="rect">
            <a:avLst/>
          </a:prstGeom>
        </p:spPr>
        <p:txBody>
          <a:bodyPr vert="horz" lIns="95362" tIns="47682" rIns="95362" bIns="47682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798232" y="6742805"/>
            <a:ext cx="4433944" cy="355362"/>
          </a:xfrm>
          <a:prstGeom prst="rect">
            <a:avLst/>
          </a:prstGeom>
        </p:spPr>
        <p:txBody>
          <a:bodyPr vert="horz" wrap="square" lIns="95362" tIns="47682" rIns="95362" bIns="4768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FD34474-E049-4C0F-9C0B-BC59CCCA729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53404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436380" cy="355362"/>
          </a:xfrm>
          <a:prstGeom prst="rect">
            <a:avLst/>
          </a:prstGeom>
        </p:spPr>
        <p:txBody>
          <a:bodyPr vert="horz" lIns="95362" tIns="47682" rIns="95362" bIns="47682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798232" y="0"/>
            <a:ext cx="4433944" cy="355362"/>
          </a:xfrm>
          <a:prstGeom prst="rect">
            <a:avLst/>
          </a:prstGeom>
        </p:spPr>
        <p:txBody>
          <a:bodyPr vert="horz" lIns="95362" tIns="47682" rIns="95362" bIns="47682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11271F5-F43B-4781-A7DC-AC026911E632}" type="datetimeFigureOut">
              <a:rPr lang="fr-FR"/>
              <a:pPr>
                <a:defRPr/>
              </a:pPr>
              <a:t>06/03/2020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752725" y="531813"/>
            <a:ext cx="4729163" cy="2660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362" tIns="47682" rIns="95362" bIns="47682" rtlCol="0" anchor="ctr"/>
          <a:lstStyle/>
          <a:p>
            <a:pPr lvl="0"/>
            <a:endParaRPr lang="fr-FR" noProof="0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1023220" y="3371970"/>
            <a:ext cx="8188178" cy="3193720"/>
          </a:xfrm>
          <a:prstGeom prst="rect">
            <a:avLst/>
          </a:prstGeom>
        </p:spPr>
        <p:txBody>
          <a:bodyPr vert="horz" lIns="95362" tIns="47682" rIns="95362" bIns="47682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742805"/>
            <a:ext cx="4436380" cy="355362"/>
          </a:xfrm>
          <a:prstGeom prst="rect">
            <a:avLst/>
          </a:prstGeom>
        </p:spPr>
        <p:txBody>
          <a:bodyPr vert="horz" lIns="95362" tIns="47682" rIns="95362" bIns="47682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798232" y="6742805"/>
            <a:ext cx="4433944" cy="355362"/>
          </a:xfrm>
          <a:prstGeom prst="rect">
            <a:avLst/>
          </a:prstGeom>
        </p:spPr>
        <p:txBody>
          <a:bodyPr vert="horz" wrap="square" lIns="95362" tIns="47682" rIns="95362" bIns="4768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0253634-AA7C-46B8-A5C4-22D0D7C13F9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1429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5401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40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106556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47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1273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48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177831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49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7557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52573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06/03/2020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27167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06/03/2020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7134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06/03/2020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3225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06/03/2020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31678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06/03/2020</a:t>
            </a:fld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38596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06/03/2020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58874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06/03/2020</a:t>
            </a:fld>
            <a:endParaRPr lang="fr-FR" dirty="0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82964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06/03/2020</a:t>
            </a:fld>
            <a:endParaRPr lang="fr-FR" dirty="0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69962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06/03/2020</a:t>
            </a:fld>
            <a:endParaRPr lang="fr-FR" dirty="0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0063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06/03/2020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13493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06/03/2020</a:t>
            </a:fld>
            <a:endParaRPr lang="fr-FR" dirty="0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26845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06/03/2020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52" r:id="rId1"/>
    <p:sldLayoutId id="2147484242" r:id="rId2"/>
    <p:sldLayoutId id="2147484253" r:id="rId3"/>
    <p:sldLayoutId id="2147484243" r:id="rId4"/>
    <p:sldLayoutId id="2147484244" r:id="rId5"/>
    <p:sldLayoutId id="2147484245" r:id="rId6"/>
    <p:sldLayoutId id="2147484246" r:id="rId7"/>
    <p:sldLayoutId id="2147484247" r:id="rId8"/>
    <p:sldLayoutId id="2147484248" r:id="rId9"/>
    <p:sldLayoutId id="2147484249" r:id="rId10"/>
    <p:sldLayoutId id="2147484250" r:id="rId11"/>
    <p:sldLayoutId id="21474842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13" Type="http://schemas.openxmlformats.org/officeDocument/2006/relationships/image" Target="../media/image64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12" Type="http://schemas.openxmlformats.org/officeDocument/2006/relationships/image" Target="../media/image6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11" Type="http://schemas.openxmlformats.org/officeDocument/2006/relationships/image" Target="../media/image62.jpeg"/><Relationship Id="rId5" Type="http://schemas.openxmlformats.org/officeDocument/2006/relationships/image" Target="../media/image56.jpeg"/><Relationship Id="rId10" Type="http://schemas.openxmlformats.org/officeDocument/2006/relationships/image" Target="../media/image61.jpeg"/><Relationship Id="rId4" Type="http://schemas.openxmlformats.org/officeDocument/2006/relationships/image" Target="../media/image55.jpeg"/><Relationship Id="rId9" Type="http://schemas.openxmlformats.org/officeDocument/2006/relationships/image" Target="../media/image60.jpeg"/><Relationship Id="rId14" Type="http://schemas.openxmlformats.org/officeDocument/2006/relationships/image" Target="../media/image65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479376" y="1886967"/>
            <a:ext cx="10746184" cy="1470025"/>
          </a:xfrm>
        </p:spPr>
        <p:txBody>
          <a:bodyPr/>
          <a:lstStyle/>
          <a:p>
            <a:r>
              <a:rPr lang="fr-FR" altLang="fr-FR" b="1" dirty="0">
                <a:ea typeface="Helvetica" panose="020B0604020202020204" pitchFamily="34" charset="0"/>
              </a:rPr>
              <a:t/>
            </a:r>
            <a:br>
              <a:rPr lang="fr-FR" altLang="fr-FR" b="1" dirty="0">
                <a:ea typeface="Helvetica" panose="020B0604020202020204" pitchFamily="34" charset="0"/>
              </a:rPr>
            </a:br>
            <a:r>
              <a:rPr lang="fr-FR" altLang="fr-FR" b="1" dirty="0">
                <a:ea typeface="Helvetica" panose="020B0604020202020204" pitchFamily="34" charset="0"/>
              </a:rPr>
              <a:t/>
            </a:r>
            <a:br>
              <a:rPr lang="fr-FR" altLang="fr-FR" b="1" dirty="0">
                <a:ea typeface="Helvetica" panose="020B0604020202020204" pitchFamily="34" charset="0"/>
              </a:rPr>
            </a:br>
            <a:r>
              <a:rPr lang="fr-FR" altLang="fr-FR" b="1" dirty="0">
                <a:ea typeface="Helvetica" panose="020B0604020202020204" pitchFamily="34" charset="0"/>
              </a:rPr>
              <a:t/>
            </a:r>
            <a:br>
              <a:rPr lang="fr-FR" altLang="fr-FR" b="1" dirty="0">
                <a:ea typeface="Helvetica" panose="020B0604020202020204" pitchFamily="34" charset="0"/>
              </a:rPr>
            </a:br>
            <a:r>
              <a:rPr lang="fr-FR" altLang="fr-FR" b="1" dirty="0">
                <a:ea typeface="Helvetica" panose="020B0604020202020204" pitchFamily="34" charset="0"/>
              </a:rPr>
              <a:t>CRÉATIONS</a:t>
            </a:r>
            <a:br>
              <a:rPr lang="fr-FR" altLang="fr-FR" b="1" dirty="0">
                <a:ea typeface="Helvetica" panose="020B0604020202020204" pitchFamily="34" charset="0"/>
              </a:rPr>
            </a:br>
            <a:r>
              <a:rPr lang="fr-FR" altLang="fr-FR" b="1" dirty="0">
                <a:ea typeface="Helvetica" panose="020B0604020202020204" pitchFamily="34" charset="0"/>
              </a:rPr>
              <a:t>2020</a:t>
            </a:r>
            <a:r>
              <a:rPr lang="fr-FR" altLang="fr-FR" sz="2800" dirty="0">
                <a:ea typeface="Helvetica" panose="020B0604020202020204" pitchFamily="34" charset="0"/>
                <a:sym typeface="Wingdings" panose="05000000000000000000" pitchFamily="2" charset="2"/>
              </a:rPr>
              <a:t/>
            </a:r>
            <a:br>
              <a:rPr lang="fr-FR" altLang="fr-FR" sz="2800" dirty="0">
                <a:ea typeface="Helvetica" panose="020B0604020202020204" pitchFamily="34" charset="0"/>
                <a:sym typeface="Wingdings" panose="05000000000000000000" pitchFamily="2" charset="2"/>
              </a:rPr>
            </a:br>
            <a:r>
              <a:rPr lang="fr-FR" altLang="fr-FR" sz="1050" dirty="0">
                <a:ea typeface="Helvetica" panose="020B0604020202020204" pitchFamily="34" charset="0"/>
              </a:rPr>
              <a:t/>
            </a:r>
            <a:br>
              <a:rPr lang="fr-FR" altLang="fr-FR" sz="1050" dirty="0">
                <a:ea typeface="Helvetica" panose="020B0604020202020204" pitchFamily="34" charset="0"/>
              </a:rPr>
            </a:br>
            <a:r>
              <a:rPr lang="fr-FR" altLang="fr-FR" sz="1050" dirty="0">
                <a:ea typeface="Helvetica" panose="020B0604020202020204" pitchFamily="34" charset="0"/>
              </a:rPr>
              <a:t/>
            </a:r>
            <a:br>
              <a:rPr lang="fr-FR" altLang="fr-FR" sz="1050" dirty="0">
                <a:ea typeface="Helvetica" panose="020B0604020202020204" pitchFamily="34" charset="0"/>
              </a:rPr>
            </a:br>
            <a:r>
              <a:rPr lang="fr-FR" altLang="fr-FR" sz="1200" dirty="0">
                <a:ea typeface="Helvetica" panose="020B0604020202020204" pitchFamily="34" charset="0"/>
              </a:rPr>
              <a:t/>
            </a:r>
            <a:br>
              <a:rPr lang="fr-FR" altLang="fr-FR" sz="1200" dirty="0">
                <a:ea typeface="Helvetica" panose="020B0604020202020204" pitchFamily="34" charset="0"/>
              </a:rPr>
            </a:br>
            <a:r>
              <a:rPr lang="fr-FR" altLang="fr-FR" sz="1200" dirty="0">
                <a:ea typeface="Helvetica" panose="020B0604020202020204" pitchFamily="34" charset="0"/>
              </a:rPr>
              <a:t/>
            </a:r>
            <a:br>
              <a:rPr lang="fr-FR" altLang="fr-FR" sz="1200" dirty="0">
                <a:ea typeface="Helvetica" panose="020B0604020202020204" pitchFamily="34" charset="0"/>
              </a:rPr>
            </a:br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xmlns="" id="{43C38578-584D-417C-9052-A2CA8E92B38D}"/>
              </a:ext>
            </a:extLst>
          </p:cNvPr>
          <p:cNvSpPr txBox="1"/>
          <p:nvPr/>
        </p:nvSpPr>
        <p:spPr>
          <a:xfrm>
            <a:off x="4846555" y="6381328"/>
            <a:ext cx="2235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Vendredi 6 mars 2020</a:t>
            </a:r>
            <a:endParaRPr lang="fr-FR" dirty="0"/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6" name="Connecteur droit 5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084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Affiche ambiance</a:t>
            </a:r>
          </a:p>
          <a:p>
            <a:r>
              <a:rPr lang="fr-FR" dirty="0"/>
              <a:t>FDM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V1</a:t>
            </a:r>
          </a:p>
          <a:p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0194"/>
            <a:ext cx="6066588" cy="6837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67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Affiche ambiance</a:t>
            </a:r>
          </a:p>
          <a:p>
            <a:r>
              <a:rPr lang="fr-FR" dirty="0"/>
              <a:t>FDM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V1</a:t>
            </a:r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379" y="0"/>
            <a:ext cx="476124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145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968" y="8797"/>
            <a:ext cx="10591965" cy="6858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Affiche ambiance</a:t>
            </a:r>
          </a:p>
          <a:p>
            <a:r>
              <a:rPr lang="fr-FR" dirty="0"/>
              <a:t>FDM</a:t>
            </a:r>
          </a:p>
          <a:p>
            <a:r>
              <a:rPr lang="fr-FR" dirty="0" smtClean="0"/>
              <a:t>4x3</a:t>
            </a:r>
            <a:endParaRPr lang="fr-FR" dirty="0"/>
          </a:p>
          <a:p>
            <a:r>
              <a:rPr lang="fr-FR" dirty="0"/>
              <a:t>V1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840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Affiche ambiance </a:t>
            </a:r>
          </a:p>
          <a:p>
            <a:r>
              <a:rPr lang="fr-FR" dirty="0"/>
              <a:t>FDM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V2</a:t>
            </a:r>
          </a:p>
          <a:p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748" y="0"/>
            <a:ext cx="60845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43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Affiche ambiance </a:t>
            </a:r>
          </a:p>
          <a:p>
            <a:r>
              <a:rPr lang="fr-FR" dirty="0"/>
              <a:t>FDM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V2</a:t>
            </a:r>
          </a:p>
          <a:p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379" y="0"/>
            <a:ext cx="476124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7522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035" y="0"/>
            <a:ext cx="10591965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Affiche ambiance </a:t>
            </a:r>
          </a:p>
          <a:p>
            <a:r>
              <a:rPr lang="fr-FR" dirty="0"/>
              <a:t>FDM</a:t>
            </a:r>
          </a:p>
          <a:p>
            <a:r>
              <a:rPr lang="fr-FR" dirty="0" smtClean="0"/>
              <a:t>4x3</a:t>
            </a:r>
            <a:endParaRPr lang="fr-FR" dirty="0"/>
          </a:p>
          <a:p>
            <a:r>
              <a:rPr lang="fr-FR" dirty="0"/>
              <a:t>V2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0340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07" y="412266"/>
            <a:ext cx="5512022" cy="621274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412266"/>
            <a:ext cx="5489046" cy="6186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49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25" y="0"/>
            <a:ext cx="476124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8632"/>
            <a:ext cx="4761242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02466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Pâques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612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Affiche ambiance </a:t>
            </a:r>
          </a:p>
          <a:p>
            <a:r>
              <a:rPr lang="fr-FR" dirty="0" smtClean="0"/>
              <a:t>Pâques</a:t>
            </a:r>
            <a:endParaRPr lang="fr-FR" dirty="0"/>
          </a:p>
          <a:p>
            <a:r>
              <a:rPr lang="fr-FR" dirty="0"/>
              <a:t>500x720 mm</a:t>
            </a:r>
          </a:p>
          <a:p>
            <a:r>
              <a:rPr lang="fr-FR" dirty="0"/>
              <a:t>V1</a:t>
            </a:r>
          </a:p>
          <a:p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612" y="0"/>
            <a:ext cx="476277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28389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« 1</a:t>
            </a:r>
            <a:r>
              <a:rPr lang="fr-FR" baseline="30000" dirty="0"/>
              <a:t>er</a:t>
            </a:r>
            <a:r>
              <a:rPr lang="fr-FR" dirty="0"/>
              <a:t> mai »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Vendredi 1</a:t>
            </a:r>
            <a:r>
              <a:rPr lang="fr-FR" baseline="30000" dirty="0"/>
              <a:t>er</a:t>
            </a:r>
            <a:r>
              <a:rPr lang="fr-FR" dirty="0"/>
              <a:t> mai</a:t>
            </a:r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6" name="Connecteur droit 5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4600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Toussaint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039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Affiche ambiance </a:t>
            </a:r>
          </a:p>
          <a:p>
            <a:r>
              <a:rPr lang="fr-FR" dirty="0" smtClean="0"/>
              <a:t>Toussaint</a:t>
            </a:r>
            <a:endParaRPr lang="fr-FR" dirty="0"/>
          </a:p>
          <a:p>
            <a:r>
              <a:rPr lang="fr-FR" dirty="0"/>
              <a:t>500x720 mm</a:t>
            </a:r>
          </a:p>
          <a:p>
            <a:r>
              <a:rPr lang="fr-FR" dirty="0"/>
              <a:t>V1</a:t>
            </a:r>
          </a:p>
          <a:p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612" y="0"/>
            <a:ext cx="476277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726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Affiche ambiance </a:t>
            </a:r>
          </a:p>
          <a:p>
            <a:r>
              <a:rPr lang="fr-FR" dirty="0" smtClean="0"/>
              <a:t>Toussaint</a:t>
            </a:r>
            <a:endParaRPr lang="fr-FR" dirty="0"/>
          </a:p>
          <a:p>
            <a:r>
              <a:rPr lang="fr-FR" dirty="0"/>
              <a:t>500x720 mm</a:t>
            </a:r>
          </a:p>
          <a:p>
            <a:r>
              <a:rPr lang="fr-FR" dirty="0" smtClean="0"/>
              <a:t>V2</a:t>
            </a:r>
            <a:endParaRPr lang="fr-FR" dirty="0"/>
          </a:p>
          <a:p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825" y="0"/>
            <a:ext cx="476035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5576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Bouquet du mois</a:t>
            </a:r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ous-titre 5">
            <a:extLst>
              <a:ext uri="{FF2B5EF4-FFF2-40B4-BE49-F238E27FC236}">
                <a16:creationId xmlns:a16="http://schemas.microsoft.com/office/drawing/2014/main" xmlns="" id="{E80EC0E5-9E25-4C81-828D-24B36204F8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Mai - Association Care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4040" y="4762500"/>
            <a:ext cx="1203920" cy="150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27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Bouquet du mois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V1</a:t>
            </a:r>
          </a:p>
          <a:p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0194"/>
            <a:ext cx="6066588" cy="6837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08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Bouquet du mois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V1</a:t>
            </a:r>
          </a:p>
          <a:p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7" y="-16520"/>
            <a:ext cx="4755454" cy="6853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011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Bouquet du mois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V2</a:t>
            </a:r>
          </a:p>
          <a:p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0194"/>
            <a:ext cx="6066588" cy="6837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88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Bouquet du mois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V2</a:t>
            </a:r>
          </a:p>
          <a:p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1189" y="-16520"/>
            <a:ext cx="4755454" cy="6853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6507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Bouquet du mois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V3</a:t>
            </a:r>
          </a:p>
          <a:p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0194"/>
            <a:ext cx="6066588" cy="6837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446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Bouquet du mois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V3</a:t>
            </a:r>
          </a:p>
          <a:p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737" y="0"/>
            <a:ext cx="475837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9235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Affiche ambiance </a:t>
            </a:r>
          </a:p>
          <a:p>
            <a:r>
              <a:rPr lang="fr-FR" dirty="0"/>
              <a:t>1</a:t>
            </a:r>
            <a:r>
              <a:rPr lang="fr-FR" baseline="30000" dirty="0"/>
              <a:t>er</a:t>
            </a:r>
            <a:r>
              <a:rPr lang="fr-FR" dirty="0"/>
              <a:t> MAI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V1</a:t>
            </a:r>
          </a:p>
          <a:p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0194"/>
            <a:ext cx="6066588" cy="6837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9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Bouquet du mois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V4</a:t>
            </a:r>
          </a:p>
          <a:p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0194"/>
            <a:ext cx="6066588" cy="6837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662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Bouquet du mois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V4</a:t>
            </a:r>
          </a:p>
          <a:p>
            <a:endParaRPr lang="fr-FR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0945" y="0"/>
            <a:ext cx="4758379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0935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680" y="1628797"/>
            <a:ext cx="2952329" cy="3327645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3" y="1628797"/>
            <a:ext cx="2952329" cy="332764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007" y="1628797"/>
            <a:ext cx="2952329" cy="3327645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1" y="1628797"/>
            <a:ext cx="2952329" cy="332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94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Bouquet du mois</a:t>
            </a:r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ous-titre 5">
            <a:extLst>
              <a:ext uri="{FF2B5EF4-FFF2-40B4-BE49-F238E27FC236}">
                <a16:creationId xmlns:a16="http://schemas.microsoft.com/office/drawing/2014/main" xmlns="" id="{E80EC0E5-9E25-4C81-828D-24B36204F8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Juin à Novembre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63995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Bouquet du </a:t>
            </a:r>
            <a:r>
              <a:rPr lang="fr-FR" dirty="0" smtClean="0"/>
              <a:t>mois</a:t>
            </a:r>
          </a:p>
          <a:p>
            <a:r>
              <a:rPr lang="fr-FR" dirty="0" smtClean="0"/>
              <a:t>Juin</a:t>
            </a:r>
            <a:endParaRPr lang="fr-FR" dirty="0"/>
          </a:p>
          <a:p>
            <a:r>
              <a:rPr lang="fr-FR" dirty="0"/>
              <a:t>500x720 mm</a:t>
            </a:r>
          </a:p>
          <a:p>
            <a:r>
              <a:rPr lang="fr-FR" dirty="0"/>
              <a:t>V1</a:t>
            </a:r>
          </a:p>
          <a:p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447" y="0"/>
            <a:ext cx="476310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2403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Bouquet du </a:t>
            </a:r>
            <a:r>
              <a:rPr lang="fr-FR" dirty="0" smtClean="0"/>
              <a:t>mois</a:t>
            </a:r>
          </a:p>
          <a:p>
            <a:r>
              <a:rPr lang="fr-FR" dirty="0" smtClean="0"/>
              <a:t>Juillet</a:t>
            </a:r>
            <a:endParaRPr lang="fr-FR" dirty="0"/>
          </a:p>
          <a:p>
            <a:r>
              <a:rPr lang="fr-FR" dirty="0"/>
              <a:t>500x720 mm</a:t>
            </a:r>
          </a:p>
          <a:p>
            <a:r>
              <a:rPr lang="fr-FR" dirty="0"/>
              <a:t>V1</a:t>
            </a:r>
          </a:p>
          <a:p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447" y="0"/>
            <a:ext cx="476310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254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Bouquet du </a:t>
            </a:r>
            <a:r>
              <a:rPr lang="fr-FR" dirty="0" smtClean="0"/>
              <a:t>mois</a:t>
            </a:r>
          </a:p>
          <a:p>
            <a:r>
              <a:rPr lang="fr-FR" dirty="0" smtClean="0"/>
              <a:t>Août</a:t>
            </a:r>
            <a:endParaRPr lang="fr-FR" dirty="0"/>
          </a:p>
          <a:p>
            <a:r>
              <a:rPr lang="fr-FR" dirty="0"/>
              <a:t>500x720 mm</a:t>
            </a:r>
          </a:p>
          <a:p>
            <a:r>
              <a:rPr lang="fr-FR" dirty="0"/>
              <a:t>V1</a:t>
            </a:r>
          </a:p>
          <a:p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447" y="0"/>
            <a:ext cx="476310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8962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Bouquet du </a:t>
            </a:r>
            <a:r>
              <a:rPr lang="fr-FR" dirty="0" smtClean="0"/>
              <a:t>mois</a:t>
            </a:r>
          </a:p>
          <a:p>
            <a:r>
              <a:rPr lang="fr-FR" dirty="0" smtClean="0"/>
              <a:t>Septembre</a:t>
            </a:r>
            <a:endParaRPr lang="fr-FR" dirty="0"/>
          </a:p>
          <a:p>
            <a:r>
              <a:rPr lang="fr-FR" dirty="0"/>
              <a:t>500x720 mm</a:t>
            </a:r>
          </a:p>
          <a:p>
            <a:r>
              <a:rPr lang="fr-FR" dirty="0"/>
              <a:t>V1</a:t>
            </a:r>
          </a:p>
          <a:p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447" y="0"/>
            <a:ext cx="476310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238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Bouquet du </a:t>
            </a:r>
            <a:r>
              <a:rPr lang="fr-FR" dirty="0" smtClean="0"/>
              <a:t>mois</a:t>
            </a:r>
          </a:p>
          <a:p>
            <a:r>
              <a:rPr lang="fr-FR" dirty="0" smtClean="0"/>
              <a:t>Octobre</a:t>
            </a:r>
            <a:endParaRPr lang="fr-FR" dirty="0"/>
          </a:p>
          <a:p>
            <a:r>
              <a:rPr lang="fr-FR" dirty="0"/>
              <a:t>500x720 mm</a:t>
            </a:r>
          </a:p>
          <a:p>
            <a:r>
              <a:rPr lang="fr-FR" dirty="0"/>
              <a:t>V1</a:t>
            </a:r>
          </a:p>
          <a:p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447" y="0"/>
            <a:ext cx="476310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891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Bouquet du </a:t>
            </a:r>
            <a:r>
              <a:rPr lang="fr-FR" dirty="0" smtClean="0"/>
              <a:t>mois</a:t>
            </a:r>
          </a:p>
          <a:p>
            <a:r>
              <a:rPr lang="fr-FR" dirty="0" smtClean="0"/>
              <a:t>Novembre</a:t>
            </a:r>
            <a:endParaRPr lang="fr-FR" dirty="0"/>
          </a:p>
          <a:p>
            <a:r>
              <a:rPr lang="fr-FR" dirty="0"/>
              <a:t>500x720 mm</a:t>
            </a:r>
          </a:p>
          <a:p>
            <a:r>
              <a:rPr lang="fr-FR" dirty="0"/>
              <a:t>V1</a:t>
            </a:r>
          </a:p>
          <a:p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447" y="0"/>
            <a:ext cx="476310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4010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Affiche ambiance </a:t>
            </a:r>
          </a:p>
          <a:p>
            <a:r>
              <a:rPr lang="fr-FR" dirty="0"/>
              <a:t>1</a:t>
            </a:r>
            <a:r>
              <a:rPr lang="fr-FR" baseline="30000" dirty="0"/>
              <a:t>er</a:t>
            </a:r>
            <a:r>
              <a:rPr lang="fr-FR" dirty="0"/>
              <a:t> MAI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V1</a:t>
            </a:r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612" y="0"/>
            <a:ext cx="476277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84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3497250"/>
            <a:ext cx="2353171" cy="3388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Imag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4339" y="3497250"/>
            <a:ext cx="2353171" cy="3388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Image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865" y="-27384"/>
            <a:ext cx="2353171" cy="3388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" name="Image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128" y="-27384"/>
            <a:ext cx="2353171" cy="3388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Image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0741" y="3497250"/>
            <a:ext cx="2353171" cy="3388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" name="Image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4152" y="0"/>
            <a:ext cx="2353171" cy="3388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8801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Bouquet du </a:t>
            </a:r>
            <a:r>
              <a:rPr lang="fr-FR" dirty="0" smtClean="0"/>
              <a:t>mois</a:t>
            </a:r>
          </a:p>
          <a:p>
            <a:r>
              <a:rPr lang="fr-FR" dirty="0" smtClean="0"/>
              <a:t>Juin</a:t>
            </a:r>
            <a:endParaRPr lang="fr-FR" dirty="0"/>
          </a:p>
          <a:p>
            <a:r>
              <a:rPr lang="fr-FR" dirty="0"/>
              <a:t>500x720 mm</a:t>
            </a:r>
          </a:p>
          <a:p>
            <a:r>
              <a:rPr lang="fr-FR" dirty="0" smtClean="0"/>
              <a:t>V2</a:t>
            </a:r>
            <a:endParaRPr lang="fr-FR" dirty="0"/>
          </a:p>
          <a:p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447" y="0"/>
            <a:ext cx="476310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0250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Bouquet du </a:t>
            </a:r>
            <a:r>
              <a:rPr lang="fr-FR" dirty="0" smtClean="0"/>
              <a:t>mois</a:t>
            </a:r>
          </a:p>
          <a:p>
            <a:r>
              <a:rPr lang="fr-FR" dirty="0" smtClean="0"/>
              <a:t>Juillet</a:t>
            </a:r>
            <a:endParaRPr lang="fr-FR" dirty="0"/>
          </a:p>
          <a:p>
            <a:r>
              <a:rPr lang="fr-FR" dirty="0"/>
              <a:t>500x720 mm</a:t>
            </a:r>
          </a:p>
          <a:p>
            <a:r>
              <a:rPr lang="fr-FR" dirty="0" smtClean="0"/>
              <a:t>V2</a:t>
            </a:r>
            <a:endParaRPr lang="fr-FR" dirty="0"/>
          </a:p>
          <a:p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447" y="0"/>
            <a:ext cx="476310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756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Bouquet du </a:t>
            </a:r>
            <a:r>
              <a:rPr lang="fr-FR" dirty="0" smtClean="0"/>
              <a:t>mois</a:t>
            </a:r>
          </a:p>
          <a:p>
            <a:r>
              <a:rPr lang="fr-FR" dirty="0" smtClean="0"/>
              <a:t>Août</a:t>
            </a:r>
            <a:endParaRPr lang="fr-FR" dirty="0"/>
          </a:p>
          <a:p>
            <a:r>
              <a:rPr lang="fr-FR" dirty="0"/>
              <a:t>500x720 mm</a:t>
            </a:r>
          </a:p>
          <a:p>
            <a:r>
              <a:rPr lang="fr-FR" dirty="0" smtClean="0"/>
              <a:t>V2</a:t>
            </a:r>
            <a:endParaRPr lang="fr-FR" dirty="0"/>
          </a:p>
          <a:p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447" y="0"/>
            <a:ext cx="476310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1407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Bouquet du </a:t>
            </a:r>
            <a:r>
              <a:rPr lang="fr-FR" dirty="0" smtClean="0"/>
              <a:t>mois</a:t>
            </a:r>
          </a:p>
          <a:p>
            <a:r>
              <a:rPr lang="fr-FR" dirty="0" smtClean="0"/>
              <a:t>Septembre</a:t>
            </a:r>
            <a:endParaRPr lang="fr-FR" dirty="0"/>
          </a:p>
          <a:p>
            <a:r>
              <a:rPr lang="fr-FR" dirty="0"/>
              <a:t>500x720 mm</a:t>
            </a:r>
          </a:p>
          <a:p>
            <a:r>
              <a:rPr lang="fr-FR" dirty="0" smtClean="0"/>
              <a:t>V2</a:t>
            </a:r>
            <a:endParaRPr lang="fr-FR" dirty="0"/>
          </a:p>
          <a:p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744" y="0"/>
            <a:ext cx="476310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265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Bouquet du </a:t>
            </a:r>
            <a:r>
              <a:rPr lang="fr-FR" dirty="0" smtClean="0"/>
              <a:t>mois</a:t>
            </a:r>
          </a:p>
          <a:p>
            <a:r>
              <a:rPr lang="fr-FR" dirty="0" smtClean="0"/>
              <a:t>Octobre</a:t>
            </a:r>
            <a:endParaRPr lang="fr-FR" dirty="0"/>
          </a:p>
          <a:p>
            <a:r>
              <a:rPr lang="fr-FR" dirty="0"/>
              <a:t>500x720 mm</a:t>
            </a:r>
          </a:p>
          <a:p>
            <a:r>
              <a:rPr lang="fr-FR" dirty="0" smtClean="0"/>
              <a:t>V2</a:t>
            </a:r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447" y="0"/>
            <a:ext cx="476310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848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Bouquet du </a:t>
            </a:r>
            <a:r>
              <a:rPr lang="fr-FR" dirty="0" smtClean="0"/>
              <a:t>mois</a:t>
            </a:r>
          </a:p>
          <a:p>
            <a:r>
              <a:rPr lang="fr-FR" dirty="0" smtClean="0"/>
              <a:t>Novembre</a:t>
            </a:r>
            <a:endParaRPr lang="fr-FR" dirty="0"/>
          </a:p>
          <a:p>
            <a:r>
              <a:rPr lang="fr-FR" dirty="0"/>
              <a:t>500x720 mm</a:t>
            </a:r>
          </a:p>
          <a:p>
            <a:r>
              <a:rPr lang="fr-FR" dirty="0" smtClean="0"/>
              <a:t>V2</a:t>
            </a:r>
            <a:endParaRPr lang="fr-FR" dirty="0"/>
          </a:p>
          <a:p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447" y="0"/>
            <a:ext cx="4763105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469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0356" y="3469867"/>
            <a:ext cx="2353170" cy="3388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7246" y="-27384"/>
            <a:ext cx="2353170" cy="3388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897" y="3469866"/>
            <a:ext cx="2353170" cy="3388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5438" y="3469866"/>
            <a:ext cx="2353170" cy="3388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957" y="-27384"/>
            <a:ext cx="2353170" cy="3388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6101" y="-27384"/>
            <a:ext cx="2353170" cy="33881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445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378" y="482294"/>
            <a:ext cx="1786686" cy="2572498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2594" y="482294"/>
            <a:ext cx="1786686" cy="2572498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514" y="475288"/>
            <a:ext cx="1786686" cy="257249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5730" y="475285"/>
            <a:ext cx="1786686" cy="2572498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162" y="482294"/>
            <a:ext cx="1786686" cy="2572498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9946" y="475285"/>
            <a:ext cx="1786686" cy="2572498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8270" y="3813807"/>
            <a:ext cx="1781877" cy="2565578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8923" y="3789038"/>
            <a:ext cx="1781877" cy="2565578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7617" y="3813807"/>
            <a:ext cx="1781877" cy="2565578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6964" y="3813807"/>
            <a:ext cx="1781877" cy="2565578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3789040"/>
            <a:ext cx="1781877" cy="2565578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4707" y="3789037"/>
            <a:ext cx="1781877" cy="2565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62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2347" y="1489647"/>
            <a:ext cx="2757991" cy="3967993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3566" y="1481014"/>
            <a:ext cx="2762564" cy="3967800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4785" y="1473209"/>
            <a:ext cx="2741855" cy="3964209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13" y="1481014"/>
            <a:ext cx="2642806" cy="3964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064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Affiche ambiance </a:t>
            </a:r>
          </a:p>
          <a:p>
            <a:r>
              <a:rPr lang="fr-FR" dirty="0"/>
              <a:t>1</a:t>
            </a:r>
            <a:r>
              <a:rPr lang="fr-FR" baseline="30000" dirty="0"/>
              <a:t>er</a:t>
            </a:r>
            <a:r>
              <a:rPr lang="fr-FR" dirty="0"/>
              <a:t> MAI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V2</a:t>
            </a:r>
          </a:p>
          <a:p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0194"/>
            <a:ext cx="6066588" cy="6837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848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« Je suis un fleuriste créateur »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746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Je suis un fleuriste créateur</a:t>
            </a:r>
          </a:p>
          <a:p>
            <a:r>
              <a:rPr lang="fr-FR" dirty="0" smtClean="0"/>
              <a:t>500x720 </a:t>
            </a:r>
            <a:r>
              <a:rPr lang="fr-FR" dirty="0"/>
              <a:t>mm</a:t>
            </a:r>
          </a:p>
          <a:p>
            <a:r>
              <a:rPr lang="fr-FR" dirty="0"/>
              <a:t>V1</a:t>
            </a:r>
          </a:p>
          <a:p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612" y="0"/>
            <a:ext cx="476277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8028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9523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Je suis un fleuriste créateur</a:t>
            </a:r>
          </a:p>
          <a:p>
            <a:r>
              <a:rPr lang="fr-FR" dirty="0" smtClean="0"/>
              <a:t>500x720 </a:t>
            </a:r>
            <a:r>
              <a:rPr lang="fr-FR" dirty="0"/>
              <a:t>mm</a:t>
            </a:r>
          </a:p>
          <a:p>
            <a:r>
              <a:rPr lang="fr-FR" dirty="0" smtClean="0"/>
              <a:t>V2</a:t>
            </a:r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612" y="0"/>
            <a:ext cx="476277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0316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/>
              <a:t>Je suis un fleuriste créateur</a:t>
            </a:r>
          </a:p>
          <a:p>
            <a:r>
              <a:rPr lang="fr-FR" dirty="0" smtClean="0"/>
              <a:t>500x720 </a:t>
            </a:r>
            <a:r>
              <a:rPr lang="fr-FR" dirty="0"/>
              <a:t>mm</a:t>
            </a:r>
          </a:p>
          <a:p>
            <a:r>
              <a:rPr lang="fr-FR" dirty="0" smtClean="0"/>
              <a:t>V3</a:t>
            </a:r>
            <a:endParaRPr lang="fr-FR" dirty="0"/>
          </a:p>
          <a:p>
            <a:endParaRPr lang="fr-FR" dirty="0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612" y="0"/>
            <a:ext cx="476277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146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CFC3C5BA-95E6-40A2-95FC-8D1069AB34C8}"/>
              </a:ext>
            </a:extLst>
          </p:cNvPr>
          <p:cNvSpPr txBox="1"/>
          <p:nvPr/>
        </p:nvSpPr>
        <p:spPr>
          <a:xfrm>
            <a:off x="263352" y="116632"/>
            <a:ext cx="2232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Affiche ambiance </a:t>
            </a:r>
          </a:p>
          <a:p>
            <a:r>
              <a:rPr lang="fr-FR" dirty="0"/>
              <a:t>1</a:t>
            </a:r>
            <a:r>
              <a:rPr lang="fr-FR" baseline="30000" dirty="0"/>
              <a:t>er</a:t>
            </a:r>
            <a:r>
              <a:rPr lang="fr-FR" dirty="0"/>
              <a:t> MAI</a:t>
            </a:r>
          </a:p>
          <a:p>
            <a:r>
              <a:rPr lang="fr-FR" dirty="0"/>
              <a:t>500x720 mm</a:t>
            </a:r>
          </a:p>
          <a:p>
            <a:r>
              <a:rPr lang="fr-FR" dirty="0"/>
              <a:t>V2</a:t>
            </a:r>
          </a:p>
          <a:p>
            <a:endParaRPr lang="fr-FR" dirty="0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612" y="0"/>
            <a:ext cx="476277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9662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441445"/>
            <a:ext cx="5463158" cy="6157665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4032" y="441445"/>
            <a:ext cx="5463158" cy="6157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50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0"/>
            <a:ext cx="476277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0"/>
            <a:ext cx="4762776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1464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« Fête des Mères »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Dimanche 7 juin</a:t>
            </a:r>
          </a:p>
        </p:txBody>
      </p:sp>
      <p:pic>
        <p:nvPicPr>
          <p:cNvPr id="4" name="Picture 4" descr="C:\Users\Antoine Jubert\Documents\PRES LNB\logo LNB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66305" y="6309384"/>
            <a:ext cx="962343" cy="576000"/>
          </a:xfrm>
          <a:prstGeom prst="rect">
            <a:avLst/>
          </a:prstGeom>
        </p:spPr>
      </p:pic>
      <p:cxnSp>
        <p:nvCxnSpPr>
          <p:cNvPr id="7" name="Connecteur droit 6"/>
          <p:cNvCxnSpPr/>
          <p:nvPr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965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36159</TotalTime>
  <Words>269</Words>
  <Application>Microsoft Office PowerPoint</Application>
  <PresentationFormat>Grand écran</PresentationFormat>
  <Paragraphs>151</Paragraphs>
  <Slides>53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53</vt:i4>
      </vt:variant>
    </vt:vector>
  </HeadingPairs>
  <TitlesOfParts>
    <vt:vector size="58" baseType="lpstr">
      <vt:lpstr>Arial</vt:lpstr>
      <vt:lpstr>Calibri</vt:lpstr>
      <vt:lpstr>Helvetica</vt:lpstr>
      <vt:lpstr>Wingdings</vt:lpstr>
      <vt:lpstr>Thème Office</vt:lpstr>
      <vt:lpstr>   CRÉATIONS 2020     </vt:lpstr>
      <vt:lpstr>« 1er mai »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« Fête des Mères »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Pâques</vt:lpstr>
      <vt:lpstr>Présentation PowerPoint</vt:lpstr>
      <vt:lpstr>Toussaint</vt:lpstr>
      <vt:lpstr>Présentation PowerPoint</vt:lpstr>
      <vt:lpstr>Présentation PowerPoint</vt:lpstr>
      <vt:lpstr>Bouquet du mois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Bouquet du mois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« Je suis un fleuriste créateur »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User</dc:creator>
  <cp:lastModifiedBy>Aude</cp:lastModifiedBy>
  <cp:revision>1453</cp:revision>
  <cp:lastPrinted>2017-03-16T07:48:45Z</cp:lastPrinted>
  <dcterms:created xsi:type="dcterms:W3CDTF">2011-11-08T18:44:07Z</dcterms:created>
  <dcterms:modified xsi:type="dcterms:W3CDTF">2020-03-06T13:19:52Z</dcterms:modified>
</cp:coreProperties>
</file>