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1897" r:id="rId2"/>
    <p:sldId id="2039" r:id="rId3"/>
    <p:sldId id="2017" r:id="rId4"/>
    <p:sldId id="2125" r:id="rId5"/>
    <p:sldId id="2081" r:id="rId6"/>
    <p:sldId id="2142" r:id="rId7"/>
    <p:sldId id="2046" r:id="rId8"/>
    <p:sldId id="2127" r:id="rId9"/>
    <p:sldId id="2126" r:id="rId10"/>
    <p:sldId id="2068" r:id="rId11"/>
    <p:sldId id="2071" r:id="rId12"/>
    <p:sldId id="2091" r:id="rId13"/>
    <p:sldId id="2092" r:id="rId14"/>
    <p:sldId id="2094" r:id="rId15"/>
    <p:sldId id="2095" r:id="rId16"/>
    <p:sldId id="2097" r:id="rId17"/>
    <p:sldId id="2096" r:id="rId18"/>
    <p:sldId id="2122" r:id="rId19"/>
    <p:sldId id="2099" r:id="rId20"/>
    <p:sldId id="2143" r:id="rId21"/>
  </p:sldIdLst>
  <p:sldSz cx="12192000" cy="6858000"/>
  <p:notesSz cx="10234613" cy="70993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4" userDrawn="1">
          <p15:clr>
            <a:srgbClr val="A4A3A4"/>
          </p15:clr>
        </p15:guide>
        <p15:guide id="2" pos="322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ine Jubert" initials="AJ" lastIdx="2" clrIdx="0">
    <p:extLst>
      <p:ext uri="{19B8F6BF-5375-455C-9EA6-DF929625EA0E}">
        <p15:presenceInfo xmlns:p15="http://schemas.microsoft.com/office/powerpoint/2012/main" userId="Antoine Jubert" providerId="None"/>
      </p:ext>
    </p:extLst>
  </p:cmAuthor>
  <p:cmAuthor id="2" name="Aude Gilabert" initials="AG" lastIdx="2" clrIdx="1">
    <p:extLst>
      <p:ext uri="{19B8F6BF-5375-455C-9EA6-DF929625EA0E}">
        <p15:presenceInfo xmlns:p15="http://schemas.microsoft.com/office/powerpoint/2012/main" userId="1bd0ff3ea9f4b8d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B38471"/>
    <a:srgbClr val="C28E78"/>
    <a:srgbClr val="1A819D"/>
    <a:srgbClr val="0E6E8A"/>
    <a:srgbClr val="3498B2"/>
    <a:srgbClr val="407B83"/>
    <a:srgbClr val="DA212A"/>
    <a:srgbClr val="267883"/>
    <a:srgbClr val="E85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3324" autoAdjust="0"/>
  </p:normalViewPr>
  <p:slideViewPr>
    <p:cSldViewPr>
      <p:cViewPr varScale="1">
        <p:scale>
          <a:sx n="62" d="100"/>
          <a:sy n="62" d="100"/>
        </p:scale>
        <p:origin x="920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2065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234"/>
        <p:guide pos="322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436380" cy="35309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798232" y="1"/>
            <a:ext cx="4433944" cy="35309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742805"/>
            <a:ext cx="4436380" cy="355362"/>
          </a:xfrm>
          <a:prstGeom prst="rect">
            <a:avLst/>
          </a:prstGeom>
        </p:spPr>
        <p:txBody>
          <a:bodyPr vert="horz" lIns="95362" tIns="47682" rIns="95362" bIns="47682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798232" y="6742805"/>
            <a:ext cx="4433944" cy="355362"/>
          </a:xfrm>
          <a:prstGeom prst="rect">
            <a:avLst/>
          </a:prstGeom>
        </p:spPr>
        <p:txBody>
          <a:bodyPr vert="horz" wrap="square" lIns="95362" tIns="47682" rIns="95362" bIns="4768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6380" cy="35536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798232" y="0"/>
            <a:ext cx="4433944" cy="35536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752725" y="531813"/>
            <a:ext cx="4729163" cy="2660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62" tIns="47682" rIns="95362" bIns="47682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1023220" y="3371970"/>
            <a:ext cx="8188178" cy="3193720"/>
          </a:xfrm>
          <a:prstGeom prst="rect">
            <a:avLst/>
          </a:prstGeom>
        </p:spPr>
        <p:txBody>
          <a:bodyPr vert="horz" lIns="95362" tIns="47682" rIns="95362" bIns="47682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742805"/>
            <a:ext cx="4436380" cy="355362"/>
          </a:xfrm>
          <a:prstGeom prst="rect">
            <a:avLst/>
          </a:prstGeom>
        </p:spPr>
        <p:txBody>
          <a:bodyPr vert="horz" lIns="95362" tIns="47682" rIns="95362" bIns="47682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798232" y="6742805"/>
            <a:ext cx="4433944" cy="355362"/>
          </a:xfrm>
          <a:prstGeom prst="rect">
            <a:avLst/>
          </a:prstGeom>
        </p:spPr>
        <p:txBody>
          <a:bodyPr vert="horz" wrap="square" lIns="95362" tIns="47682" rIns="95362" bIns="4768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5401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13/03/2020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22908" y="2420888"/>
            <a:ext cx="10746184" cy="1470025"/>
          </a:xfrm>
        </p:spPr>
        <p:txBody>
          <a:bodyPr/>
          <a:lstStyle/>
          <a:p>
            <a:br>
              <a:rPr lang="fr-FR" altLang="fr-FR" dirty="0">
                <a:ea typeface="Helvetica" panose="020B0604020202020204" pitchFamily="34" charset="0"/>
              </a:rPr>
            </a:br>
            <a:br>
              <a:rPr lang="fr-FR" altLang="fr-FR" dirty="0">
                <a:ea typeface="Helvetica" panose="020B0604020202020204" pitchFamily="34" charset="0"/>
              </a:rPr>
            </a:br>
            <a:br>
              <a:rPr lang="fr-FR" altLang="fr-FR" dirty="0">
                <a:ea typeface="Helvetica" panose="020B0604020202020204" pitchFamily="34" charset="0"/>
              </a:rPr>
            </a:br>
            <a:r>
              <a:rPr lang="fr-FR" altLang="fr-FR" dirty="0">
                <a:ea typeface="Helvetica" panose="020B0604020202020204" pitchFamily="34" charset="0"/>
              </a:rPr>
              <a:t>RETOURS CRÉATIONS</a:t>
            </a:r>
            <a:br>
              <a:rPr lang="fr-FR" altLang="fr-FR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13.03.2020</a:t>
            </a:r>
            <a:br>
              <a:rPr lang="fr-FR" altLang="fr-FR" sz="2800" dirty="0">
                <a:ea typeface="Helvetica" panose="020B0604020202020204" pitchFamily="34" charset="0"/>
                <a:sym typeface="Wingdings" panose="05000000000000000000" pitchFamily="2" charset="2"/>
              </a:rPr>
            </a:br>
            <a:br>
              <a:rPr lang="fr-FR" altLang="fr-FR" sz="1050" dirty="0">
                <a:ea typeface="Helvetica" panose="020B0604020202020204" pitchFamily="34" charset="0"/>
              </a:rPr>
            </a:br>
            <a:br>
              <a:rPr lang="fr-FR" altLang="fr-FR" sz="1050" dirty="0">
                <a:ea typeface="Helvetica" panose="020B0604020202020204" pitchFamily="34" charset="0"/>
              </a:rPr>
            </a:br>
            <a:br>
              <a:rPr lang="fr-FR" altLang="fr-FR" sz="1200" dirty="0">
                <a:ea typeface="Helvetica" panose="020B0604020202020204" pitchFamily="34" charset="0"/>
              </a:rPr>
            </a:br>
            <a:br>
              <a:rPr lang="fr-FR" altLang="fr-FR" sz="1200" dirty="0">
                <a:ea typeface="Helvetica" panose="020B0604020202020204" pitchFamily="34" charset="0"/>
              </a:rPr>
            </a:br>
            <a:endParaRPr lang="fr-FR" dirty="0"/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840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Bouquet du mois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ous-titre 5">
            <a:extLst>
              <a:ext uri="{FF2B5EF4-FFF2-40B4-BE49-F238E27FC236}">
                <a16:creationId xmlns:a16="http://schemas.microsoft.com/office/drawing/2014/main" id="{E80EC0E5-9E25-4C81-828D-24B36204F8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Mai - Association Care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4040" y="4762500"/>
            <a:ext cx="1203920" cy="15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035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mois</a:t>
            </a:r>
          </a:p>
          <a:p>
            <a:r>
              <a:rPr lang="fr-FR" dirty="0"/>
              <a:t>500x720 mm</a:t>
            </a:r>
          </a:p>
          <a:p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379" y="0"/>
            <a:ext cx="476124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6567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« Je suis un fleuriste créateur »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9190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Je suis un fleuriste créateur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205" y="0"/>
            <a:ext cx="476358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1492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Je suis un fleuriste créateur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V2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379" y="0"/>
            <a:ext cx="476124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1802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Pâques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6122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/>
              <a:t>Pâques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7" name="Image 6" descr="Une image contenant plante, fleur, jaune, vase&#10;&#10;Description générée automatiquement">
            <a:extLst>
              <a:ext uri="{FF2B5EF4-FFF2-40B4-BE49-F238E27FC236}">
                <a16:creationId xmlns:a16="http://schemas.microsoft.com/office/drawing/2014/main" id="{0E98CC60-EEA9-4FEC-A6EE-B1DE35576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612" y="0"/>
            <a:ext cx="4762776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FCD7027-0117-4894-B8FC-8B1CE89DDC30}"/>
              </a:ext>
            </a:extLst>
          </p:cNvPr>
          <p:cNvSpPr/>
          <p:nvPr/>
        </p:nvSpPr>
        <p:spPr>
          <a:xfrm rot="21340541">
            <a:off x="1631503" y="2756487"/>
            <a:ext cx="8928992" cy="72574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En attente sélection bouquet Interflora</a:t>
            </a:r>
          </a:p>
        </p:txBody>
      </p:sp>
    </p:spTree>
    <p:extLst>
      <p:ext uri="{BB962C8B-B14F-4D97-AF65-F5344CB8AC3E}">
        <p14:creationId xmlns:p14="http://schemas.microsoft.com/office/powerpoint/2010/main" val="528389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Toussaint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0391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825" y="0"/>
            <a:ext cx="476035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/>
              <a:t>Toussaint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819558-EB4F-4645-8DF5-107685B87BFE}"/>
              </a:ext>
            </a:extLst>
          </p:cNvPr>
          <p:cNvSpPr/>
          <p:nvPr/>
        </p:nvSpPr>
        <p:spPr>
          <a:xfrm rot="21340541">
            <a:off x="1631503" y="2756487"/>
            <a:ext cx="8928992" cy="72574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En attente sélection bouquet Interflora</a:t>
            </a:r>
          </a:p>
        </p:txBody>
      </p:sp>
    </p:spTree>
    <p:extLst>
      <p:ext uri="{BB962C8B-B14F-4D97-AF65-F5344CB8AC3E}">
        <p14:creationId xmlns:p14="http://schemas.microsoft.com/office/powerpoint/2010/main" val="3155766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Bouquet du mois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ous-titre 5">
            <a:extLst>
              <a:ext uri="{FF2B5EF4-FFF2-40B4-BE49-F238E27FC236}">
                <a16:creationId xmlns:a16="http://schemas.microsoft.com/office/drawing/2014/main" id="{E80EC0E5-9E25-4C81-828D-24B36204F8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Juin à Novembre </a:t>
            </a:r>
          </a:p>
        </p:txBody>
      </p:sp>
    </p:spTree>
    <p:extLst>
      <p:ext uri="{BB962C8B-B14F-4D97-AF65-F5344CB8AC3E}">
        <p14:creationId xmlns:p14="http://schemas.microsoft.com/office/powerpoint/2010/main" val="1963995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« 1</a:t>
            </a:r>
            <a:r>
              <a:rPr lang="fr-FR" baseline="30000" dirty="0"/>
              <a:t>er</a:t>
            </a:r>
            <a:r>
              <a:rPr lang="fr-FR" dirty="0"/>
              <a:t> mai »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Vendredi 1</a:t>
            </a:r>
            <a:r>
              <a:rPr lang="fr-FR" baseline="30000" dirty="0"/>
              <a:t>er</a:t>
            </a:r>
            <a:r>
              <a:rPr lang="fr-FR" dirty="0"/>
              <a:t> mai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6003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plante, fleur, bouquet&#10;&#10;Description générée automatiquement">
            <a:extLst>
              <a:ext uri="{FF2B5EF4-FFF2-40B4-BE49-F238E27FC236}">
                <a16:creationId xmlns:a16="http://schemas.microsoft.com/office/drawing/2014/main" id="{C34FFA34-6226-4AFA-A350-4CB3271AC7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516" y="202675"/>
            <a:ext cx="2138232" cy="3079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 2" descr="Une image contenant plante, bouquet, fleur&#10;&#10;Description générée automatiquement">
            <a:extLst>
              <a:ext uri="{FF2B5EF4-FFF2-40B4-BE49-F238E27FC236}">
                <a16:creationId xmlns:a16="http://schemas.microsoft.com/office/drawing/2014/main" id="{98DFFE15-D56A-49B9-8ACD-18F6F8286C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253" y="190731"/>
            <a:ext cx="2138232" cy="3079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 3" descr="Une image contenant plante, fleur, texte&#10;&#10;Description générée automatiquement">
            <a:extLst>
              <a:ext uri="{FF2B5EF4-FFF2-40B4-BE49-F238E27FC236}">
                <a16:creationId xmlns:a16="http://schemas.microsoft.com/office/drawing/2014/main" id="{D46C22EF-B968-4584-B4CD-63F57639FB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824" y="207199"/>
            <a:ext cx="2138232" cy="3079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 descr="Une image contenant bouquet, fleur, plante&#10;&#10;Description générée automatiquement">
            <a:extLst>
              <a:ext uri="{FF2B5EF4-FFF2-40B4-BE49-F238E27FC236}">
                <a16:creationId xmlns:a16="http://schemas.microsoft.com/office/drawing/2014/main" id="{CE881B3E-0C44-4C9E-BB38-29EB4CC78F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473" y="3587693"/>
            <a:ext cx="2138232" cy="3079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 descr="Une image contenant plante, fleur&#10;&#10;Description générée automatiquement">
            <a:extLst>
              <a:ext uri="{FF2B5EF4-FFF2-40B4-BE49-F238E27FC236}">
                <a16:creationId xmlns:a16="http://schemas.microsoft.com/office/drawing/2014/main" id="{B6765465-937A-4E4E-8DFF-A83C397BD9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802" y="3542253"/>
            <a:ext cx="2145188" cy="3089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 descr="Une image contenant plante, bouquet, fleur, table&#10;&#10;Description générée automatiquement">
            <a:extLst>
              <a:ext uri="{FF2B5EF4-FFF2-40B4-BE49-F238E27FC236}">
                <a16:creationId xmlns:a16="http://schemas.microsoft.com/office/drawing/2014/main" id="{6E5BAED5-95EA-4056-8E3A-A80D4D6B28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451" y="3587693"/>
            <a:ext cx="2138232" cy="3079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F668982-9C8E-44D4-8B24-52DA51C713CE}"/>
              </a:ext>
            </a:extLst>
          </p:cNvPr>
          <p:cNvSpPr/>
          <p:nvPr/>
        </p:nvSpPr>
        <p:spPr>
          <a:xfrm rot="21340541">
            <a:off x="1631503" y="2756487"/>
            <a:ext cx="8928992" cy="72574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En attente sélection retour Interflora sur accroche</a:t>
            </a:r>
          </a:p>
        </p:txBody>
      </p:sp>
    </p:spTree>
    <p:extLst>
      <p:ext uri="{BB962C8B-B14F-4D97-AF65-F5344CB8AC3E}">
        <p14:creationId xmlns:p14="http://schemas.microsoft.com/office/powerpoint/2010/main" val="771214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1</a:t>
            </a:r>
            <a:r>
              <a:rPr lang="fr-FR" baseline="30000" dirty="0"/>
              <a:t>er</a:t>
            </a:r>
            <a:r>
              <a:rPr lang="fr-FR" dirty="0"/>
              <a:t> MAI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6" name="Image 5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1C659D8E-9E11-4CFC-8011-EEEFFCAE09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379" y="0"/>
            <a:ext cx="47612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« Fête des Mères »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Dimanche 7 juin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728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</a:t>
            </a:r>
          </a:p>
          <a:p>
            <a:r>
              <a:rPr lang="fr-FR" dirty="0"/>
              <a:t>FDM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7" y="4215"/>
            <a:ext cx="4752528" cy="6849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1453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</a:t>
            </a:r>
          </a:p>
          <a:p>
            <a:r>
              <a:rPr lang="fr-FR" dirty="0"/>
              <a:t>FDM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V2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5" name="Image 4" descr="Une image contenant fleur&#10;&#10;Description générée automatiquement">
            <a:extLst>
              <a:ext uri="{FF2B5EF4-FFF2-40B4-BE49-F238E27FC236}">
                <a16:creationId xmlns:a16="http://schemas.microsoft.com/office/drawing/2014/main" id="{0C03354D-D950-4C71-8686-7F7AF399DC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379" y="0"/>
            <a:ext cx="47612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7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« Fête des Pères »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Dimanche 21 juin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9659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C549BCA3-AEDE-459C-A967-C6BA2B9B3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153" y="0"/>
            <a:ext cx="47616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/>
              <a:t>Fête des Pères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3818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signe, alimentation, fruit&#10;&#10;Description générée automatiquement">
            <a:extLst>
              <a:ext uri="{FF2B5EF4-FFF2-40B4-BE49-F238E27FC236}">
                <a16:creationId xmlns:a16="http://schemas.microsoft.com/office/drawing/2014/main" id="{1B868B76-FD2C-49E0-9EE9-4A0294E85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612" y="0"/>
            <a:ext cx="476277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/>
              <a:t>Fête des Pères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V2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3240559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36531</TotalTime>
  <Words>142</Words>
  <Application>Microsoft Office PowerPoint</Application>
  <PresentationFormat>Grand écran</PresentationFormat>
  <Paragraphs>53</Paragraphs>
  <Slides>20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4" baseType="lpstr">
      <vt:lpstr>Arial</vt:lpstr>
      <vt:lpstr>Calibri</vt:lpstr>
      <vt:lpstr>Helvetica</vt:lpstr>
      <vt:lpstr>Thème Office</vt:lpstr>
      <vt:lpstr>   RETOURS CRÉATIONS 13.03.2020     </vt:lpstr>
      <vt:lpstr>« 1er mai »</vt:lpstr>
      <vt:lpstr>Présentation PowerPoint</vt:lpstr>
      <vt:lpstr>« Fête des Mères »</vt:lpstr>
      <vt:lpstr>Présentation PowerPoint</vt:lpstr>
      <vt:lpstr>Présentation PowerPoint</vt:lpstr>
      <vt:lpstr>« Fête des Pères »</vt:lpstr>
      <vt:lpstr>Présentation PowerPoint</vt:lpstr>
      <vt:lpstr>Présentation PowerPoint</vt:lpstr>
      <vt:lpstr>Bouquet du mois</vt:lpstr>
      <vt:lpstr>Présentation PowerPoint</vt:lpstr>
      <vt:lpstr>« Je suis un fleuriste créateur »</vt:lpstr>
      <vt:lpstr>Présentation PowerPoint</vt:lpstr>
      <vt:lpstr>Présentation PowerPoint</vt:lpstr>
      <vt:lpstr>Pâques</vt:lpstr>
      <vt:lpstr>Présentation PowerPoint</vt:lpstr>
      <vt:lpstr>Toussaint</vt:lpstr>
      <vt:lpstr>Présentation PowerPoint</vt:lpstr>
      <vt:lpstr>Bouquet du mois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Aude Gilabert</cp:lastModifiedBy>
  <cp:revision>1474</cp:revision>
  <cp:lastPrinted>2017-03-16T07:48:45Z</cp:lastPrinted>
  <dcterms:created xsi:type="dcterms:W3CDTF">2011-11-08T18:44:07Z</dcterms:created>
  <dcterms:modified xsi:type="dcterms:W3CDTF">2020-03-13T11:27:56Z</dcterms:modified>
</cp:coreProperties>
</file>