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1897" r:id="rId2"/>
    <p:sldId id="2079" r:id="rId3"/>
    <p:sldId id="2090" r:id="rId4"/>
    <p:sldId id="2053" r:id="rId5"/>
    <p:sldId id="2063" r:id="rId6"/>
    <p:sldId id="2085" r:id="rId7"/>
    <p:sldId id="2084" r:id="rId8"/>
    <p:sldId id="2083" r:id="rId9"/>
    <p:sldId id="2089" r:id="rId10"/>
    <p:sldId id="2088" r:id="rId11"/>
    <p:sldId id="2080" r:id="rId12"/>
    <p:sldId id="2051" r:id="rId13"/>
    <p:sldId id="2061" r:id="rId14"/>
    <p:sldId id="2050" r:id="rId15"/>
    <p:sldId id="2074" r:id="rId16"/>
    <p:sldId id="2049" r:id="rId17"/>
    <p:sldId id="2073" r:id="rId18"/>
    <p:sldId id="2091" r:id="rId19"/>
    <p:sldId id="2039" r:id="rId20"/>
    <p:sldId id="2055" r:id="rId21"/>
    <p:sldId id="2065" r:id="rId22"/>
    <p:sldId id="2054" r:id="rId23"/>
    <p:sldId id="2068" r:id="rId24"/>
    <p:sldId id="2067" r:id="rId25"/>
    <p:sldId id="2081" r:id="rId26"/>
    <p:sldId id="2057" r:id="rId27"/>
    <p:sldId id="2075" r:id="rId28"/>
    <p:sldId id="2058" r:id="rId29"/>
    <p:sldId id="2059" r:id="rId30"/>
    <p:sldId id="2076" r:id="rId31"/>
    <p:sldId id="2082" r:id="rId32"/>
    <p:sldId id="2048" r:id="rId33"/>
    <p:sldId id="2070" r:id="rId34"/>
    <p:sldId id="2047" r:id="rId35"/>
    <p:sldId id="2069" r:id="rId36"/>
    <p:sldId id="2064" r:id="rId37"/>
    <p:sldId id="2077" r:id="rId38"/>
  </p:sldIdLst>
  <p:sldSz cx="12192000" cy="6858000"/>
  <p:notesSz cx="10234613" cy="70993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4" userDrawn="1">
          <p15:clr>
            <a:srgbClr val="A4A3A4"/>
          </p15:clr>
        </p15:guide>
        <p15:guide id="2" pos="322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  <p:cmAuthor id="2" name="Aude Gilabert" initials="AG" lastIdx="2" clrIdx="1">
    <p:extLst>
      <p:ext uri="{19B8F6BF-5375-455C-9EA6-DF929625EA0E}">
        <p15:presenceInfo xmlns:p15="http://schemas.microsoft.com/office/powerpoint/2012/main" userId="1bd0ff3ea9f4b8d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38471"/>
    <a:srgbClr val="C28E78"/>
    <a:srgbClr val="1A819D"/>
    <a:srgbClr val="0E6E8A"/>
    <a:srgbClr val="3498B2"/>
    <a:srgbClr val="407B83"/>
    <a:srgbClr val="DA212A"/>
    <a:srgbClr val="267883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82109" autoAdjust="0"/>
  </p:normalViewPr>
  <p:slideViewPr>
    <p:cSldViewPr>
      <p:cViewPr varScale="1">
        <p:scale>
          <a:sx n="36" d="100"/>
          <a:sy n="36" d="100"/>
        </p:scale>
        <p:origin x="72" y="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234"/>
        <p:guide pos="322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436380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798232" y="1"/>
            <a:ext cx="4433944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798232" y="0"/>
            <a:ext cx="4433944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52725" y="531813"/>
            <a:ext cx="472916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2" tIns="47682" rIns="95362" bIns="47682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1023220" y="3371970"/>
            <a:ext cx="8188178" cy="3193720"/>
          </a:xfrm>
          <a:prstGeom prst="rect">
            <a:avLst/>
          </a:prstGeom>
        </p:spPr>
        <p:txBody>
          <a:bodyPr vert="horz" lIns="95362" tIns="47682" rIns="95362" bIns="47682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7710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7706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9488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2541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9376" y="1886967"/>
            <a:ext cx="10746184" cy="1470025"/>
          </a:xfrm>
        </p:spPr>
        <p:txBody>
          <a:bodyPr/>
          <a:lstStyle/>
          <a:p>
            <a:br>
              <a:rPr lang="fr-FR" altLang="fr-FR" b="1" dirty="0">
                <a:ea typeface="Helvetica" panose="020B0604020202020204" pitchFamily="34" charset="0"/>
              </a:rPr>
            </a:br>
            <a:br>
              <a:rPr lang="fr-FR" altLang="fr-FR" b="1" dirty="0">
                <a:ea typeface="Helvetica" panose="020B0604020202020204" pitchFamily="34" charset="0"/>
              </a:rPr>
            </a:br>
            <a:br>
              <a:rPr lang="fr-FR" altLang="fr-FR" b="1" dirty="0">
                <a:ea typeface="Helvetica" panose="020B0604020202020204" pitchFamily="34" charset="0"/>
              </a:rPr>
            </a:b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sz="5400" b="1" dirty="0">
                <a:ea typeface="Helvetica" panose="020B0604020202020204" pitchFamily="34" charset="0"/>
              </a:rPr>
              <a:t>CREATIONS</a:t>
            </a:r>
            <a:br>
              <a:rPr lang="fr-FR" altLang="fr-FR" sz="5400" b="1" dirty="0">
                <a:ea typeface="Helvetica" panose="020B0604020202020204" pitchFamily="34" charset="0"/>
              </a:rPr>
            </a:br>
            <a:r>
              <a:rPr lang="fr-FR" altLang="fr-FR" sz="5400" b="1" dirty="0">
                <a:ea typeface="Helvetica" panose="020B0604020202020204" pitchFamily="34" charset="0"/>
              </a:rPr>
              <a:t>2020</a:t>
            </a:r>
            <a:br>
              <a:rPr lang="fr-FR" altLang="fr-FR" sz="36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br>
              <a:rPr lang="fr-FR" altLang="fr-FR" sz="1200" dirty="0">
                <a:ea typeface="Helvetica" panose="020B0604020202020204" pitchFamily="34" charset="0"/>
              </a:rPr>
            </a:br>
            <a:br>
              <a:rPr lang="fr-FR" altLang="fr-FR" sz="12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3C38578-584D-417C-9052-A2CA8E92B38D}"/>
              </a:ext>
            </a:extLst>
          </p:cNvPr>
          <p:cNvSpPr txBox="1"/>
          <p:nvPr/>
        </p:nvSpPr>
        <p:spPr>
          <a:xfrm>
            <a:off x="4846555" y="6381328"/>
            <a:ext cx="2850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Vendredi 15 novembre 2019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C916B58-1C68-40D6-8399-64DF42A39449}"/>
              </a:ext>
            </a:extLst>
          </p:cNvPr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6A55698F-8457-411F-AAAA-C5AD104F45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568" y="6340736"/>
            <a:ext cx="854670" cy="47264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339CEE43-7614-4956-86D4-944173FD4E8F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323105"/>
            <a:ext cx="65849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840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929D3D1B-E414-4732-98AD-817E53EEF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290" y="0"/>
            <a:ext cx="914142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7308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2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Emotion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659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fleur, photo, rouge, femme&#10;&#10;Description générée automatiquement">
            <a:extLst>
              <a:ext uri="{FF2B5EF4-FFF2-40B4-BE49-F238E27FC236}">
                <a16:creationId xmlns:a16="http://schemas.microsoft.com/office/drawing/2014/main" id="{B1D31A4E-5D57-4296-B7A0-349B827E6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9334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photo, alimentation&#10;&#10;Description générée automatiquement">
            <a:extLst>
              <a:ext uri="{FF2B5EF4-FFF2-40B4-BE49-F238E27FC236}">
                <a16:creationId xmlns:a16="http://schemas.microsoft.com/office/drawing/2014/main" id="{4C4F80FA-B71F-4AB5-BCF4-5F36B2F289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12201" r="4633" b="14301"/>
          <a:stretch/>
        </p:blipFill>
        <p:spPr>
          <a:xfrm>
            <a:off x="3647728" y="572682"/>
            <a:ext cx="4896544" cy="5712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7727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, petit, photo&#10;&#10;Description générée automatiquement">
            <a:extLst>
              <a:ext uri="{FF2B5EF4-FFF2-40B4-BE49-F238E27FC236}">
                <a16:creationId xmlns:a16="http://schemas.microsoft.com/office/drawing/2014/main" id="{9E4EC012-EE49-4D14-9465-F100918A4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4694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âtiment, photo, fleur, assis&#10;&#10;Description générée automatiquement">
            <a:extLst>
              <a:ext uri="{FF2B5EF4-FFF2-40B4-BE49-F238E27FC236}">
                <a16:creationId xmlns:a16="http://schemas.microsoft.com/office/drawing/2014/main" id="{7551B082-0F82-4E8C-B13F-4AC9A0E69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1076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, photo, table&#10;&#10;Description générée automatiquement">
            <a:extLst>
              <a:ext uri="{FF2B5EF4-FFF2-40B4-BE49-F238E27FC236}">
                <a16:creationId xmlns:a16="http://schemas.microsoft.com/office/drawing/2014/main" id="{6FB8A9A2-B8AF-4220-A54D-72112DC10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6814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, petit, photo&#10;&#10;Description générée automatiquement">
            <a:extLst>
              <a:ext uri="{FF2B5EF4-FFF2-40B4-BE49-F238E27FC236}">
                <a16:creationId xmlns:a16="http://schemas.microsoft.com/office/drawing/2014/main" id="{9E4EC012-EE49-4D14-9465-F100918A45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851" y="-14825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 descr="Une image contenant fleur, photo, rouge, femme&#10;&#10;Description générée automatiquement">
            <a:extLst>
              <a:ext uri="{FF2B5EF4-FFF2-40B4-BE49-F238E27FC236}">
                <a16:creationId xmlns:a16="http://schemas.microsoft.com/office/drawing/2014/main" id="{4A9973AD-CDB5-409D-A9CE-063053B60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287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931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AXES NON RETENUS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475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3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Fleuriste créateur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600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AXES RETENUS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652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&#10;&#10;Description générée automatiquement">
            <a:extLst>
              <a:ext uri="{FF2B5EF4-FFF2-40B4-BE49-F238E27FC236}">
                <a16:creationId xmlns:a16="http://schemas.microsoft.com/office/drawing/2014/main" id="{74BB1C81-0AED-45A4-8CBF-E58851D6B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0600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photo, signe, alimentation, assis&#10;&#10;Description générée automatiquement">
            <a:extLst>
              <a:ext uri="{FF2B5EF4-FFF2-40B4-BE49-F238E27FC236}">
                <a16:creationId xmlns:a16="http://schemas.microsoft.com/office/drawing/2014/main" id="{8366B985-E74A-4265-9039-378DE154B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8432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, table, photo&#10;&#10;Description générée automatiquement">
            <a:extLst>
              <a:ext uri="{FF2B5EF4-FFF2-40B4-BE49-F238E27FC236}">
                <a16:creationId xmlns:a16="http://schemas.microsoft.com/office/drawing/2014/main" id="{ADA99794-2920-4A58-B9B0-DDB4DCBD7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951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âtiment, extérieur, photo, signe&#10;&#10;Description générée automatiquement">
            <a:extLst>
              <a:ext uri="{FF2B5EF4-FFF2-40B4-BE49-F238E27FC236}">
                <a16:creationId xmlns:a16="http://schemas.microsoft.com/office/drawing/2014/main" id="{87C2AE7E-2510-4CA7-BAF1-AE5F492A9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</p:spPr>
      </p:pic>
      <p:pic>
        <p:nvPicPr>
          <p:cNvPr id="5" name="Image 4" descr="Une image contenant bâtiment, extérieur, photo, fleur&#10;&#10;Description générée automatiquement">
            <a:extLst>
              <a:ext uri="{FF2B5EF4-FFF2-40B4-BE49-F238E27FC236}">
                <a16:creationId xmlns:a16="http://schemas.microsoft.com/office/drawing/2014/main" id="{3CEC7692-6271-4E11-9A32-816F2D317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0076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fleur, plante, table, photo&#10;&#10;Description générée automatiquement">
            <a:extLst>
              <a:ext uri="{FF2B5EF4-FFF2-40B4-BE49-F238E27FC236}">
                <a16:creationId xmlns:a16="http://schemas.microsoft.com/office/drawing/2014/main" id="{ADA99794-2920-4A58-B9B0-DDB4DCBD7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 descr="Une image contenant fleur, plante&#10;&#10;Description générée automatiquement">
            <a:extLst>
              <a:ext uri="{FF2B5EF4-FFF2-40B4-BE49-F238E27FC236}">
                <a16:creationId xmlns:a16="http://schemas.microsoft.com/office/drawing/2014/main" id="{80D297E3-C4BF-4FA0-BD6E-217FC4360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381"/>
            <a:ext cx="4739210" cy="6825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095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4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Key </a:t>
            </a:r>
            <a:r>
              <a:rPr lang="fr-FR" dirty="0" err="1">
                <a:solidFill>
                  <a:schemeClr val="tx1"/>
                </a:solidFill>
              </a:rPr>
              <a:t>word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943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E466FF7-A858-4B74-A68B-1BE061427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774" y="0"/>
            <a:ext cx="476045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2933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âtiment, photo, signe, rose&#10;&#10;Description générée automatiquement">
            <a:extLst>
              <a:ext uri="{FF2B5EF4-FFF2-40B4-BE49-F238E27FC236}">
                <a16:creationId xmlns:a16="http://schemas.microsoft.com/office/drawing/2014/main" id="{BF39FA94-E6D8-440B-B585-359CDD0AD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77401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FC61AF4-7CDD-4404-A210-63781EA87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774" y="0"/>
            <a:ext cx="476045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480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bâtiment, extérieur, photo, signe&#10;&#10;Description générée automatiquement">
            <a:extLst>
              <a:ext uri="{FF2B5EF4-FFF2-40B4-BE49-F238E27FC236}">
                <a16:creationId xmlns:a16="http://schemas.microsoft.com/office/drawing/2014/main" id="{2AEC938A-143A-48E7-AB6F-FDF594800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5450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AXE 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Un peu, beaucoup, passionnément…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4806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D78DC7A-8E37-44F1-9070-6AEE1C57A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808" y="0"/>
            <a:ext cx="476045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A3F5787-BC20-49E9-B903-1193C5A28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0"/>
            <a:ext cx="476045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0287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284984"/>
            <a:ext cx="8534400" cy="1752600"/>
          </a:xfrm>
        </p:spPr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Illustration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5342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alimentation, fleur&#10;&#10;Description générée automatiquement">
            <a:extLst>
              <a:ext uri="{FF2B5EF4-FFF2-40B4-BE49-F238E27FC236}">
                <a16:creationId xmlns:a16="http://schemas.microsoft.com/office/drawing/2014/main" id="{8881F05E-4E99-4D6D-82C8-6FFC8DCA8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3780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âtiment, signe, photo, fleur&#10;&#10;Description générée automatiquement">
            <a:extLst>
              <a:ext uri="{FF2B5EF4-FFF2-40B4-BE49-F238E27FC236}">
                <a16:creationId xmlns:a16="http://schemas.microsoft.com/office/drawing/2014/main" id="{1AF303AE-020C-48E0-BDE0-97EBE6083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90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46663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alimentation, fleur&#10;&#10;Description générée automatiquement">
            <a:extLst>
              <a:ext uri="{FF2B5EF4-FFF2-40B4-BE49-F238E27FC236}">
                <a16:creationId xmlns:a16="http://schemas.microsoft.com/office/drawing/2014/main" id="{A692FD12-BC49-4F6B-9A3A-8195EA9E9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725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bâtiment, signe, assis, alimentation&#10;&#10;Description générée automatiquement">
            <a:extLst>
              <a:ext uri="{FF2B5EF4-FFF2-40B4-BE49-F238E27FC236}">
                <a16:creationId xmlns:a16="http://schemas.microsoft.com/office/drawing/2014/main" id="{455F9C86-5A43-409B-8421-DFCBC313D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46888"/>
            <a:ext cx="5646420" cy="636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73128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, fleur&#10;&#10;Description générée automatiquement">
            <a:extLst>
              <a:ext uri="{FF2B5EF4-FFF2-40B4-BE49-F238E27FC236}">
                <a16:creationId xmlns:a16="http://schemas.microsoft.com/office/drawing/2014/main" id="{60169AD2-5983-4CF7-B908-DE14ED7A8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128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 descr="Une image contenant alimentation, fleur&#10;&#10;Description générée automatiquement">
            <a:extLst>
              <a:ext uri="{FF2B5EF4-FFF2-40B4-BE49-F238E27FC236}">
                <a16:creationId xmlns:a16="http://schemas.microsoft.com/office/drawing/2014/main" id="{5396A464-2782-48D2-88CA-F024BA142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68" y="9128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7191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fleur, plante&#10;&#10;Description générée automatiquement">
            <a:extLst>
              <a:ext uri="{FF2B5EF4-FFF2-40B4-BE49-F238E27FC236}">
                <a16:creationId xmlns:a16="http://schemas.microsoft.com/office/drawing/2014/main" id="{A68EE350-4522-4DE1-B04D-03F530887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18" y="1345862"/>
            <a:ext cx="2296329" cy="3307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2" descr="Une image contenant alimentation, fleur&#10;&#10;Description générée automatiquement">
            <a:extLst>
              <a:ext uri="{FF2B5EF4-FFF2-40B4-BE49-F238E27FC236}">
                <a16:creationId xmlns:a16="http://schemas.microsoft.com/office/drawing/2014/main" id="{BA90845F-3F22-44B9-8824-9A2BB4219A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5"/>
          <a:stretch/>
        </p:blipFill>
        <p:spPr>
          <a:xfrm>
            <a:off x="9551292" y="1340767"/>
            <a:ext cx="2534974" cy="3306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2F241A-E2A1-407C-88D2-A0733E0A4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340767"/>
            <a:ext cx="2289969" cy="3298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 descr="Une image contenant fleur, photo, femme, avant&#10;&#10;Description générée automatiquement">
            <a:extLst>
              <a:ext uri="{FF2B5EF4-FFF2-40B4-BE49-F238E27FC236}">
                <a16:creationId xmlns:a16="http://schemas.microsoft.com/office/drawing/2014/main" id="{D352256F-F0CF-43D4-8C51-ABBEA1DABA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802" y="1349516"/>
            <a:ext cx="2296043" cy="3306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Une image contenant fleur, alimentation&#10;&#10;Description générée automatiquement">
            <a:extLst>
              <a:ext uri="{FF2B5EF4-FFF2-40B4-BE49-F238E27FC236}">
                <a16:creationId xmlns:a16="http://schemas.microsoft.com/office/drawing/2014/main" id="{3EC94EE6-BA33-4AE5-9E34-27D5EB3B15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0" y="1349516"/>
            <a:ext cx="2289969" cy="3298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3313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fleur, alimentation&#10;&#10;Description générée automatiquement">
            <a:extLst>
              <a:ext uri="{FF2B5EF4-FFF2-40B4-BE49-F238E27FC236}">
                <a16:creationId xmlns:a16="http://schemas.microsoft.com/office/drawing/2014/main" id="{CFE23D3F-D3A6-4FAF-89F1-D060C6B0B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603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BD4A5293-9A9D-439E-B927-313E0D90D8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12201" r="3122" b="12201"/>
          <a:stretch/>
        </p:blipFill>
        <p:spPr>
          <a:xfrm>
            <a:off x="3539716" y="411747"/>
            <a:ext cx="5112568" cy="6034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9128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dirty="0"/>
              <a:t>Une campagne media impactante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05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fleur&#10;&#10;Description générée automatiquement">
            <a:extLst>
              <a:ext uri="{FF2B5EF4-FFF2-40B4-BE49-F238E27FC236}">
                <a16:creationId xmlns:a16="http://schemas.microsoft.com/office/drawing/2014/main" id="{01F667A1-1225-4632-A18F-1D9C5ABB4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54" y="0"/>
            <a:ext cx="459329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741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xtérieur, bâtiment, signe, trottoir&#10;&#10;Description générée automatiquement">
            <a:extLst>
              <a:ext uri="{FF2B5EF4-FFF2-40B4-BE49-F238E27FC236}">
                <a16:creationId xmlns:a16="http://schemas.microsoft.com/office/drawing/2014/main" id="{01392438-BCAD-4AE2-9A93-6E45556B6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54" y="0"/>
            <a:ext cx="459329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1777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fleur&#10;&#10;Description générée automatiquement">
            <a:extLst>
              <a:ext uri="{FF2B5EF4-FFF2-40B4-BE49-F238E27FC236}">
                <a16:creationId xmlns:a16="http://schemas.microsoft.com/office/drawing/2014/main" id="{CFA52209-4B9D-4AE8-B21B-351149DB6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290" y="0"/>
            <a:ext cx="914142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09860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37533</TotalTime>
  <Words>52</Words>
  <Application>Microsoft Office PowerPoint</Application>
  <PresentationFormat>Grand écran</PresentationFormat>
  <Paragraphs>19</Paragraphs>
  <Slides>37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1" baseType="lpstr">
      <vt:lpstr>Arial</vt:lpstr>
      <vt:lpstr>Calibri</vt:lpstr>
      <vt:lpstr>Helvetica</vt:lpstr>
      <vt:lpstr>Thème Office</vt:lpstr>
      <vt:lpstr>    CREATIONS 2020     </vt:lpstr>
      <vt:lpstr>AXES RETENUS</vt:lpstr>
      <vt:lpstr>AXE 1</vt:lpstr>
      <vt:lpstr>Présentation PowerPoint</vt:lpstr>
      <vt:lpstr>Présentation PowerPoint</vt:lpstr>
      <vt:lpstr>Une campagne media impactante</vt:lpstr>
      <vt:lpstr>Présentation PowerPoint</vt:lpstr>
      <vt:lpstr>Présentation PowerPoint</vt:lpstr>
      <vt:lpstr>Présentation PowerPoint</vt:lpstr>
      <vt:lpstr>Présentation PowerPoint</vt:lpstr>
      <vt:lpstr>AXE 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AXES NON RETENUS</vt:lpstr>
      <vt:lpstr>AXE 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4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Gilabert</cp:lastModifiedBy>
  <cp:revision>1457</cp:revision>
  <cp:lastPrinted>2017-03-16T07:48:45Z</cp:lastPrinted>
  <dcterms:created xsi:type="dcterms:W3CDTF">2011-11-08T18:44:07Z</dcterms:created>
  <dcterms:modified xsi:type="dcterms:W3CDTF">2019-11-15T16:01:30Z</dcterms:modified>
</cp:coreProperties>
</file>