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1897" r:id="rId2"/>
    <p:sldId id="2039" r:id="rId3"/>
    <p:sldId id="2056" r:id="rId4"/>
    <p:sldId id="2055" r:id="rId5"/>
    <p:sldId id="2052" r:id="rId6"/>
    <p:sldId id="2060" r:id="rId7"/>
    <p:sldId id="2058" r:id="rId8"/>
    <p:sldId id="2061" r:id="rId9"/>
    <p:sldId id="2046" r:id="rId10"/>
    <p:sldId id="2053" r:id="rId11"/>
    <p:sldId id="2059" r:id="rId12"/>
    <p:sldId id="2047" r:id="rId13"/>
    <p:sldId id="2054" r:id="rId14"/>
    <p:sldId id="2057" r:id="rId15"/>
  </p:sldIdLst>
  <p:sldSz cx="12192000" cy="6858000"/>
  <p:notesSz cx="10234613" cy="7099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4" userDrawn="1">
          <p15:clr>
            <a:srgbClr val="A4A3A4"/>
          </p15:clr>
        </p15:guide>
        <p15:guide id="2" pos="322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Jubert" initials="AJ" lastIdx="2" clrIdx="0">
    <p:extLst>
      <p:ext uri="{19B8F6BF-5375-455C-9EA6-DF929625EA0E}">
        <p15:presenceInfo xmlns:p15="http://schemas.microsoft.com/office/powerpoint/2012/main" userId="Antoine Jubert" providerId="None"/>
      </p:ext>
    </p:extLst>
  </p:cmAuthor>
  <p:cmAuthor id="2" name="Aude Gilabert" initials="AG" lastIdx="2" clrIdx="1">
    <p:extLst>
      <p:ext uri="{19B8F6BF-5375-455C-9EA6-DF929625EA0E}">
        <p15:presenceInfo xmlns:p15="http://schemas.microsoft.com/office/powerpoint/2012/main" userId="1bd0ff3ea9f4b8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38471"/>
    <a:srgbClr val="C28E78"/>
    <a:srgbClr val="1A819D"/>
    <a:srgbClr val="0E6E8A"/>
    <a:srgbClr val="3498B2"/>
    <a:srgbClr val="407B83"/>
    <a:srgbClr val="DA212A"/>
    <a:srgbClr val="267883"/>
    <a:srgbClr val="E850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82109" autoAdjust="0"/>
  </p:normalViewPr>
  <p:slideViewPr>
    <p:cSldViewPr>
      <p:cViewPr varScale="1">
        <p:scale>
          <a:sx n="47" d="100"/>
          <a:sy n="47" d="100"/>
        </p:scale>
        <p:origin x="135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20652"/>
    </p:cViewPr>
  </p:sorterViewPr>
  <p:notesViewPr>
    <p:cSldViewPr>
      <p:cViewPr varScale="1">
        <p:scale>
          <a:sx n="49" d="100"/>
          <a:sy n="49" d="100"/>
        </p:scale>
        <p:origin x="-2970" y="-102"/>
      </p:cViewPr>
      <p:guideLst>
        <p:guide orient="horz" pos="2234"/>
        <p:guide pos="32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6380" cy="353092"/>
          </a:xfrm>
          <a:prstGeom prst="rect">
            <a:avLst/>
          </a:prstGeom>
        </p:spPr>
        <p:txBody>
          <a:bodyPr vert="horz" lIns="95362" tIns="47682" rIns="95362" bIns="47682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798232" y="1"/>
            <a:ext cx="4433944" cy="353092"/>
          </a:xfrm>
          <a:prstGeom prst="rect">
            <a:avLst/>
          </a:prstGeom>
        </p:spPr>
        <p:txBody>
          <a:bodyPr vert="horz" lIns="95362" tIns="47682" rIns="95362" bIns="47682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3752A0A-F714-4B9A-93FD-832CCCD2E29A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742805"/>
            <a:ext cx="4436380" cy="355362"/>
          </a:xfrm>
          <a:prstGeom prst="rect">
            <a:avLst/>
          </a:prstGeom>
        </p:spPr>
        <p:txBody>
          <a:bodyPr vert="horz" lIns="95362" tIns="47682" rIns="95362" bIns="47682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798232" y="6742805"/>
            <a:ext cx="4433944" cy="355362"/>
          </a:xfrm>
          <a:prstGeom prst="rect">
            <a:avLst/>
          </a:prstGeom>
        </p:spPr>
        <p:txBody>
          <a:bodyPr vert="horz" wrap="square" lIns="95362" tIns="47682" rIns="95362" bIns="476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D34474-E049-4C0F-9C0B-BC59CCCA729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3404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6380" cy="355362"/>
          </a:xfrm>
          <a:prstGeom prst="rect">
            <a:avLst/>
          </a:prstGeom>
        </p:spPr>
        <p:txBody>
          <a:bodyPr vert="horz" lIns="95362" tIns="47682" rIns="95362" bIns="47682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798232" y="0"/>
            <a:ext cx="4433944" cy="355362"/>
          </a:xfrm>
          <a:prstGeom prst="rect">
            <a:avLst/>
          </a:prstGeom>
        </p:spPr>
        <p:txBody>
          <a:bodyPr vert="horz" lIns="95362" tIns="47682" rIns="95362" bIns="47682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E11271F5-F43B-4781-A7DC-AC026911E632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752725" y="531813"/>
            <a:ext cx="47291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62" tIns="47682" rIns="95362" bIns="47682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023220" y="3371970"/>
            <a:ext cx="8188178" cy="3193720"/>
          </a:xfrm>
          <a:prstGeom prst="rect">
            <a:avLst/>
          </a:prstGeom>
        </p:spPr>
        <p:txBody>
          <a:bodyPr vert="horz" lIns="95362" tIns="47682" rIns="95362" bIns="47682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742805"/>
            <a:ext cx="4436380" cy="355362"/>
          </a:xfrm>
          <a:prstGeom prst="rect">
            <a:avLst/>
          </a:prstGeom>
        </p:spPr>
        <p:txBody>
          <a:bodyPr vert="horz" lIns="95362" tIns="47682" rIns="95362" bIns="47682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798232" y="6742805"/>
            <a:ext cx="4433944" cy="355362"/>
          </a:xfrm>
          <a:prstGeom prst="rect">
            <a:avLst/>
          </a:prstGeom>
        </p:spPr>
        <p:txBody>
          <a:bodyPr vert="horz" wrap="square" lIns="95362" tIns="47682" rIns="95362" bIns="4768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0253634-AA7C-46B8-A5C4-22D0D7C13F9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1429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253634-AA7C-46B8-A5C4-22D0D7C13F90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1266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253634-AA7C-46B8-A5C4-22D0D7C13F90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154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257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716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7134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322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167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859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887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296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996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06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34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845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15/11/2019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42" r:id="rId2"/>
    <p:sldLayoutId id="2147484253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  <p:sldLayoutId id="21474842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9376" y="1886967"/>
            <a:ext cx="10746184" cy="1470025"/>
          </a:xfrm>
        </p:spPr>
        <p:txBody>
          <a:bodyPr/>
          <a:lstStyle/>
          <a:p>
            <a:br>
              <a:rPr lang="fr-FR" altLang="fr-FR" b="1" dirty="0">
                <a:ea typeface="Helvetica" panose="020B0604020202020204" pitchFamily="34" charset="0"/>
              </a:rPr>
            </a:br>
            <a:br>
              <a:rPr lang="fr-FR" altLang="fr-FR" b="1" dirty="0">
                <a:ea typeface="Helvetica" panose="020B0604020202020204" pitchFamily="34" charset="0"/>
              </a:rPr>
            </a:br>
            <a:br>
              <a:rPr lang="fr-FR" altLang="fr-FR" b="1" dirty="0">
                <a:ea typeface="Helvetica" panose="020B0604020202020204" pitchFamily="34" charset="0"/>
              </a:rPr>
            </a:br>
            <a:br>
              <a:rPr lang="fr-FR" altLang="fr-FR" b="1" dirty="0">
                <a:ea typeface="Helvetica" panose="020B0604020202020204" pitchFamily="34" charset="0"/>
              </a:rPr>
            </a:br>
            <a:r>
              <a:rPr lang="fr-FR" altLang="fr-FR" sz="5400" b="1" dirty="0">
                <a:ea typeface="Helvetica" panose="020B0604020202020204" pitchFamily="34" charset="0"/>
              </a:rPr>
              <a:t>CREATIONS</a:t>
            </a:r>
            <a:br>
              <a:rPr lang="fr-FR" altLang="fr-FR" sz="5400" b="1" dirty="0">
                <a:ea typeface="Helvetica" panose="020B0604020202020204" pitchFamily="34" charset="0"/>
              </a:rPr>
            </a:br>
            <a:r>
              <a:rPr lang="fr-FR" altLang="fr-FR" sz="5400" b="1" dirty="0">
                <a:ea typeface="Helvetica" panose="020B0604020202020204" pitchFamily="34" charset="0"/>
              </a:rPr>
              <a:t>BOUQUET DU MOIS</a:t>
            </a:r>
            <a:br>
              <a:rPr lang="fr-FR" altLang="fr-FR" sz="3600" dirty="0">
                <a:ea typeface="Helvetica" panose="020B0604020202020204" pitchFamily="34" charset="0"/>
                <a:sym typeface="Wingdings" panose="05000000000000000000" pitchFamily="2" charset="2"/>
              </a:rPr>
            </a:br>
            <a:br>
              <a:rPr lang="fr-FR" altLang="fr-FR" sz="1200" dirty="0">
                <a:ea typeface="Helvetica" panose="020B0604020202020204" pitchFamily="34" charset="0"/>
              </a:rPr>
            </a:br>
            <a:br>
              <a:rPr lang="fr-FR" altLang="fr-FR" sz="1200" dirty="0">
                <a:ea typeface="Helvetica" panose="020B0604020202020204" pitchFamily="34" charset="0"/>
              </a:rPr>
            </a:br>
            <a:br>
              <a:rPr lang="fr-FR" altLang="fr-FR" sz="1600" dirty="0">
                <a:ea typeface="Helvetica" panose="020B0604020202020204" pitchFamily="34" charset="0"/>
              </a:rPr>
            </a:br>
            <a:br>
              <a:rPr lang="fr-FR" altLang="fr-FR" sz="1600" dirty="0">
                <a:ea typeface="Helvetica" panose="020B0604020202020204" pitchFamily="34" charset="0"/>
              </a:rPr>
            </a:b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3C38578-584D-417C-9052-A2CA8E92B38D}"/>
              </a:ext>
            </a:extLst>
          </p:cNvPr>
          <p:cNvSpPr txBox="1"/>
          <p:nvPr/>
        </p:nvSpPr>
        <p:spPr>
          <a:xfrm>
            <a:off x="4846555" y="6381328"/>
            <a:ext cx="285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Vendredi 15 novembre 2019</a:t>
            </a:r>
          </a:p>
        </p:txBody>
      </p:sp>
      <p:pic>
        <p:nvPicPr>
          <p:cNvPr id="4" name="Picture 4" descr="C:\Users\Antoine Jubert\Documents\PRES LNB\logo LN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05" y="6309384"/>
            <a:ext cx="962343" cy="576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840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lante, fleur, bouquet&#10;&#10;Description générée automatiquement">
            <a:extLst>
              <a:ext uri="{FF2B5EF4-FFF2-40B4-BE49-F238E27FC236}">
                <a16:creationId xmlns:a16="http://schemas.microsoft.com/office/drawing/2014/main" id="{74BC1D48-3324-4B15-9C36-068294C095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71" y="0"/>
            <a:ext cx="47628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6094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lante, bâtiment, photo, signe&#10;&#10;Description générée automatiquement">
            <a:extLst>
              <a:ext uri="{FF2B5EF4-FFF2-40B4-BE49-F238E27FC236}">
                <a16:creationId xmlns:a16="http://schemas.microsoft.com/office/drawing/2014/main" id="{7EF63BA8-50F0-421C-B308-D49F851B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90" y="246888"/>
            <a:ext cx="5646420" cy="636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1634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AVRIL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ACTION CONTRE LA FAIM</a:t>
            </a:r>
          </a:p>
        </p:txBody>
      </p:sp>
      <p:pic>
        <p:nvPicPr>
          <p:cNvPr id="4" name="Picture 4" descr="C:\Users\Antoine Jubert\Documents\PRES LNB\logo LN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05" y="6309384"/>
            <a:ext cx="962343" cy="576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872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lante, fleur&#10;&#10;Description générée automatiquement">
            <a:extLst>
              <a:ext uri="{FF2B5EF4-FFF2-40B4-BE49-F238E27FC236}">
                <a16:creationId xmlns:a16="http://schemas.microsoft.com/office/drawing/2014/main" id="{890CB5E8-5424-478F-A6B7-C14D57F60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71" y="0"/>
            <a:ext cx="47628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041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able, arbre, signe&#10;&#10;Description générée automatiquement">
            <a:extLst>
              <a:ext uri="{FF2B5EF4-FFF2-40B4-BE49-F238E27FC236}">
                <a16:creationId xmlns:a16="http://schemas.microsoft.com/office/drawing/2014/main" id="{A9C249B3-4F08-4CA4-B217-C638B9923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90" y="188640"/>
            <a:ext cx="5646420" cy="636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1443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JANVIER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PERCE NEIGE</a:t>
            </a:r>
          </a:p>
        </p:txBody>
      </p:sp>
      <p:pic>
        <p:nvPicPr>
          <p:cNvPr id="4" name="Picture 4" descr="C:\Users\Antoine Jubert\Documents\PRES LNB\logo LN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05" y="6309384"/>
            <a:ext cx="962343" cy="576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60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lante, fleur, bouquet, assis&#10;&#10;Description générée automatiquement">
            <a:extLst>
              <a:ext uri="{FF2B5EF4-FFF2-40B4-BE49-F238E27FC236}">
                <a16:creationId xmlns:a16="http://schemas.microsoft.com/office/drawing/2014/main" id="{03D92D03-ED81-4145-B585-FBD24BC83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0"/>
            <a:ext cx="457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5572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FÉVRIER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PETITS FRÈRES DES PAUVRES</a:t>
            </a:r>
          </a:p>
        </p:txBody>
      </p:sp>
      <p:pic>
        <p:nvPicPr>
          <p:cNvPr id="4" name="Picture 4" descr="C:\Users\Antoine Jubert\Documents\PRES LNB\logo LN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05" y="6309384"/>
            <a:ext cx="962343" cy="576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14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fleur, alimentation&#10;&#10;Description générée automatiquement">
            <a:extLst>
              <a:ext uri="{FF2B5EF4-FFF2-40B4-BE49-F238E27FC236}">
                <a16:creationId xmlns:a16="http://schemas.microsoft.com/office/drawing/2014/main" id="{706111FE-F69B-4866-991E-F460AF1182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71" y="0"/>
            <a:ext cx="47628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3273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bâtiment, photo, assis, table&#10;&#10;Description générée automatiquement">
            <a:extLst>
              <a:ext uri="{FF2B5EF4-FFF2-40B4-BE49-F238E27FC236}">
                <a16:creationId xmlns:a16="http://schemas.microsoft.com/office/drawing/2014/main" id="{99581F4C-5496-4DB7-A1F1-41E9C948F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90" y="246888"/>
            <a:ext cx="5646420" cy="636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071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fleur, alimentation&#10;&#10;Description générée automatiquement">
            <a:extLst>
              <a:ext uri="{FF2B5EF4-FFF2-40B4-BE49-F238E27FC236}">
                <a16:creationId xmlns:a16="http://schemas.microsoft.com/office/drawing/2014/main" id="{34B0123E-1527-48C2-9F3F-8542690C8C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71" y="0"/>
            <a:ext cx="47628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6144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bâtiment, assis, photo, signe&#10;&#10;Description générée automatiquement">
            <a:extLst>
              <a:ext uri="{FF2B5EF4-FFF2-40B4-BE49-F238E27FC236}">
                <a16:creationId xmlns:a16="http://schemas.microsoft.com/office/drawing/2014/main" id="{85A0256E-A523-4E54-BACD-F1D13317F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790" y="246888"/>
            <a:ext cx="5646420" cy="636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54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MARS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FONDS POUR LA SANTÉ DES FEMMES</a:t>
            </a:r>
          </a:p>
        </p:txBody>
      </p:sp>
      <p:pic>
        <p:nvPicPr>
          <p:cNvPr id="4" name="Picture 4" descr="C:\Users\Antoine Jubert\Documents\PRES LNB\logo LN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305" y="6309384"/>
            <a:ext cx="962343" cy="57600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6594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36240</TotalTime>
  <Words>40</Words>
  <Application>Microsoft Office PowerPoint</Application>
  <PresentationFormat>Grand écran</PresentationFormat>
  <Paragraphs>12</Paragraphs>
  <Slides>14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</vt:lpstr>
      <vt:lpstr>Thème Office</vt:lpstr>
      <vt:lpstr>    CREATIONS BOUQUET DU MOIS     </vt:lpstr>
      <vt:lpstr>JANVIER</vt:lpstr>
      <vt:lpstr>Présentation PowerPoint</vt:lpstr>
      <vt:lpstr>FÉVRIER</vt:lpstr>
      <vt:lpstr>Présentation PowerPoint</vt:lpstr>
      <vt:lpstr>Présentation PowerPoint</vt:lpstr>
      <vt:lpstr>Présentation PowerPoint</vt:lpstr>
      <vt:lpstr>Présentation PowerPoint</vt:lpstr>
      <vt:lpstr>MARS</vt:lpstr>
      <vt:lpstr>Présentation PowerPoint</vt:lpstr>
      <vt:lpstr>Présentation PowerPoint</vt:lpstr>
      <vt:lpstr>AVRIL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Aude Gilabert</cp:lastModifiedBy>
  <cp:revision>1426</cp:revision>
  <cp:lastPrinted>2017-03-16T07:48:45Z</cp:lastPrinted>
  <dcterms:created xsi:type="dcterms:W3CDTF">2011-11-08T18:44:07Z</dcterms:created>
  <dcterms:modified xsi:type="dcterms:W3CDTF">2019-11-15T16:04:47Z</dcterms:modified>
</cp:coreProperties>
</file>