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52"/>
  </p:notesMasterIdLst>
  <p:sldIdLst>
    <p:sldId id="257" r:id="rId2"/>
    <p:sldId id="400" r:id="rId3"/>
    <p:sldId id="2147479714" r:id="rId4"/>
    <p:sldId id="406" r:id="rId5"/>
    <p:sldId id="407" r:id="rId6"/>
    <p:sldId id="423" r:id="rId7"/>
    <p:sldId id="402" r:id="rId8"/>
    <p:sldId id="430" r:id="rId9"/>
    <p:sldId id="435" r:id="rId10"/>
    <p:sldId id="437" r:id="rId11"/>
    <p:sldId id="436" r:id="rId12"/>
    <p:sldId id="445" r:id="rId13"/>
    <p:sldId id="2147479715" r:id="rId14"/>
    <p:sldId id="442" r:id="rId15"/>
    <p:sldId id="409" r:id="rId16"/>
    <p:sldId id="408" r:id="rId17"/>
    <p:sldId id="438" r:id="rId18"/>
    <p:sldId id="443" r:id="rId19"/>
    <p:sldId id="411" r:id="rId20"/>
    <p:sldId id="439" r:id="rId21"/>
    <p:sldId id="431" r:id="rId22"/>
    <p:sldId id="412" r:id="rId23"/>
    <p:sldId id="432" r:id="rId24"/>
    <p:sldId id="433" r:id="rId25"/>
    <p:sldId id="440" r:id="rId26"/>
    <p:sldId id="447" r:id="rId27"/>
    <p:sldId id="441" r:id="rId28"/>
    <p:sldId id="448" r:id="rId29"/>
    <p:sldId id="2147479716" r:id="rId30"/>
    <p:sldId id="2147479706" r:id="rId31"/>
    <p:sldId id="2147479707" r:id="rId32"/>
    <p:sldId id="2147479708" r:id="rId33"/>
    <p:sldId id="2147479709" r:id="rId34"/>
    <p:sldId id="2147479712" r:id="rId35"/>
    <p:sldId id="415" r:id="rId36"/>
    <p:sldId id="416" r:id="rId37"/>
    <p:sldId id="425" r:id="rId38"/>
    <p:sldId id="2147479713" r:id="rId39"/>
    <p:sldId id="426" r:id="rId40"/>
    <p:sldId id="417" r:id="rId41"/>
    <p:sldId id="419" r:id="rId42"/>
    <p:sldId id="420" r:id="rId43"/>
    <p:sldId id="421" r:id="rId44"/>
    <p:sldId id="2147479717" r:id="rId45"/>
    <p:sldId id="2147479718" r:id="rId46"/>
    <p:sldId id="2147479726" r:id="rId47"/>
    <p:sldId id="2147479727" r:id="rId48"/>
    <p:sldId id="2147479725" r:id="rId49"/>
    <p:sldId id="2147479728" r:id="rId50"/>
    <p:sldId id="2147479719" r:id="rId51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E8E3"/>
    <a:srgbClr val="FBEC13"/>
    <a:srgbClr val="D9117E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896F23-136A-4310-84F2-BBF053871AF3}" v="59" dt="2023-12-21T11:37:19.5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6102" autoAdjust="0"/>
    <p:restoredTop sz="97259" autoAdjust="0"/>
  </p:normalViewPr>
  <p:slideViewPr>
    <p:cSldViewPr snapToGrid="0">
      <p:cViewPr varScale="1">
        <p:scale>
          <a:sx n="74" d="100"/>
          <a:sy n="74" d="100"/>
        </p:scale>
        <p:origin x="72" y="3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ie CANTONE" userId="2d25ff13-b808-43f3-b322-afec7f8c45c1" providerId="ADAL" clId="{DCFB0281-0FF6-41B4-853B-ABD50F7E3384}"/>
    <pc:docChg chg="undo custSel addSld delSld modSld">
      <pc:chgData name="Annie CANTONE" userId="2d25ff13-b808-43f3-b322-afec7f8c45c1" providerId="ADAL" clId="{DCFB0281-0FF6-41B4-853B-ABD50F7E3384}" dt="2023-10-31T08:32:48.597" v="250" actId="20577"/>
      <pc:docMkLst>
        <pc:docMk/>
      </pc:docMkLst>
      <pc:sldChg chg="modSp mod">
        <pc:chgData name="Annie CANTONE" userId="2d25ff13-b808-43f3-b322-afec7f8c45c1" providerId="ADAL" clId="{DCFB0281-0FF6-41B4-853B-ABD50F7E3384}" dt="2023-10-31T08:31:46.079" v="244" actId="20577"/>
        <pc:sldMkLst>
          <pc:docMk/>
          <pc:sldMk cId="1233869721" sldId="256"/>
        </pc:sldMkLst>
        <pc:spChg chg="mod">
          <ac:chgData name="Annie CANTONE" userId="2d25ff13-b808-43f3-b322-afec7f8c45c1" providerId="ADAL" clId="{DCFB0281-0FF6-41B4-853B-ABD50F7E3384}" dt="2023-10-31T08:31:46.079" v="244" actId="20577"/>
          <ac:spMkLst>
            <pc:docMk/>
            <pc:sldMk cId="1233869721" sldId="256"/>
            <ac:spMk id="7" creationId="{481A7791-9634-3D15-5858-A4DA37A45EE8}"/>
          </ac:spMkLst>
        </pc:spChg>
      </pc:sldChg>
      <pc:sldChg chg="add">
        <pc:chgData name="Annie CANTONE" userId="2d25ff13-b808-43f3-b322-afec7f8c45c1" providerId="ADAL" clId="{DCFB0281-0FF6-41B4-853B-ABD50F7E3384}" dt="2023-10-30T17:32:18.687" v="89"/>
        <pc:sldMkLst>
          <pc:docMk/>
          <pc:sldMk cId="1051214591" sldId="378"/>
        </pc:sldMkLst>
      </pc:sldChg>
      <pc:sldChg chg="addSp delSp modSp add mod">
        <pc:chgData name="Annie CANTONE" userId="2d25ff13-b808-43f3-b322-afec7f8c45c1" providerId="ADAL" clId="{DCFB0281-0FF6-41B4-853B-ABD50F7E3384}" dt="2023-10-31T08:31:36.664" v="242"/>
        <pc:sldMkLst>
          <pc:docMk/>
          <pc:sldMk cId="4194578913" sldId="380"/>
        </pc:sldMkLst>
        <pc:spChg chg="add del mod">
          <ac:chgData name="Annie CANTONE" userId="2d25ff13-b808-43f3-b322-afec7f8c45c1" providerId="ADAL" clId="{DCFB0281-0FF6-41B4-853B-ABD50F7E3384}" dt="2023-10-31T08:31:36.664" v="242"/>
          <ac:spMkLst>
            <pc:docMk/>
            <pc:sldMk cId="4194578913" sldId="380"/>
            <ac:spMk id="2" creationId="{18E7C587-F5F6-94DA-46B2-210389C9496D}"/>
          </ac:spMkLst>
        </pc:spChg>
        <pc:spChg chg="mod">
          <ac:chgData name="Annie CANTONE" userId="2d25ff13-b808-43f3-b322-afec7f8c45c1" providerId="ADAL" clId="{DCFB0281-0FF6-41B4-853B-ABD50F7E3384}" dt="2023-10-31T08:30:40.329" v="228" actId="20577"/>
          <ac:spMkLst>
            <pc:docMk/>
            <pc:sldMk cId="4194578913" sldId="380"/>
            <ac:spMk id="8" creationId="{2DEF33F9-F35A-47FB-209D-24C9C784661A}"/>
          </ac:spMkLst>
        </pc:spChg>
        <pc:spChg chg="mod">
          <ac:chgData name="Annie CANTONE" userId="2d25ff13-b808-43f3-b322-afec7f8c45c1" providerId="ADAL" clId="{DCFB0281-0FF6-41B4-853B-ABD50F7E3384}" dt="2023-10-31T08:30:43.253" v="240" actId="20577"/>
          <ac:spMkLst>
            <pc:docMk/>
            <pc:sldMk cId="4194578913" sldId="380"/>
            <ac:spMk id="9" creationId="{66B44AE5-D05B-17E0-9E19-FA39C55E0160}"/>
          </ac:spMkLst>
        </pc:spChg>
        <pc:picChg chg="del">
          <ac:chgData name="Annie CANTONE" userId="2d25ff13-b808-43f3-b322-afec7f8c45c1" providerId="ADAL" clId="{DCFB0281-0FF6-41B4-853B-ABD50F7E3384}" dt="2023-10-31T08:30:44.811" v="241" actId="478"/>
          <ac:picMkLst>
            <pc:docMk/>
            <pc:sldMk cId="4194578913" sldId="380"/>
            <ac:picMk id="3" creationId="{254781AF-8484-0995-E77B-B3AD33400C90}"/>
          </ac:picMkLst>
        </pc:picChg>
        <pc:picChg chg="add mod">
          <ac:chgData name="Annie CANTONE" userId="2d25ff13-b808-43f3-b322-afec7f8c45c1" providerId="ADAL" clId="{DCFB0281-0FF6-41B4-853B-ABD50F7E3384}" dt="2023-10-31T08:31:36.664" v="242"/>
          <ac:picMkLst>
            <pc:docMk/>
            <pc:sldMk cId="4194578913" sldId="380"/>
            <ac:picMk id="5" creationId="{6DE64414-85DD-FF78-389A-14E0BF5C7BC4}"/>
          </ac:picMkLst>
        </pc:picChg>
      </pc:sldChg>
      <pc:sldChg chg="add del">
        <pc:chgData name="Annie CANTONE" userId="2d25ff13-b808-43f3-b322-afec7f8c45c1" providerId="ADAL" clId="{DCFB0281-0FF6-41B4-853B-ABD50F7E3384}" dt="2023-10-30T17:35:34.994" v="94" actId="47"/>
        <pc:sldMkLst>
          <pc:docMk/>
          <pc:sldMk cId="3365972176" sldId="382"/>
        </pc:sldMkLst>
      </pc:sldChg>
      <pc:sldChg chg="add del">
        <pc:chgData name="Annie CANTONE" userId="2d25ff13-b808-43f3-b322-afec7f8c45c1" providerId="ADAL" clId="{DCFB0281-0FF6-41B4-853B-ABD50F7E3384}" dt="2023-10-30T17:35:36.282" v="95" actId="47"/>
        <pc:sldMkLst>
          <pc:docMk/>
          <pc:sldMk cId="3642724805" sldId="383"/>
        </pc:sldMkLst>
      </pc:sldChg>
      <pc:sldChg chg="add">
        <pc:chgData name="Annie CANTONE" userId="2d25ff13-b808-43f3-b322-afec7f8c45c1" providerId="ADAL" clId="{DCFB0281-0FF6-41B4-853B-ABD50F7E3384}" dt="2023-10-30T17:32:18.687" v="89"/>
        <pc:sldMkLst>
          <pc:docMk/>
          <pc:sldMk cId="1665480219" sldId="386"/>
        </pc:sldMkLst>
      </pc:sldChg>
      <pc:sldChg chg="delSp modSp add mod modClrScheme chgLayout">
        <pc:chgData name="Annie CANTONE" userId="2d25ff13-b808-43f3-b322-afec7f8c45c1" providerId="ADAL" clId="{DCFB0281-0FF6-41B4-853B-ABD50F7E3384}" dt="2023-10-30T17:33:56.815" v="92" actId="1076"/>
        <pc:sldMkLst>
          <pc:docMk/>
          <pc:sldMk cId="2121103566" sldId="387"/>
        </pc:sldMkLst>
        <pc:spChg chg="del">
          <ac:chgData name="Annie CANTONE" userId="2d25ff13-b808-43f3-b322-afec7f8c45c1" providerId="ADAL" clId="{DCFB0281-0FF6-41B4-853B-ABD50F7E3384}" dt="2023-10-30T17:33:42.563" v="90" actId="700"/>
          <ac:spMkLst>
            <pc:docMk/>
            <pc:sldMk cId="2121103566" sldId="387"/>
            <ac:spMk id="7" creationId="{03E1F92A-EB3C-3CE2-2539-2B31C5C2390F}"/>
          </ac:spMkLst>
        </pc:spChg>
        <pc:spChg chg="mod ord">
          <ac:chgData name="Annie CANTONE" userId="2d25ff13-b808-43f3-b322-afec7f8c45c1" providerId="ADAL" clId="{DCFB0281-0FF6-41B4-853B-ABD50F7E3384}" dt="2023-10-30T17:33:56.815" v="92" actId="1076"/>
          <ac:spMkLst>
            <pc:docMk/>
            <pc:sldMk cId="2121103566" sldId="387"/>
            <ac:spMk id="8" creationId="{2DEF33F9-F35A-47FB-209D-24C9C784661A}"/>
          </ac:spMkLst>
        </pc:spChg>
        <pc:spChg chg="del">
          <ac:chgData name="Annie CANTONE" userId="2d25ff13-b808-43f3-b322-afec7f8c45c1" providerId="ADAL" clId="{DCFB0281-0FF6-41B4-853B-ABD50F7E3384}" dt="2023-10-30T17:33:42.563" v="90" actId="700"/>
          <ac:spMkLst>
            <pc:docMk/>
            <pc:sldMk cId="2121103566" sldId="387"/>
            <ac:spMk id="9" creationId="{66B44AE5-D05B-17E0-9E19-FA39C55E0160}"/>
          </ac:spMkLst>
        </pc:spChg>
      </pc:sldChg>
      <pc:sldChg chg="add">
        <pc:chgData name="Annie CANTONE" userId="2d25ff13-b808-43f3-b322-afec7f8c45c1" providerId="ADAL" clId="{DCFB0281-0FF6-41B4-853B-ABD50F7E3384}" dt="2023-10-30T17:32:18.687" v="89"/>
        <pc:sldMkLst>
          <pc:docMk/>
          <pc:sldMk cId="3238172008" sldId="388"/>
        </pc:sldMkLst>
      </pc:sldChg>
      <pc:sldChg chg="add">
        <pc:chgData name="Annie CANTONE" userId="2d25ff13-b808-43f3-b322-afec7f8c45c1" providerId="ADAL" clId="{DCFB0281-0FF6-41B4-853B-ABD50F7E3384}" dt="2023-10-30T17:35:15.829" v="93"/>
        <pc:sldMkLst>
          <pc:docMk/>
          <pc:sldMk cId="1509539319" sldId="389"/>
        </pc:sldMkLst>
      </pc:sldChg>
      <pc:sldChg chg="addSp delSp modSp add mod modClrScheme chgLayout">
        <pc:chgData name="Annie CANTONE" userId="2d25ff13-b808-43f3-b322-afec7f8c45c1" providerId="ADAL" clId="{DCFB0281-0FF6-41B4-853B-ABD50F7E3384}" dt="2023-10-31T08:32:48.597" v="250" actId="20577"/>
        <pc:sldMkLst>
          <pc:docMk/>
          <pc:sldMk cId="1998324262" sldId="390"/>
        </pc:sldMkLst>
        <pc:spChg chg="del">
          <ac:chgData name="Annie CANTONE" userId="2d25ff13-b808-43f3-b322-afec7f8c45c1" providerId="ADAL" clId="{DCFB0281-0FF6-41B4-853B-ABD50F7E3384}" dt="2023-10-31T08:13:30.181" v="96" actId="700"/>
          <ac:spMkLst>
            <pc:docMk/>
            <pc:sldMk cId="1998324262" sldId="390"/>
            <ac:spMk id="2" creationId="{89F389D7-7A87-34C1-0364-407AE22E90B6}"/>
          </ac:spMkLst>
        </pc:spChg>
        <pc:spChg chg="del">
          <ac:chgData name="Annie CANTONE" userId="2d25ff13-b808-43f3-b322-afec7f8c45c1" providerId="ADAL" clId="{DCFB0281-0FF6-41B4-853B-ABD50F7E3384}" dt="2023-10-31T08:13:30.181" v="96" actId="700"/>
          <ac:spMkLst>
            <pc:docMk/>
            <pc:sldMk cId="1998324262" sldId="390"/>
            <ac:spMk id="5" creationId="{E0B60128-D04B-60B7-F88B-531EB39B8D89}"/>
          </ac:spMkLst>
        </pc:spChg>
        <pc:spChg chg="del mod ord">
          <ac:chgData name="Annie CANTONE" userId="2d25ff13-b808-43f3-b322-afec7f8c45c1" providerId="ADAL" clId="{DCFB0281-0FF6-41B4-853B-ABD50F7E3384}" dt="2023-10-31T08:13:37.482" v="100" actId="478"/>
          <ac:spMkLst>
            <pc:docMk/>
            <pc:sldMk cId="1998324262" sldId="390"/>
            <ac:spMk id="6" creationId="{169351B0-B6BD-6509-6619-8845ED1A9638}"/>
          </ac:spMkLst>
        </pc:spChg>
        <pc:spChg chg="del mod ord">
          <ac:chgData name="Annie CANTONE" userId="2d25ff13-b808-43f3-b322-afec7f8c45c1" providerId="ADAL" clId="{DCFB0281-0FF6-41B4-853B-ABD50F7E3384}" dt="2023-10-31T08:13:35.311" v="99" actId="478"/>
          <ac:spMkLst>
            <pc:docMk/>
            <pc:sldMk cId="1998324262" sldId="390"/>
            <ac:spMk id="7" creationId="{3C214D9F-15E8-B04C-CA02-B1599A34B8CA}"/>
          </ac:spMkLst>
        </pc:spChg>
        <pc:spChg chg="del">
          <ac:chgData name="Annie CANTONE" userId="2d25ff13-b808-43f3-b322-afec7f8c45c1" providerId="ADAL" clId="{DCFB0281-0FF6-41B4-853B-ABD50F7E3384}" dt="2023-10-31T08:13:30.181" v="96" actId="700"/>
          <ac:spMkLst>
            <pc:docMk/>
            <pc:sldMk cId="1998324262" sldId="390"/>
            <ac:spMk id="8" creationId="{1876ECB3-5407-3999-7028-09FB8664BBAD}"/>
          </ac:spMkLst>
        </pc:spChg>
        <pc:spChg chg="add mod">
          <ac:chgData name="Annie CANTONE" userId="2d25ff13-b808-43f3-b322-afec7f8c45c1" providerId="ADAL" clId="{DCFB0281-0FF6-41B4-853B-ABD50F7E3384}" dt="2023-10-31T08:15:25.076" v="191" actId="20577"/>
          <ac:spMkLst>
            <pc:docMk/>
            <pc:sldMk cId="1998324262" sldId="390"/>
            <ac:spMk id="11" creationId="{1AFA08B8-9A41-79B5-44A2-7513F8723959}"/>
          </ac:spMkLst>
        </pc:spChg>
        <pc:spChg chg="add mod">
          <ac:chgData name="Annie CANTONE" userId="2d25ff13-b808-43f3-b322-afec7f8c45c1" providerId="ADAL" clId="{DCFB0281-0FF6-41B4-853B-ABD50F7E3384}" dt="2023-10-31T08:15:29.212" v="200" actId="20577"/>
          <ac:spMkLst>
            <pc:docMk/>
            <pc:sldMk cId="1998324262" sldId="390"/>
            <ac:spMk id="12" creationId="{54C30C84-E2B0-0D20-295D-31A0F9D810D6}"/>
          </ac:spMkLst>
        </pc:spChg>
        <pc:spChg chg="add mod">
          <ac:chgData name="Annie CANTONE" userId="2d25ff13-b808-43f3-b322-afec7f8c45c1" providerId="ADAL" clId="{DCFB0281-0FF6-41B4-853B-ABD50F7E3384}" dt="2023-10-31T08:32:48.597" v="250" actId="20577"/>
          <ac:spMkLst>
            <pc:docMk/>
            <pc:sldMk cId="1998324262" sldId="390"/>
            <ac:spMk id="17" creationId="{DFA5CFF6-23E8-726D-A3FF-07E4484977EE}"/>
          </ac:spMkLst>
        </pc:spChg>
        <pc:picChg chg="add del mod">
          <ac:chgData name="Annie CANTONE" userId="2d25ff13-b808-43f3-b322-afec7f8c45c1" providerId="ADAL" clId="{DCFB0281-0FF6-41B4-853B-ABD50F7E3384}" dt="2023-10-31T08:15:41.059" v="206" actId="478"/>
          <ac:picMkLst>
            <pc:docMk/>
            <pc:sldMk cId="1998324262" sldId="390"/>
            <ac:picMk id="4" creationId="{8C9EB69E-DE51-0B96-BC15-FB752906E17C}"/>
          </ac:picMkLst>
        </pc:picChg>
        <pc:picChg chg="add del mod">
          <ac:chgData name="Annie CANTONE" userId="2d25ff13-b808-43f3-b322-afec7f8c45c1" providerId="ADAL" clId="{DCFB0281-0FF6-41B4-853B-ABD50F7E3384}" dt="2023-10-31T08:15:14.110" v="160" actId="478"/>
          <ac:picMkLst>
            <pc:docMk/>
            <pc:sldMk cId="1998324262" sldId="390"/>
            <ac:picMk id="10" creationId="{72C7CBAC-E8FD-247B-D7BE-5179B15A3E08}"/>
          </ac:picMkLst>
        </pc:picChg>
        <pc:picChg chg="add del mod">
          <ac:chgData name="Annie CANTONE" userId="2d25ff13-b808-43f3-b322-afec7f8c45c1" providerId="ADAL" clId="{DCFB0281-0FF6-41B4-853B-ABD50F7E3384}" dt="2023-10-31T08:18:22.205" v="219" actId="1076"/>
          <ac:picMkLst>
            <pc:docMk/>
            <pc:sldMk cId="1998324262" sldId="390"/>
            <ac:picMk id="14" creationId="{58377E88-FE1D-C72F-37F9-1C0C34A96352}"/>
          </ac:picMkLst>
        </pc:picChg>
        <pc:picChg chg="add mod">
          <ac:chgData name="Annie CANTONE" userId="2d25ff13-b808-43f3-b322-afec7f8c45c1" providerId="ADAL" clId="{DCFB0281-0FF6-41B4-853B-ABD50F7E3384}" dt="2023-10-31T08:15:53.814" v="212" actId="1076"/>
          <ac:picMkLst>
            <pc:docMk/>
            <pc:sldMk cId="1998324262" sldId="390"/>
            <ac:picMk id="16" creationId="{2FE6C303-49D8-0E51-FCEF-7C02FD9AF575}"/>
          </ac:picMkLst>
        </pc:picChg>
      </pc:sldChg>
      <pc:sldChg chg="add">
        <pc:chgData name="Annie CANTONE" userId="2d25ff13-b808-43f3-b322-afec7f8c45c1" providerId="ADAL" clId="{DCFB0281-0FF6-41B4-853B-ABD50F7E3384}" dt="2023-10-31T08:15:11.704" v="159"/>
        <pc:sldMkLst>
          <pc:docMk/>
          <pc:sldMk cId="3073718464" sldId="391"/>
        </pc:sldMkLst>
      </pc:sldChg>
      <pc:sldChg chg="add">
        <pc:chgData name="Annie CANTONE" userId="2d25ff13-b808-43f3-b322-afec7f8c45c1" providerId="ADAL" clId="{DCFB0281-0FF6-41B4-853B-ABD50F7E3384}" dt="2023-10-31T08:30:35.682" v="226"/>
        <pc:sldMkLst>
          <pc:docMk/>
          <pc:sldMk cId="192982476" sldId="392"/>
        </pc:sldMkLst>
      </pc:sldChg>
    </pc:docChg>
  </pc:docChgLst>
  <pc:docChgLst>
    <pc:chgData name="Annie CANTONE" userId="2d25ff13-b808-43f3-b322-afec7f8c45c1" providerId="ADAL" clId="{B2896F23-136A-4310-84F2-BBF053871AF3}"/>
    <pc:docChg chg="undo custSel addSld delSld modSld sldOrd">
      <pc:chgData name="Annie CANTONE" userId="2d25ff13-b808-43f3-b322-afec7f8c45c1" providerId="ADAL" clId="{B2896F23-136A-4310-84F2-BBF053871AF3}" dt="2023-12-21T11:37:26.159" v="721" actId="20577"/>
      <pc:docMkLst>
        <pc:docMk/>
      </pc:docMkLst>
      <pc:sldChg chg="modSp mod">
        <pc:chgData name="Annie CANTONE" userId="2d25ff13-b808-43f3-b322-afec7f8c45c1" providerId="ADAL" clId="{B2896F23-136A-4310-84F2-BBF053871AF3}" dt="2023-12-21T11:33:56.861" v="624" actId="20577"/>
        <pc:sldMkLst>
          <pc:docMk/>
          <pc:sldMk cId="1233869721" sldId="256"/>
        </pc:sldMkLst>
        <pc:spChg chg="mod">
          <ac:chgData name="Annie CANTONE" userId="2d25ff13-b808-43f3-b322-afec7f8c45c1" providerId="ADAL" clId="{B2896F23-136A-4310-84F2-BBF053871AF3}" dt="2023-12-21T11:33:56.861" v="624" actId="20577"/>
          <ac:spMkLst>
            <pc:docMk/>
            <pc:sldMk cId="1233869721" sldId="256"/>
            <ac:spMk id="7" creationId="{481A7791-9634-3D15-5858-A4DA37A45EE8}"/>
          </ac:spMkLst>
        </pc:spChg>
      </pc:sldChg>
      <pc:sldChg chg="modSp mod">
        <pc:chgData name="Annie CANTONE" userId="2d25ff13-b808-43f3-b322-afec7f8c45c1" providerId="ADAL" clId="{B2896F23-136A-4310-84F2-BBF053871AF3}" dt="2023-12-21T11:33:51.480" v="623" actId="20577"/>
        <pc:sldMkLst>
          <pc:docMk/>
          <pc:sldMk cId="1633148679" sldId="257"/>
        </pc:sldMkLst>
        <pc:spChg chg="mod">
          <ac:chgData name="Annie CANTONE" userId="2d25ff13-b808-43f3-b322-afec7f8c45c1" providerId="ADAL" clId="{B2896F23-136A-4310-84F2-BBF053871AF3}" dt="2023-12-21T11:33:51.480" v="623" actId="20577"/>
          <ac:spMkLst>
            <pc:docMk/>
            <pc:sldMk cId="1633148679" sldId="257"/>
            <ac:spMk id="3" creationId="{08BC2FE2-E4D5-73DA-08AA-5E346B1C25F7}"/>
          </ac:spMkLst>
        </pc:spChg>
      </pc:sldChg>
      <pc:sldChg chg="modSp del mod">
        <pc:chgData name="Annie CANTONE" userId="2d25ff13-b808-43f3-b322-afec7f8c45c1" providerId="ADAL" clId="{B2896F23-136A-4310-84F2-BBF053871AF3}" dt="2023-12-12T15:52:34.060" v="375" actId="47"/>
        <pc:sldMkLst>
          <pc:docMk/>
          <pc:sldMk cId="732935251" sldId="316"/>
        </pc:sldMkLst>
        <pc:spChg chg="mod">
          <ac:chgData name="Annie CANTONE" userId="2d25ff13-b808-43f3-b322-afec7f8c45c1" providerId="ADAL" clId="{B2896F23-136A-4310-84F2-BBF053871AF3}" dt="2023-12-12T10:16:54.885" v="252" actId="20577"/>
          <ac:spMkLst>
            <pc:docMk/>
            <pc:sldMk cId="732935251" sldId="316"/>
            <ac:spMk id="2" creationId="{B100A356-1720-FDDC-B6C6-E4D0A0F5B082}"/>
          </ac:spMkLst>
        </pc:spChg>
        <pc:spChg chg="mod">
          <ac:chgData name="Annie CANTONE" userId="2d25ff13-b808-43f3-b322-afec7f8c45c1" providerId="ADAL" clId="{B2896F23-136A-4310-84F2-BBF053871AF3}" dt="2023-12-12T10:16:48.338" v="242" actId="20577"/>
          <ac:spMkLst>
            <pc:docMk/>
            <pc:sldMk cId="732935251" sldId="316"/>
            <ac:spMk id="3" creationId="{2D7541F1-885E-F7D0-A6B6-F3CA86AF153F}"/>
          </ac:spMkLst>
        </pc:spChg>
      </pc:sldChg>
      <pc:sldChg chg="addSp delSp modSp del mod">
        <pc:chgData name="Annie CANTONE" userId="2d25ff13-b808-43f3-b322-afec7f8c45c1" providerId="ADAL" clId="{B2896F23-136A-4310-84F2-BBF053871AF3}" dt="2023-12-12T15:52:34.707" v="376" actId="47"/>
        <pc:sldMkLst>
          <pc:docMk/>
          <pc:sldMk cId="1813528841" sldId="317"/>
        </pc:sldMkLst>
        <pc:spChg chg="add mod">
          <ac:chgData name="Annie CANTONE" userId="2d25ff13-b808-43f3-b322-afec7f8c45c1" providerId="ADAL" clId="{B2896F23-136A-4310-84F2-BBF053871AF3}" dt="2023-12-12T10:18:25.246" v="299" actId="20577"/>
          <ac:spMkLst>
            <pc:docMk/>
            <pc:sldMk cId="1813528841" sldId="317"/>
            <ac:spMk id="2" creationId="{CFEA5A7A-C61C-2A25-9281-D2B0EEE08917}"/>
          </ac:spMkLst>
        </pc:spChg>
        <pc:picChg chg="del">
          <ac:chgData name="Annie CANTONE" userId="2d25ff13-b808-43f3-b322-afec7f8c45c1" providerId="ADAL" clId="{B2896F23-136A-4310-84F2-BBF053871AF3}" dt="2023-12-12T10:18:01.336" v="253" actId="478"/>
          <ac:picMkLst>
            <pc:docMk/>
            <pc:sldMk cId="1813528841" sldId="317"/>
            <ac:picMk id="3" creationId="{CEC79DA8-FE4E-B019-6F80-FE0075DE390D}"/>
          </ac:picMkLst>
        </pc:picChg>
        <pc:picChg chg="add del mod">
          <ac:chgData name="Annie CANTONE" userId="2d25ff13-b808-43f3-b322-afec7f8c45c1" providerId="ADAL" clId="{B2896F23-136A-4310-84F2-BBF053871AF3}" dt="2023-12-12T10:18:37.879" v="307" actId="21"/>
          <ac:picMkLst>
            <pc:docMk/>
            <pc:sldMk cId="1813528841" sldId="317"/>
            <ac:picMk id="5" creationId="{94525C83-068B-CA9E-CD30-5521A53CB97D}"/>
          </ac:picMkLst>
        </pc:picChg>
        <pc:picChg chg="add mod">
          <ac:chgData name="Annie CANTONE" userId="2d25ff13-b808-43f3-b322-afec7f8c45c1" providerId="ADAL" clId="{B2896F23-136A-4310-84F2-BBF053871AF3}" dt="2023-12-12T10:18:45.233" v="310" actId="1076"/>
          <ac:picMkLst>
            <pc:docMk/>
            <pc:sldMk cId="1813528841" sldId="317"/>
            <ac:picMk id="7" creationId="{87E6E35B-BEA2-514F-509D-CEBFE9B5BAAB}"/>
          </ac:picMkLst>
        </pc:picChg>
        <pc:picChg chg="add del mod">
          <ac:chgData name="Annie CANTONE" userId="2d25ff13-b808-43f3-b322-afec7f8c45c1" providerId="ADAL" clId="{B2896F23-136A-4310-84F2-BBF053871AF3}" dt="2023-12-12T10:19:06.947" v="324" actId="21"/>
          <ac:picMkLst>
            <pc:docMk/>
            <pc:sldMk cId="1813528841" sldId="317"/>
            <ac:picMk id="8" creationId="{BA44C1BA-F48F-3B70-F962-387762A8C4BA}"/>
          </ac:picMkLst>
        </pc:picChg>
      </pc:sldChg>
      <pc:sldChg chg="del">
        <pc:chgData name="Annie CANTONE" userId="2d25ff13-b808-43f3-b322-afec7f8c45c1" providerId="ADAL" clId="{B2896F23-136A-4310-84F2-BBF053871AF3}" dt="2023-12-12T10:19:57.246" v="359" actId="47"/>
        <pc:sldMkLst>
          <pc:docMk/>
          <pc:sldMk cId="2075476520" sldId="318"/>
        </pc:sldMkLst>
      </pc:sldChg>
      <pc:sldChg chg="del">
        <pc:chgData name="Annie CANTONE" userId="2d25ff13-b808-43f3-b322-afec7f8c45c1" providerId="ADAL" clId="{B2896F23-136A-4310-84F2-BBF053871AF3}" dt="2023-12-12T10:19:57.986" v="362" actId="47"/>
        <pc:sldMkLst>
          <pc:docMk/>
          <pc:sldMk cId="2911881226" sldId="319"/>
        </pc:sldMkLst>
      </pc:sldChg>
      <pc:sldChg chg="del">
        <pc:chgData name="Annie CANTONE" userId="2d25ff13-b808-43f3-b322-afec7f8c45c1" providerId="ADAL" clId="{B2896F23-136A-4310-84F2-BBF053871AF3}" dt="2023-12-12T10:19:58.160" v="363" actId="47"/>
        <pc:sldMkLst>
          <pc:docMk/>
          <pc:sldMk cId="3029910817" sldId="320"/>
        </pc:sldMkLst>
      </pc:sldChg>
      <pc:sldChg chg="del">
        <pc:chgData name="Annie CANTONE" userId="2d25ff13-b808-43f3-b322-afec7f8c45c1" providerId="ADAL" clId="{B2896F23-136A-4310-84F2-BBF053871AF3}" dt="2023-12-12T10:19:58.333" v="364" actId="47"/>
        <pc:sldMkLst>
          <pc:docMk/>
          <pc:sldMk cId="937267540" sldId="321"/>
        </pc:sldMkLst>
      </pc:sldChg>
      <pc:sldChg chg="del">
        <pc:chgData name="Annie CANTONE" userId="2d25ff13-b808-43f3-b322-afec7f8c45c1" providerId="ADAL" clId="{B2896F23-136A-4310-84F2-BBF053871AF3}" dt="2023-12-12T10:19:57.780" v="361" actId="47"/>
        <pc:sldMkLst>
          <pc:docMk/>
          <pc:sldMk cId="3269817438" sldId="322"/>
        </pc:sldMkLst>
      </pc:sldChg>
      <pc:sldChg chg="del">
        <pc:chgData name="Annie CANTONE" userId="2d25ff13-b808-43f3-b322-afec7f8c45c1" providerId="ADAL" clId="{B2896F23-136A-4310-84F2-BBF053871AF3}" dt="2023-12-12T10:19:57.529" v="360" actId="47"/>
        <pc:sldMkLst>
          <pc:docMk/>
          <pc:sldMk cId="1778876808" sldId="323"/>
        </pc:sldMkLst>
      </pc:sldChg>
      <pc:sldChg chg="addSp delSp modSp mod">
        <pc:chgData name="Annie CANTONE" userId="2d25ff13-b808-43f3-b322-afec7f8c45c1" providerId="ADAL" clId="{B2896F23-136A-4310-84F2-BBF053871AF3}" dt="2023-12-12T10:07:13.854" v="51" actId="478"/>
        <pc:sldMkLst>
          <pc:docMk/>
          <pc:sldMk cId="1051214591" sldId="378"/>
        </pc:sldMkLst>
        <pc:spChg chg="mod">
          <ac:chgData name="Annie CANTONE" userId="2d25ff13-b808-43f3-b322-afec7f8c45c1" providerId="ADAL" clId="{B2896F23-136A-4310-84F2-BBF053871AF3}" dt="2023-12-12T10:07:09.841" v="50" actId="20577"/>
          <ac:spMkLst>
            <pc:docMk/>
            <pc:sldMk cId="1051214591" sldId="378"/>
            <ac:spMk id="2" creationId="{B100A356-1720-FDDC-B6C6-E4D0A0F5B082}"/>
          </ac:spMkLst>
        </pc:spChg>
        <pc:spChg chg="del">
          <ac:chgData name="Annie CANTONE" userId="2d25ff13-b808-43f3-b322-afec7f8c45c1" providerId="ADAL" clId="{B2896F23-136A-4310-84F2-BBF053871AF3}" dt="2023-12-12T10:07:13.854" v="51" actId="478"/>
          <ac:spMkLst>
            <pc:docMk/>
            <pc:sldMk cId="1051214591" sldId="378"/>
            <ac:spMk id="3" creationId="{2D7541F1-885E-F7D0-A6B6-F3CA86AF153F}"/>
          </ac:spMkLst>
        </pc:spChg>
        <pc:spChg chg="add mod">
          <ac:chgData name="Annie CANTONE" userId="2d25ff13-b808-43f3-b322-afec7f8c45c1" providerId="ADAL" clId="{B2896F23-136A-4310-84F2-BBF053871AF3}" dt="2023-12-12T10:07:13.854" v="51" actId="478"/>
          <ac:spMkLst>
            <pc:docMk/>
            <pc:sldMk cId="1051214591" sldId="378"/>
            <ac:spMk id="4" creationId="{7AD277A1-D0FA-D61A-26E4-B606543B8091}"/>
          </ac:spMkLst>
        </pc:spChg>
      </pc:sldChg>
      <pc:sldChg chg="addSp delSp modSp mod modClrScheme chgLayout">
        <pc:chgData name="Annie CANTONE" userId="2d25ff13-b808-43f3-b322-afec7f8c45c1" providerId="ADAL" clId="{B2896F23-136A-4310-84F2-BBF053871AF3}" dt="2023-12-21T11:37:26.159" v="721" actId="20577"/>
        <pc:sldMkLst>
          <pc:docMk/>
          <pc:sldMk cId="4194578913" sldId="380"/>
        </pc:sldMkLst>
        <pc:spChg chg="add del mod">
          <ac:chgData name="Annie CANTONE" userId="2d25ff13-b808-43f3-b322-afec7f8c45c1" providerId="ADAL" clId="{B2896F23-136A-4310-84F2-BBF053871AF3}" dt="2023-12-12T10:04:26.278" v="14" actId="700"/>
          <ac:spMkLst>
            <pc:docMk/>
            <pc:sldMk cId="4194578913" sldId="380"/>
            <ac:spMk id="2" creationId="{7B6E8ADB-6B95-BD1E-EA12-74DA70DDF783}"/>
          </ac:spMkLst>
        </pc:spChg>
        <pc:spChg chg="add del mod">
          <ac:chgData name="Annie CANTONE" userId="2d25ff13-b808-43f3-b322-afec7f8c45c1" providerId="ADAL" clId="{B2896F23-136A-4310-84F2-BBF053871AF3}" dt="2023-12-12T10:04:26.278" v="14" actId="700"/>
          <ac:spMkLst>
            <pc:docMk/>
            <pc:sldMk cId="4194578913" sldId="380"/>
            <ac:spMk id="3" creationId="{DF361168-888B-66C0-FF10-A8AB70B3B6F9}"/>
          </ac:spMkLst>
        </pc:spChg>
        <pc:spChg chg="add mod">
          <ac:chgData name="Annie CANTONE" userId="2d25ff13-b808-43f3-b322-afec7f8c45c1" providerId="ADAL" clId="{B2896F23-136A-4310-84F2-BBF053871AF3}" dt="2023-12-18T15:38:17.651" v="461" actId="20577"/>
          <ac:spMkLst>
            <pc:docMk/>
            <pc:sldMk cId="4194578913" sldId="380"/>
            <ac:spMk id="4" creationId="{3454C28C-D1CD-3341-6B36-21F821835374}"/>
          </ac:spMkLst>
        </pc:spChg>
        <pc:spChg chg="del">
          <ac:chgData name="Annie CANTONE" userId="2d25ff13-b808-43f3-b322-afec7f8c45c1" providerId="ADAL" clId="{B2896F23-136A-4310-84F2-BBF053871AF3}" dt="2023-12-12T10:04:26.278" v="14" actId="700"/>
          <ac:spMkLst>
            <pc:docMk/>
            <pc:sldMk cId="4194578913" sldId="380"/>
            <ac:spMk id="7" creationId="{03E1F92A-EB3C-3CE2-2539-2B31C5C2390F}"/>
          </ac:spMkLst>
        </pc:spChg>
        <pc:spChg chg="del mod ord">
          <ac:chgData name="Annie CANTONE" userId="2d25ff13-b808-43f3-b322-afec7f8c45c1" providerId="ADAL" clId="{B2896F23-136A-4310-84F2-BBF053871AF3}" dt="2023-12-12T10:04:27.806" v="15" actId="478"/>
          <ac:spMkLst>
            <pc:docMk/>
            <pc:sldMk cId="4194578913" sldId="380"/>
            <ac:spMk id="8" creationId="{2DEF33F9-F35A-47FB-209D-24C9C784661A}"/>
          </ac:spMkLst>
        </pc:spChg>
        <pc:spChg chg="del">
          <ac:chgData name="Annie CANTONE" userId="2d25ff13-b808-43f3-b322-afec7f8c45c1" providerId="ADAL" clId="{B2896F23-136A-4310-84F2-BBF053871AF3}" dt="2023-12-12T10:04:07.219" v="12" actId="478"/>
          <ac:spMkLst>
            <pc:docMk/>
            <pc:sldMk cId="4194578913" sldId="380"/>
            <ac:spMk id="9" creationId="{66B44AE5-D05B-17E0-9E19-FA39C55E0160}"/>
          </ac:spMkLst>
        </pc:spChg>
        <pc:spChg chg="add mod">
          <ac:chgData name="Annie CANTONE" userId="2d25ff13-b808-43f3-b322-afec7f8c45c1" providerId="ADAL" clId="{B2896F23-136A-4310-84F2-BBF053871AF3}" dt="2023-12-21T11:37:16.508" v="717" actId="20577"/>
          <ac:spMkLst>
            <pc:docMk/>
            <pc:sldMk cId="4194578913" sldId="380"/>
            <ac:spMk id="9" creationId="{D66DFC94-3313-B20F-B04A-217D99FADFAA}"/>
          </ac:spMkLst>
        </pc:spChg>
        <pc:spChg chg="add mod">
          <ac:chgData name="Annie CANTONE" userId="2d25ff13-b808-43f3-b322-afec7f8c45c1" providerId="ADAL" clId="{B2896F23-136A-4310-84F2-BBF053871AF3}" dt="2023-12-21T11:37:26.159" v="721" actId="20577"/>
          <ac:spMkLst>
            <pc:docMk/>
            <pc:sldMk cId="4194578913" sldId="380"/>
            <ac:spMk id="10" creationId="{084D3479-4816-3AAA-9824-CC69401370A5}"/>
          </ac:spMkLst>
        </pc:spChg>
        <pc:picChg chg="add del mod">
          <ac:chgData name="Annie CANTONE" userId="2d25ff13-b808-43f3-b322-afec7f8c45c1" providerId="ADAL" clId="{B2896F23-136A-4310-84F2-BBF053871AF3}" dt="2023-12-21T11:36:07.948" v="693" actId="478"/>
          <ac:picMkLst>
            <pc:docMk/>
            <pc:sldMk cId="4194578913" sldId="380"/>
            <ac:picMk id="3" creationId="{786D8AAF-5F93-C2B2-12AF-37ABBAFACD52}"/>
          </ac:picMkLst>
        </pc:picChg>
        <pc:picChg chg="del">
          <ac:chgData name="Annie CANTONE" userId="2d25ff13-b808-43f3-b322-afec7f8c45c1" providerId="ADAL" clId="{B2896F23-136A-4310-84F2-BBF053871AF3}" dt="2023-12-12T10:04:08.164" v="13" actId="478"/>
          <ac:picMkLst>
            <pc:docMk/>
            <pc:sldMk cId="4194578913" sldId="380"/>
            <ac:picMk id="5" creationId="{6DE64414-85DD-FF78-389A-14E0BF5C7BC4}"/>
          </ac:picMkLst>
        </pc:picChg>
        <pc:picChg chg="add del mod">
          <ac:chgData name="Annie CANTONE" userId="2d25ff13-b808-43f3-b322-afec7f8c45c1" providerId="ADAL" clId="{B2896F23-136A-4310-84F2-BBF053871AF3}" dt="2023-12-21T11:36:09.263" v="694" actId="478"/>
          <ac:picMkLst>
            <pc:docMk/>
            <pc:sldMk cId="4194578913" sldId="380"/>
            <ac:picMk id="5" creationId="{BC0F9B4C-6229-A94F-015A-53DFEF1C72F5}"/>
          </ac:picMkLst>
        </pc:picChg>
        <pc:picChg chg="add mod">
          <ac:chgData name="Annie CANTONE" userId="2d25ff13-b808-43f3-b322-afec7f8c45c1" providerId="ADAL" clId="{B2896F23-136A-4310-84F2-BBF053871AF3}" dt="2023-12-21T11:36:54.770" v="704" actId="1076"/>
          <ac:picMkLst>
            <pc:docMk/>
            <pc:sldMk cId="4194578913" sldId="380"/>
            <ac:picMk id="6" creationId="{931FD51A-77E7-73A7-2C93-3D88C9DE3874}"/>
          </ac:picMkLst>
        </pc:picChg>
        <pc:picChg chg="add mod">
          <ac:chgData name="Annie CANTONE" userId="2d25ff13-b808-43f3-b322-afec7f8c45c1" providerId="ADAL" clId="{B2896F23-136A-4310-84F2-BBF053871AF3}" dt="2023-12-21T11:37:02.255" v="707" actId="1076"/>
          <ac:picMkLst>
            <pc:docMk/>
            <pc:sldMk cId="4194578913" sldId="380"/>
            <ac:picMk id="8" creationId="{5108CC75-1533-13C6-C1C1-29BDE74BD3E3}"/>
          </ac:picMkLst>
        </pc:picChg>
        <pc:picChg chg="add del mod">
          <ac:chgData name="Annie CANTONE" userId="2d25ff13-b808-43f3-b322-afec7f8c45c1" providerId="ADAL" clId="{B2896F23-136A-4310-84F2-BBF053871AF3}" dt="2023-12-12T10:07:54.735" v="90" actId="478"/>
          <ac:picMkLst>
            <pc:docMk/>
            <pc:sldMk cId="4194578913" sldId="380"/>
            <ac:picMk id="10" creationId="{07833B6D-8AEA-AA7A-D0BB-4B89454C6598}"/>
          </ac:picMkLst>
        </pc:picChg>
        <pc:picChg chg="add del mod">
          <ac:chgData name="Annie CANTONE" userId="2d25ff13-b808-43f3-b322-afec7f8c45c1" providerId="ADAL" clId="{B2896F23-136A-4310-84F2-BBF053871AF3}" dt="2023-12-12T10:08:49.209" v="94" actId="21"/>
          <ac:picMkLst>
            <pc:docMk/>
            <pc:sldMk cId="4194578913" sldId="380"/>
            <ac:picMk id="12" creationId="{DE44CD52-6E41-B01A-30DD-9043991EC710}"/>
          </ac:picMkLst>
        </pc:picChg>
        <pc:picChg chg="add del mod">
          <ac:chgData name="Annie CANTONE" userId="2d25ff13-b808-43f3-b322-afec7f8c45c1" providerId="ADAL" clId="{B2896F23-136A-4310-84F2-BBF053871AF3}" dt="2023-12-18T15:38:28.490" v="466" actId="478"/>
          <ac:picMkLst>
            <pc:docMk/>
            <pc:sldMk cId="4194578913" sldId="380"/>
            <ac:picMk id="13" creationId="{734EC92D-6433-687E-8EC6-DE5759352762}"/>
          </ac:picMkLst>
        </pc:picChg>
        <pc:picChg chg="add del mod">
          <ac:chgData name="Annie CANTONE" userId="2d25ff13-b808-43f3-b322-afec7f8c45c1" providerId="ADAL" clId="{B2896F23-136A-4310-84F2-BBF053871AF3}" dt="2023-12-12T10:07:42.281" v="85" actId="478"/>
          <ac:picMkLst>
            <pc:docMk/>
            <pc:sldMk cId="4194578913" sldId="380"/>
            <ac:picMk id="1026" creationId="{8663E88F-043D-7068-BAC7-6D75D7C2F856}"/>
          </ac:picMkLst>
        </pc:picChg>
      </pc:sldChg>
      <pc:sldChg chg="del">
        <pc:chgData name="Annie CANTONE" userId="2d25ff13-b808-43f3-b322-afec7f8c45c1" providerId="ADAL" clId="{B2896F23-136A-4310-84F2-BBF053871AF3}" dt="2023-12-12T10:15:12.777" v="226" actId="47"/>
        <pc:sldMkLst>
          <pc:docMk/>
          <pc:sldMk cId="1665480219" sldId="386"/>
        </pc:sldMkLst>
      </pc:sldChg>
      <pc:sldChg chg="del">
        <pc:chgData name="Annie CANTONE" userId="2d25ff13-b808-43f3-b322-afec7f8c45c1" providerId="ADAL" clId="{B2896F23-136A-4310-84F2-BBF053871AF3}" dt="2023-12-12T10:15:11.999" v="225" actId="47"/>
        <pc:sldMkLst>
          <pc:docMk/>
          <pc:sldMk cId="2121103566" sldId="387"/>
        </pc:sldMkLst>
      </pc:sldChg>
      <pc:sldChg chg="del">
        <pc:chgData name="Annie CANTONE" userId="2d25ff13-b808-43f3-b322-afec7f8c45c1" providerId="ADAL" clId="{B2896F23-136A-4310-84F2-BBF053871AF3}" dt="2023-12-12T10:15:14.182" v="227" actId="47"/>
        <pc:sldMkLst>
          <pc:docMk/>
          <pc:sldMk cId="3238172008" sldId="388"/>
        </pc:sldMkLst>
      </pc:sldChg>
      <pc:sldChg chg="del">
        <pc:chgData name="Annie CANTONE" userId="2d25ff13-b808-43f3-b322-afec7f8c45c1" providerId="ADAL" clId="{B2896F23-136A-4310-84F2-BBF053871AF3}" dt="2023-12-12T10:19:58.815" v="365" actId="47"/>
        <pc:sldMkLst>
          <pc:docMk/>
          <pc:sldMk cId="1509539319" sldId="389"/>
        </pc:sldMkLst>
      </pc:sldChg>
      <pc:sldChg chg="del">
        <pc:chgData name="Annie CANTONE" userId="2d25ff13-b808-43f3-b322-afec7f8c45c1" providerId="ADAL" clId="{B2896F23-136A-4310-84F2-BBF053871AF3}" dt="2023-12-12T10:19:59.045" v="366" actId="47"/>
        <pc:sldMkLst>
          <pc:docMk/>
          <pc:sldMk cId="1998324262" sldId="390"/>
        </pc:sldMkLst>
      </pc:sldChg>
      <pc:sldChg chg="del">
        <pc:chgData name="Annie CANTONE" userId="2d25ff13-b808-43f3-b322-afec7f8c45c1" providerId="ADAL" clId="{B2896F23-136A-4310-84F2-BBF053871AF3}" dt="2023-12-12T10:19:59.251" v="367" actId="47"/>
        <pc:sldMkLst>
          <pc:docMk/>
          <pc:sldMk cId="3073718464" sldId="391"/>
        </pc:sldMkLst>
      </pc:sldChg>
      <pc:sldChg chg="modSp del">
        <pc:chgData name="Annie CANTONE" userId="2d25ff13-b808-43f3-b322-afec7f8c45c1" providerId="ADAL" clId="{B2896F23-136A-4310-84F2-BBF053871AF3}" dt="2023-12-12T10:15:11.587" v="224" actId="47"/>
        <pc:sldMkLst>
          <pc:docMk/>
          <pc:sldMk cId="192982476" sldId="392"/>
        </pc:sldMkLst>
        <pc:spChg chg="mod">
          <ac:chgData name="Annie CANTONE" userId="2d25ff13-b808-43f3-b322-afec7f8c45c1" providerId="ADAL" clId="{B2896F23-136A-4310-84F2-BBF053871AF3}" dt="2023-12-12T10:04:31.623" v="16"/>
          <ac:spMkLst>
            <pc:docMk/>
            <pc:sldMk cId="192982476" sldId="392"/>
            <ac:spMk id="8" creationId="{2DEF33F9-F35A-47FB-209D-24C9C784661A}"/>
          </ac:spMkLst>
        </pc:spChg>
      </pc:sldChg>
      <pc:sldChg chg="addSp delSp modSp add del mod ord">
        <pc:chgData name="Annie CANTONE" userId="2d25ff13-b808-43f3-b322-afec7f8c45c1" providerId="ADAL" clId="{B2896F23-136A-4310-84F2-BBF053871AF3}" dt="2023-12-18T15:33:12.083" v="440" actId="47"/>
        <pc:sldMkLst>
          <pc:docMk/>
          <pc:sldMk cId="313451612" sldId="393"/>
        </pc:sldMkLst>
        <pc:spChg chg="mod">
          <ac:chgData name="Annie CANTONE" userId="2d25ff13-b808-43f3-b322-afec7f8c45c1" providerId="ADAL" clId="{B2896F23-136A-4310-84F2-BBF053871AF3}" dt="2023-12-12T15:54:06.291" v="379" actId="20577"/>
          <ac:spMkLst>
            <pc:docMk/>
            <pc:sldMk cId="313451612" sldId="393"/>
            <ac:spMk id="4" creationId="{3454C28C-D1CD-3341-6B36-21F821835374}"/>
          </ac:spMkLst>
        </pc:spChg>
        <pc:picChg chg="add mod">
          <ac:chgData name="Annie CANTONE" userId="2d25ff13-b808-43f3-b322-afec7f8c45c1" providerId="ADAL" clId="{B2896F23-136A-4310-84F2-BBF053871AF3}" dt="2023-12-12T10:08:51.318" v="96"/>
          <ac:picMkLst>
            <pc:docMk/>
            <pc:sldMk cId="313451612" sldId="393"/>
            <ac:picMk id="2" creationId="{87FD6A37-9DA6-0C0E-467D-D6463F5FC86E}"/>
          </ac:picMkLst>
        </pc:picChg>
        <pc:picChg chg="del">
          <ac:chgData name="Annie CANTONE" userId="2d25ff13-b808-43f3-b322-afec7f8c45c1" providerId="ADAL" clId="{B2896F23-136A-4310-84F2-BBF053871AF3}" dt="2023-12-12T10:08:50.986" v="95" actId="478"/>
          <ac:picMkLst>
            <pc:docMk/>
            <pc:sldMk cId="313451612" sldId="393"/>
            <ac:picMk id="1026" creationId="{8663E88F-043D-7068-BAC7-6D75D7C2F856}"/>
          </ac:picMkLst>
        </pc:picChg>
      </pc:sldChg>
      <pc:sldChg chg="addSp delSp modSp add del mod">
        <pc:chgData name="Annie CANTONE" userId="2d25ff13-b808-43f3-b322-afec7f8c45c1" providerId="ADAL" clId="{B2896F23-136A-4310-84F2-BBF053871AF3}" dt="2023-12-19T11:23:01.796" v="609" actId="47"/>
        <pc:sldMkLst>
          <pc:docMk/>
          <pc:sldMk cId="4275532154" sldId="394"/>
        </pc:sldMkLst>
        <pc:spChg chg="mod">
          <ac:chgData name="Annie CANTONE" userId="2d25ff13-b808-43f3-b322-afec7f8c45c1" providerId="ADAL" clId="{B2896F23-136A-4310-84F2-BBF053871AF3}" dt="2023-12-18T15:33:18.770" v="445" actId="20577"/>
          <ac:spMkLst>
            <pc:docMk/>
            <pc:sldMk cId="4275532154" sldId="394"/>
            <ac:spMk id="4" creationId="{3454C28C-D1CD-3341-6B36-21F821835374}"/>
          </ac:spMkLst>
        </pc:spChg>
        <pc:picChg chg="del">
          <ac:chgData name="Annie CANTONE" userId="2d25ff13-b808-43f3-b322-afec7f8c45c1" providerId="ADAL" clId="{B2896F23-136A-4310-84F2-BBF053871AF3}" dt="2023-12-12T10:10:12.211" v="130" actId="478"/>
          <ac:picMkLst>
            <pc:docMk/>
            <pc:sldMk cId="4275532154" sldId="394"/>
            <ac:picMk id="2" creationId="{87FD6A37-9DA6-0C0E-467D-D6463F5FC86E}"/>
          </ac:picMkLst>
        </pc:picChg>
        <pc:picChg chg="add del mod">
          <ac:chgData name="Annie CANTONE" userId="2d25ff13-b808-43f3-b322-afec7f8c45c1" providerId="ADAL" clId="{B2896F23-136A-4310-84F2-BBF053871AF3}" dt="2023-12-18T15:37:44.162" v="446" actId="478"/>
          <ac:picMkLst>
            <pc:docMk/>
            <pc:sldMk cId="4275532154" sldId="394"/>
            <ac:picMk id="5" creationId="{EB692248-8248-1E51-542D-0E4554E42B7B}"/>
          </ac:picMkLst>
        </pc:picChg>
      </pc:sldChg>
      <pc:sldChg chg="addSp delSp modSp add del mod">
        <pc:chgData name="Annie CANTONE" userId="2d25ff13-b808-43f3-b322-afec7f8c45c1" providerId="ADAL" clId="{B2896F23-136A-4310-84F2-BBF053871AF3}" dt="2023-12-21T11:34:01.176" v="625" actId="47"/>
        <pc:sldMkLst>
          <pc:docMk/>
          <pc:sldMk cId="1460835416" sldId="395"/>
        </pc:sldMkLst>
        <pc:spChg chg="mod">
          <ac:chgData name="Annie CANTONE" userId="2d25ff13-b808-43f3-b322-afec7f8c45c1" providerId="ADAL" clId="{B2896F23-136A-4310-84F2-BBF053871AF3}" dt="2023-12-18T15:37:53.797" v="452" actId="20577"/>
          <ac:spMkLst>
            <pc:docMk/>
            <pc:sldMk cId="1460835416" sldId="395"/>
            <ac:spMk id="4" creationId="{3454C28C-D1CD-3341-6B36-21F821835374}"/>
          </ac:spMkLst>
        </pc:spChg>
        <pc:picChg chg="add mod">
          <ac:chgData name="Annie CANTONE" userId="2d25ff13-b808-43f3-b322-afec7f8c45c1" providerId="ADAL" clId="{B2896F23-136A-4310-84F2-BBF053871AF3}" dt="2023-12-18T15:40:31.275" v="484" actId="27614"/>
          <ac:picMkLst>
            <pc:docMk/>
            <pc:sldMk cId="1460835416" sldId="395"/>
            <ac:picMk id="3" creationId="{1AD15CCE-8409-1D25-A0EA-B467CE622E1B}"/>
          </ac:picMkLst>
        </pc:picChg>
        <pc:picChg chg="add del mod">
          <ac:chgData name="Annie CANTONE" userId="2d25ff13-b808-43f3-b322-afec7f8c45c1" providerId="ADAL" clId="{B2896F23-136A-4310-84F2-BBF053871AF3}" dt="2023-12-12T10:24:46.823" v="372" actId="478"/>
          <ac:picMkLst>
            <pc:docMk/>
            <pc:sldMk cId="1460835416" sldId="395"/>
            <ac:picMk id="3" creationId="{4EB50EAE-39F8-FB2D-00EE-632F3A5D8DE3}"/>
          </ac:picMkLst>
        </pc:picChg>
        <pc:picChg chg="del">
          <ac:chgData name="Annie CANTONE" userId="2d25ff13-b808-43f3-b322-afec7f8c45c1" providerId="ADAL" clId="{B2896F23-136A-4310-84F2-BBF053871AF3}" dt="2023-12-12T10:10:21.613" v="143" actId="478"/>
          <ac:picMkLst>
            <pc:docMk/>
            <pc:sldMk cId="1460835416" sldId="395"/>
            <ac:picMk id="5" creationId="{EB692248-8248-1E51-542D-0E4554E42B7B}"/>
          </ac:picMkLst>
        </pc:picChg>
        <pc:picChg chg="add del mod">
          <ac:chgData name="Annie CANTONE" userId="2d25ff13-b808-43f3-b322-afec7f8c45c1" providerId="ADAL" clId="{B2896F23-136A-4310-84F2-BBF053871AF3}" dt="2023-12-18T15:37:48.499" v="447" actId="478"/>
          <ac:picMkLst>
            <pc:docMk/>
            <pc:sldMk cId="1460835416" sldId="395"/>
            <ac:picMk id="7" creationId="{59CEC9A0-5907-133C-B6F2-FDCB05A75ABC}"/>
          </ac:picMkLst>
        </pc:picChg>
      </pc:sldChg>
      <pc:sldChg chg="addSp delSp modSp add mod">
        <pc:chgData name="Annie CANTONE" userId="2d25ff13-b808-43f3-b322-afec7f8c45c1" providerId="ADAL" clId="{B2896F23-136A-4310-84F2-BBF053871AF3}" dt="2023-12-21T11:34:32.985" v="631" actId="27614"/>
        <pc:sldMkLst>
          <pc:docMk/>
          <pc:sldMk cId="1248660815" sldId="396"/>
        </pc:sldMkLst>
        <pc:spChg chg="mod">
          <ac:chgData name="Annie CANTONE" userId="2d25ff13-b808-43f3-b322-afec7f8c45c1" providerId="ADAL" clId="{B2896F23-136A-4310-84F2-BBF053871AF3}" dt="2023-12-18T15:38:06.533" v="459" actId="20577"/>
          <ac:spMkLst>
            <pc:docMk/>
            <pc:sldMk cId="1248660815" sldId="396"/>
            <ac:spMk id="4" creationId="{3454C28C-D1CD-3341-6B36-21F821835374}"/>
          </ac:spMkLst>
        </pc:spChg>
        <pc:picChg chg="add del mod">
          <ac:chgData name="Annie CANTONE" userId="2d25ff13-b808-43f3-b322-afec7f8c45c1" providerId="ADAL" clId="{B2896F23-136A-4310-84F2-BBF053871AF3}" dt="2023-12-21T11:34:15.041" v="629" actId="478"/>
          <ac:picMkLst>
            <pc:docMk/>
            <pc:sldMk cId="1248660815" sldId="396"/>
            <ac:picMk id="3" creationId="{23BE8C7A-A903-DE94-5E3B-6ED9556AC395}"/>
          </ac:picMkLst>
        </pc:picChg>
        <pc:picChg chg="del">
          <ac:chgData name="Annie CANTONE" userId="2d25ff13-b808-43f3-b322-afec7f8c45c1" providerId="ADAL" clId="{B2896F23-136A-4310-84F2-BBF053871AF3}" dt="2023-12-12T10:11:39.202" v="159" actId="478"/>
          <ac:picMkLst>
            <pc:docMk/>
            <pc:sldMk cId="1248660815" sldId="396"/>
            <ac:picMk id="3" creationId="{4EB50EAE-39F8-FB2D-00EE-632F3A5D8DE3}"/>
          </ac:picMkLst>
        </pc:picChg>
        <pc:picChg chg="add mod">
          <ac:chgData name="Annie CANTONE" userId="2d25ff13-b808-43f3-b322-afec7f8c45c1" providerId="ADAL" clId="{B2896F23-136A-4310-84F2-BBF053871AF3}" dt="2023-12-21T11:34:32.985" v="631" actId="27614"/>
          <ac:picMkLst>
            <pc:docMk/>
            <pc:sldMk cId="1248660815" sldId="396"/>
            <ac:picMk id="5" creationId="{50D76E4B-EC44-A293-A801-C6E2861D35AB}"/>
          </ac:picMkLst>
        </pc:picChg>
        <pc:picChg chg="add del mod">
          <ac:chgData name="Annie CANTONE" userId="2d25ff13-b808-43f3-b322-afec7f8c45c1" providerId="ADAL" clId="{B2896F23-136A-4310-84F2-BBF053871AF3}" dt="2023-12-12T10:12:59.249" v="180" actId="478"/>
          <ac:picMkLst>
            <pc:docMk/>
            <pc:sldMk cId="1248660815" sldId="396"/>
            <ac:picMk id="5" creationId="{63D55A39-C683-7E3D-F8F2-7C811B0DAA37}"/>
          </ac:picMkLst>
        </pc:picChg>
        <pc:picChg chg="add del mod">
          <ac:chgData name="Annie CANTONE" userId="2d25ff13-b808-43f3-b322-afec7f8c45c1" providerId="ADAL" clId="{B2896F23-136A-4310-84F2-BBF053871AF3}" dt="2023-12-18T15:38:24.814" v="464" actId="478"/>
          <ac:picMkLst>
            <pc:docMk/>
            <pc:sldMk cId="1248660815" sldId="396"/>
            <ac:picMk id="7" creationId="{11EFC17C-6F30-8542-767F-271D2240CEAB}"/>
          </ac:picMkLst>
        </pc:picChg>
        <pc:picChg chg="add del mod">
          <ac:chgData name="Annie CANTONE" userId="2d25ff13-b808-43f3-b322-afec7f8c45c1" providerId="ADAL" clId="{B2896F23-136A-4310-84F2-BBF053871AF3}" dt="2023-12-12T10:13:00.129" v="181" actId="478"/>
          <ac:picMkLst>
            <pc:docMk/>
            <pc:sldMk cId="1248660815" sldId="396"/>
            <ac:picMk id="9" creationId="{4832E6EA-3E86-E50D-AFB8-55D7B2C7146E}"/>
          </ac:picMkLst>
        </pc:picChg>
      </pc:sldChg>
      <pc:sldChg chg="addSp delSp modSp add mod">
        <pc:chgData name="Annie CANTONE" userId="2d25ff13-b808-43f3-b322-afec7f8c45c1" providerId="ADAL" clId="{B2896F23-136A-4310-84F2-BBF053871AF3}" dt="2023-12-21T11:35:56.931" v="692" actId="20577"/>
        <pc:sldMkLst>
          <pc:docMk/>
          <pc:sldMk cId="1895502778" sldId="397"/>
        </pc:sldMkLst>
        <pc:spChg chg="mod">
          <ac:chgData name="Annie CANTONE" userId="2d25ff13-b808-43f3-b322-afec7f8c45c1" providerId="ADAL" clId="{B2896F23-136A-4310-84F2-BBF053871AF3}" dt="2023-12-21T11:35:56.931" v="692" actId="20577"/>
          <ac:spMkLst>
            <pc:docMk/>
            <pc:sldMk cId="1895502778" sldId="397"/>
            <ac:spMk id="4" creationId="{3454C28C-D1CD-3341-6B36-21F821835374}"/>
          </ac:spMkLst>
        </pc:spChg>
        <pc:spChg chg="add mod">
          <ac:chgData name="Annie CANTONE" userId="2d25ff13-b808-43f3-b322-afec7f8c45c1" providerId="ADAL" clId="{B2896F23-136A-4310-84F2-BBF053871AF3}" dt="2023-12-18T15:44:55.194" v="539" actId="122"/>
          <ac:spMkLst>
            <pc:docMk/>
            <pc:sldMk cId="1895502778" sldId="397"/>
            <ac:spMk id="10" creationId="{8FDBBADF-D1A0-2368-2C42-12468FEDB41A}"/>
          </ac:spMkLst>
        </pc:spChg>
        <pc:spChg chg="add mod">
          <ac:chgData name="Annie CANTONE" userId="2d25ff13-b808-43f3-b322-afec7f8c45c1" providerId="ADAL" clId="{B2896F23-136A-4310-84F2-BBF053871AF3}" dt="2023-12-18T15:46:22.177" v="557" actId="20577"/>
          <ac:spMkLst>
            <pc:docMk/>
            <pc:sldMk cId="1895502778" sldId="397"/>
            <ac:spMk id="11" creationId="{CDAB7357-CEC5-660D-141C-078B24A70F1E}"/>
          </ac:spMkLst>
        </pc:spChg>
        <pc:spChg chg="add mod">
          <ac:chgData name="Annie CANTONE" userId="2d25ff13-b808-43f3-b322-afec7f8c45c1" providerId="ADAL" clId="{B2896F23-136A-4310-84F2-BBF053871AF3}" dt="2023-12-18T15:46:34.506" v="569" actId="20577"/>
          <ac:spMkLst>
            <pc:docMk/>
            <pc:sldMk cId="1895502778" sldId="397"/>
            <ac:spMk id="12" creationId="{341A301B-FBAE-D560-2827-FA00F586C523}"/>
          </ac:spMkLst>
        </pc:spChg>
        <pc:picChg chg="add del mod">
          <ac:chgData name="Annie CANTONE" userId="2d25ff13-b808-43f3-b322-afec7f8c45c1" providerId="ADAL" clId="{B2896F23-136A-4310-84F2-BBF053871AF3}" dt="2023-12-21T11:34:37.527" v="634" actId="478"/>
          <ac:picMkLst>
            <pc:docMk/>
            <pc:sldMk cId="1895502778" sldId="397"/>
            <ac:picMk id="3" creationId="{C0A97CF7-F30D-030B-FD93-E43A6F3E6EFF}"/>
          </ac:picMkLst>
        </pc:picChg>
        <pc:picChg chg="del">
          <ac:chgData name="Annie CANTONE" userId="2d25ff13-b808-43f3-b322-afec7f8c45c1" providerId="ADAL" clId="{B2896F23-136A-4310-84F2-BBF053871AF3}" dt="2023-12-12T10:13:06.620" v="183" actId="478"/>
          <ac:picMkLst>
            <pc:docMk/>
            <pc:sldMk cId="1895502778" sldId="397"/>
            <ac:picMk id="5" creationId="{63D55A39-C683-7E3D-F8F2-7C811B0DAA37}"/>
          </ac:picMkLst>
        </pc:picChg>
        <pc:picChg chg="add mod">
          <ac:chgData name="Annie CANTONE" userId="2d25ff13-b808-43f3-b322-afec7f8c45c1" providerId="ADAL" clId="{B2896F23-136A-4310-84F2-BBF053871AF3}" dt="2023-12-21T11:35:42.756" v="662" actId="1038"/>
          <ac:picMkLst>
            <pc:docMk/>
            <pc:sldMk cId="1895502778" sldId="397"/>
            <ac:picMk id="5" creationId="{8D04D10E-AC57-1B91-7CC2-2E25C944E28B}"/>
          </ac:picMkLst>
        </pc:picChg>
        <pc:picChg chg="add del mod">
          <ac:chgData name="Annie CANTONE" userId="2d25ff13-b808-43f3-b322-afec7f8c45c1" providerId="ADAL" clId="{B2896F23-136A-4310-84F2-BBF053871AF3}" dt="2023-12-21T11:34:36.405" v="633" actId="478"/>
          <ac:picMkLst>
            <pc:docMk/>
            <pc:sldMk cId="1895502778" sldId="397"/>
            <ac:picMk id="6" creationId="{8A56A4FE-D6BB-7E7D-2DF9-7926802895FE}"/>
          </ac:picMkLst>
        </pc:picChg>
        <pc:picChg chg="del">
          <ac:chgData name="Annie CANTONE" userId="2d25ff13-b808-43f3-b322-afec7f8c45c1" providerId="ADAL" clId="{B2896F23-136A-4310-84F2-BBF053871AF3}" dt="2023-12-12T10:13:07.421" v="184" actId="478"/>
          <ac:picMkLst>
            <pc:docMk/>
            <pc:sldMk cId="1895502778" sldId="397"/>
            <ac:picMk id="7" creationId="{11EFC17C-6F30-8542-767F-271D2240CEAB}"/>
          </ac:picMkLst>
        </pc:picChg>
        <pc:picChg chg="add del mod">
          <ac:chgData name="Annie CANTONE" userId="2d25ff13-b808-43f3-b322-afec7f8c45c1" providerId="ADAL" clId="{B2896F23-136A-4310-84F2-BBF053871AF3}" dt="2023-12-21T11:34:35.472" v="632" actId="478"/>
          <ac:picMkLst>
            <pc:docMk/>
            <pc:sldMk cId="1895502778" sldId="397"/>
            <ac:picMk id="8" creationId="{2B3DEE04-8BEF-246A-41D3-94AEBB592D72}"/>
          </ac:picMkLst>
        </pc:picChg>
        <pc:picChg chg="del mod">
          <ac:chgData name="Annie CANTONE" userId="2d25ff13-b808-43f3-b322-afec7f8c45c1" providerId="ADAL" clId="{B2896F23-136A-4310-84F2-BBF053871AF3}" dt="2023-12-18T15:38:26.967" v="465" actId="478"/>
          <ac:picMkLst>
            <pc:docMk/>
            <pc:sldMk cId="1895502778" sldId="397"/>
            <ac:picMk id="9" creationId="{4832E6EA-3E86-E50D-AFB8-55D7B2C7146E}"/>
          </ac:picMkLst>
        </pc:picChg>
        <pc:picChg chg="add mod">
          <ac:chgData name="Annie CANTONE" userId="2d25ff13-b808-43f3-b322-afec7f8c45c1" providerId="ADAL" clId="{B2896F23-136A-4310-84F2-BBF053871AF3}" dt="2023-12-21T11:35:42.756" v="662" actId="1038"/>
          <ac:picMkLst>
            <pc:docMk/>
            <pc:sldMk cId="1895502778" sldId="397"/>
            <ac:picMk id="9" creationId="{7A9B10CC-1452-3BFC-15E7-672095911550}"/>
          </ac:picMkLst>
        </pc:picChg>
        <pc:picChg chg="add mod">
          <ac:chgData name="Annie CANTONE" userId="2d25ff13-b808-43f3-b322-afec7f8c45c1" providerId="ADAL" clId="{B2896F23-136A-4310-84F2-BBF053871AF3}" dt="2023-12-21T11:35:42.756" v="662" actId="1038"/>
          <ac:picMkLst>
            <pc:docMk/>
            <pc:sldMk cId="1895502778" sldId="397"/>
            <ac:picMk id="14" creationId="{5F1AEB6C-BFBB-473B-82E1-DE471046E570}"/>
          </ac:picMkLst>
        </pc:picChg>
      </pc:sldChg>
      <pc:sldChg chg="addSp delSp modSp add mod ord">
        <pc:chgData name="Annie CANTONE" userId="2d25ff13-b808-43f3-b322-afec7f8c45c1" providerId="ADAL" clId="{B2896F23-136A-4310-84F2-BBF053871AF3}" dt="2023-12-21T11:34:14.119" v="628" actId="27614"/>
        <pc:sldMkLst>
          <pc:docMk/>
          <pc:sldMk cId="2536868996" sldId="398"/>
        </pc:sldMkLst>
        <pc:spChg chg="mod">
          <ac:chgData name="Annie CANTONE" userId="2d25ff13-b808-43f3-b322-afec7f8c45c1" providerId="ADAL" clId="{B2896F23-136A-4310-84F2-BBF053871AF3}" dt="2023-12-18T15:38:02.194" v="457" actId="20577"/>
          <ac:spMkLst>
            <pc:docMk/>
            <pc:sldMk cId="2536868996" sldId="398"/>
            <ac:spMk id="4" creationId="{3454C28C-D1CD-3341-6B36-21F821835374}"/>
          </ac:spMkLst>
        </pc:spChg>
        <pc:picChg chg="add mod">
          <ac:chgData name="Annie CANTONE" userId="2d25ff13-b808-43f3-b322-afec7f8c45c1" providerId="ADAL" clId="{B2896F23-136A-4310-84F2-BBF053871AF3}" dt="2023-12-21T11:34:14.119" v="628" actId="27614"/>
          <ac:picMkLst>
            <pc:docMk/>
            <pc:sldMk cId="2536868996" sldId="398"/>
            <ac:picMk id="3" creationId="{6A9351DB-9A0B-3651-5A11-80442D08A966}"/>
          </ac:picMkLst>
        </pc:picChg>
        <pc:picChg chg="add del mod">
          <ac:chgData name="Annie CANTONE" userId="2d25ff13-b808-43f3-b322-afec7f8c45c1" providerId="ADAL" clId="{B2896F23-136A-4310-84F2-BBF053871AF3}" dt="2023-12-18T15:41:33.075" v="486" actId="478"/>
          <ac:picMkLst>
            <pc:docMk/>
            <pc:sldMk cId="2536868996" sldId="398"/>
            <ac:picMk id="3" creationId="{9E8EB054-310E-5BE9-81F0-7E7C0BD7AE67}"/>
          </ac:picMkLst>
        </pc:picChg>
        <pc:picChg chg="del">
          <ac:chgData name="Annie CANTONE" userId="2d25ff13-b808-43f3-b322-afec7f8c45c1" providerId="ADAL" clId="{B2896F23-136A-4310-84F2-BBF053871AF3}" dt="2023-12-18T15:38:23.284" v="463" actId="478"/>
          <ac:picMkLst>
            <pc:docMk/>
            <pc:sldMk cId="2536868996" sldId="398"/>
            <ac:picMk id="5" creationId="{63D55A39-C683-7E3D-F8F2-7C811B0DAA37}"/>
          </ac:picMkLst>
        </pc:picChg>
        <pc:picChg chg="del">
          <ac:chgData name="Annie CANTONE" userId="2d25ff13-b808-43f3-b322-afec7f8c45c1" providerId="ADAL" clId="{B2896F23-136A-4310-84F2-BBF053871AF3}" dt="2023-12-12T10:12:51.773" v="176" actId="478"/>
          <ac:picMkLst>
            <pc:docMk/>
            <pc:sldMk cId="2536868996" sldId="398"/>
            <ac:picMk id="7" creationId="{11EFC17C-6F30-8542-767F-271D2240CEAB}"/>
          </ac:picMkLst>
        </pc:picChg>
        <pc:picChg chg="add del mod">
          <ac:chgData name="Annie CANTONE" userId="2d25ff13-b808-43f3-b322-afec7f8c45c1" providerId="ADAL" clId="{B2896F23-136A-4310-84F2-BBF053871AF3}" dt="2023-12-21T11:34:03.027" v="626" actId="478"/>
          <ac:picMkLst>
            <pc:docMk/>
            <pc:sldMk cId="2536868996" sldId="398"/>
            <ac:picMk id="7" creationId="{4C976ADE-54CC-BE0A-82CC-94196A4D693B}"/>
          </ac:picMkLst>
        </pc:picChg>
        <pc:picChg chg="del">
          <ac:chgData name="Annie CANTONE" userId="2d25ff13-b808-43f3-b322-afec7f8c45c1" providerId="ADAL" clId="{B2896F23-136A-4310-84F2-BBF053871AF3}" dt="2023-12-12T10:12:52.537" v="177" actId="478"/>
          <ac:picMkLst>
            <pc:docMk/>
            <pc:sldMk cId="2536868996" sldId="398"/>
            <ac:picMk id="9" creationId="{4832E6EA-3E86-E50D-AFB8-55D7B2C7146E}"/>
          </ac:picMkLst>
        </pc:picChg>
      </pc:sldChg>
      <pc:sldChg chg="modSp add del mod">
        <pc:chgData name="Annie CANTONE" userId="2d25ff13-b808-43f3-b322-afec7f8c45c1" providerId="ADAL" clId="{B2896F23-136A-4310-84F2-BBF053871AF3}" dt="2023-12-19T11:23:26.424" v="611" actId="47"/>
        <pc:sldMkLst>
          <pc:docMk/>
          <pc:sldMk cId="3062716518" sldId="399"/>
        </pc:sldMkLst>
        <pc:spChg chg="mod">
          <ac:chgData name="Annie CANTONE" userId="2d25ff13-b808-43f3-b322-afec7f8c45c1" providerId="ADAL" clId="{B2896F23-136A-4310-84F2-BBF053871AF3}" dt="2023-12-18T15:38:43.447" v="482" actId="20577"/>
          <ac:spMkLst>
            <pc:docMk/>
            <pc:sldMk cId="3062716518" sldId="399"/>
            <ac:spMk id="2" creationId="{B100A356-1720-FDDC-B6C6-E4D0A0F5B082}"/>
          </ac:spMkLst>
        </pc:spChg>
      </pc:sldChg>
      <pc:sldChg chg="addSp delSp modSp add del mod">
        <pc:chgData name="Annie CANTONE" userId="2d25ff13-b808-43f3-b322-afec7f8c45c1" providerId="ADAL" clId="{B2896F23-136A-4310-84F2-BBF053871AF3}" dt="2023-12-18T15:38:20.197" v="462" actId="47"/>
        <pc:sldMkLst>
          <pc:docMk/>
          <pc:sldMk cId="3294454763" sldId="399"/>
        </pc:sldMkLst>
        <pc:spChg chg="mod">
          <ac:chgData name="Annie CANTONE" userId="2d25ff13-b808-43f3-b322-afec7f8c45c1" providerId="ADAL" clId="{B2896F23-136A-4310-84F2-BBF053871AF3}" dt="2023-12-12T10:15:20.901" v="229" actId="20577"/>
          <ac:spMkLst>
            <pc:docMk/>
            <pc:sldMk cId="3294454763" sldId="399"/>
            <ac:spMk id="4" creationId="{3454C28C-D1CD-3341-6B36-21F821835374}"/>
          </ac:spMkLst>
        </pc:spChg>
        <pc:picChg chg="add mod">
          <ac:chgData name="Annie CANTONE" userId="2d25ff13-b808-43f3-b322-afec7f8c45c1" providerId="ADAL" clId="{B2896F23-136A-4310-84F2-BBF053871AF3}" dt="2023-12-12T10:16:06.327" v="233" actId="962"/>
          <ac:picMkLst>
            <pc:docMk/>
            <pc:sldMk cId="3294454763" sldId="399"/>
            <ac:picMk id="3" creationId="{11BDB5CA-D358-C03B-80BC-E7A5A1DA688A}"/>
          </ac:picMkLst>
        </pc:picChg>
        <pc:picChg chg="del">
          <ac:chgData name="Annie CANTONE" userId="2d25ff13-b808-43f3-b322-afec7f8c45c1" providerId="ADAL" clId="{B2896F23-136A-4310-84F2-BBF053871AF3}" dt="2023-12-12T10:15:22.428" v="230" actId="478"/>
          <ac:picMkLst>
            <pc:docMk/>
            <pc:sldMk cId="3294454763" sldId="399"/>
            <ac:picMk id="13" creationId="{734EC92D-6433-687E-8EC6-DE5759352762}"/>
          </ac:picMkLst>
        </pc:picChg>
      </pc:sldChg>
      <pc:sldChg chg="addSp delSp modSp add del mod modClrScheme chgLayout">
        <pc:chgData name="Annie CANTONE" userId="2d25ff13-b808-43f3-b322-afec7f8c45c1" providerId="ADAL" clId="{B2896F23-136A-4310-84F2-BBF053871AF3}" dt="2023-12-19T11:23:25.982" v="610" actId="47"/>
        <pc:sldMkLst>
          <pc:docMk/>
          <pc:sldMk cId="829458616" sldId="400"/>
        </pc:sldMkLst>
        <pc:spChg chg="add mod ord">
          <ac:chgData name="Annie CANTONE" userId="2d25ff13-b808-43f3-b322-afec7f8c45c1" providerId="ADAL" clId="{B2896F23-136A-4310-84F2-BBF053871AF3}" dt="2023-12-18T16:34:48.649" v="571" actId="700"/>
          <ac:spMkLst>
            <pc:docMk/>
            <pc:sldMk cId="829458616" sldId="400"/>
            <ac:spMk id="2" creationId="{20282A92-2061-13A7-4B54-65012A413D29}"/>
          </ac:spMkLst>
        </pc:spChg>
        <pc:spChg chg="mod">
          <ac:chgData name="Annie CANTONE" userId="2d25ff13-b808-43f3-b322-afec7f8c45c1" providerId="ADAL" clId="{B2896F23-136A-4310-84F2-BBF053871AF3}" dt="2023-12-18T16:35:18.104" v="602" actId="20577"/>
          <ac:spMkLst>
            <pc:docMk/>
            <pc:sldMk cId="829458616" sldId="400"/>
            <ac:spMk id="4" creationId="{3454C28C-D1CD-3341-6B36-21F821835374}"/>
          </ac:spMkLst>
        </pc:spChg>
        <pc:spChg chg="add mod ord">
          <ac:chgData name="Annie CANTONE" userId="2d25ff13-b808-43f3-b322-afec7f8c45c1" providerId="ADAL" clId="{B2896F23-136A-4310-84F2-BBF053871AF3}" dt="2023-12-18T16:35:07.362" v="589" actId="20577"/>
          <ac:spMkLst>
            <pc:docMk/>
            <pc:sldMk cId="829458616" sldId="400"/>
            <ac:spMk id="5" creationId="{D1C472FD-2E1E-0D86-0B50-3774842FDA9C}"/>
          </ac:spMkLst>
        </pc:spChg>
        <pc:picChg chg="del">
          <ac:chgData name="Annie CANTONE" userId="2d25ff13-b808-43f3-b322-afec7f8c45c1" providerId="ADAL" clId="{B2896F23-136A-4310-84F2-BBF053871AF3}" dt="2023-12-18T16:34:50.365" v="572" actId="478"/>
          <ac:picMkLst>
            <pc:docMk/>
            <pc:sldMk cId="829458616" sldId="400"/>
            <ac:picMk id="3" creationId="{786D8AAF-5F93-C2B2-12AF-37ABBAFACD52}"/>
          </ac:picMkLst>
        </pc:picChg>
      </pc:sldChg>
      <pc:sldChg chg="addSp delSp modSp add del mod">
        <pc:chgData name="Annie CANTONE" userId="2d25ff13-b808-43f3-b322-afec7f8c45c1" providerId="ADAL" clId="{B2896F23-136A-4310-84F2-BBF053871AF3}" dt="2023-12-12T15:52:35.425" v="377" actId="47"/>
        <pc:sldMkLst>
          <pc:docMk/>
          <pc:sldMk cId="1154645563" sldId="400"/>
        </pc:sldMkLst>
        <pc:spChg chg="mod">
          <ac:chgData name="Annie CANTONE" userId="2d25ff13-b808-43f3-b322-afec7f8c45c1" providerId="ADAL" clId="{B2896F23-136A-4310-84F2-BBF053871AF3}" dt="2023-12-12T10:19:52.432" v="358" actId="20577"/>
          <ac:spMkLst>
            <pc:docMk/>
            <pc:sldMk cId="1154645563" sldId="400"/>
            <ac:spMk id="2" creationId="{CFEA5A7A-C61C-2A25-9281-D2B0EEE08917}"/>
          </ac:spMkLst>
        </pc:spChg>
        <pc:picChg chg="add del mod">
          <ac:chgData name="Annie CANTONE" userId="2d25ff13-b808-43f3-b322-afec7f8c45c1" providerId="ADAL" clId="{B2896F23-136A-4310-84F2-BBF053871AF3}" dt="2023-12-12T10:18:52.708" v="314" actId="478"/>
          <ac:picMkLst>
            <pc:docMk/>
            <pc:sldMk cId="1154645563" sldId="400"/>
            <ac:picMk id="4" creationId="{506CBF5E-78A5-D4B3-CAFF-BD3DAC93DBF6}"/>
          </ac:picMkLst>
        </pc:picChg>
        <pc:picChg chg="add del mod">
          <ac:chgData name="Annie CANTONE" userId="2d25ff13-b808-43f3-b322-afec7f8c45c1" providerId="ADAL" clId="{B2896F23-136A-4310-84F2-BBF053871AF3}" dt="2023-12-12T10:19:00.132" v="320" actId="21"/>
          <ac:picMkLst>
            <pc:docMk/>
            <pc:sldMk cId="1154645563" sldId="400"/>
            <ac:picMk id="6" creationId="{81947506-449F-19DB-B066-D8BD3517DFFA}"/>
          </ac:picMkLst>
        </pc:picChg>
        <pc:picChg chg="del">
          <ac:chgData name="Annie CANTONE" userId="2d25ff13-b808-43f3-b322-afec7f8c45c1" providerId="ADAL" clId="{B2896F23-136A-4310-84F2-BBF053871AF3}" dt="2023-12-12T10:18:49.424" v="312" actId="478"/>
          <ac:picMkLst>
            <pc:docMk/>
            <pc:sldMk cId="1154645563" sldId="400"/>
            <ac:picMk id="7" creationId="{87E6E35B-BEA2-514F-509D-CEBFE9B5BAAB}"/>
          </ac:picMkLst>
        </pc:picChg>
        <pc:picChg chg="add mod">
          <ac:chgData name="Annie CANTONE" userId="2d25ff13-b808-43f3-b322-afec7f8c45c1" providerId="ADAL" clId="{B2896F23-136A-4310-84F2-BBF053871AF3}" dt="2023-12-12T10:19:08.363" v="325"/>
          <ac:picMkLst>
            <pc:docMk/>
            <pc:sldMk cId="1154645563" sldId="400"/>
            <ac:picMk id="8" creationId="{17E242FB-F082-B36E-F070-A3430694CA77}"/>
          </ac:picMkLst>
        </pc:picChg>
      </pc:sldChg>
    </pc:docChg>
  </pc:docChgLst>
  <pc:docChgLst>
    <pc:chgData name="Emilie Proteau" userId="136e8f52-e1e2-47bf-ab8a-8676cb6d8f54" providerId="ADAL" clId="{3D4A4611-7CFA-4959-B997-405475896360}"/>
    <pc:docChg chg="undo custSel addSld delSld modSld">
      <pc:chgData name="Emilie Proteau" userId="136e8f52-e1e2-47bf-ab8a-8676cb6d8f54" providerId="ADAL" clId="{3D4A4611-7CFA-4959-B997-405475896360}" dt="2023-10-30T17:18:52.581" v="205" actId="20577"/>
      <pc:docMkLst>
        <pc:docMk/>
      </pc:docMkLst>
      <pc:sldChg chg="modSp mod">
        <pc:chgData name="Emilie Proteau" userId="136e8f52-e1e2-47bf-ab8a-8676cb6d8f54" providerId="ADAL" clId="{3D4A4611-7CFA-4959-B997-405475896360}" dt="2023-10-30T17:18:49.202" v="203" actId="20577"/>
        <pc:sldMkLst>
          <pc:docMk/>
          <pc:sldMk cId="1233869721" sldId="256"/>
        </pc:sldMkLst>
        <pc:spChg chg="mod">
          <ac:chgData name="Emilie Proteau" userId="136e8f52-e1e2-47bf-ab8a-8676cb6d8f54" providerId="ADAL" clId="{3D4A4611-7CFA-4959-B997-405475896360}" dt="2023-10-30T17:18:49.202" v="203" actId="20577"/>
          <ac:spMkLst>
            <pc:docMk/>
            <pc:sldMk cId="1233869721" sldId="256"/>
            <ac:spMk id="7" creationId="{481A7791-9634-3D15-5858-A4DA37A45EE8}"/>
          </ac:spMkLst>
        </pc:spChg>
      </pc:sldChg>
      <pc:sldChg chg="modSp mod">
        <pc:chgData name="Emilie Proteau" userId="136e8f52-e1e2-47bf-ab8a-8676cb6d8f54" providerId="ADAL" clId="{3D4A4611-7CFA-4959-B997-405475896360}" dt="2023-10-30T16:55:25.593" v="7" actId="20577"/>
        <pc:sldMkLst>
          <pc:docMk/>
          <pc:sldMk cId="1633148679" sldId="257"/>
        </pc:sldMkLst>
        <pc:spChg chg="mod">
          <ac:chgData name="Emilie Proteau" userId="136e8f52-e1e2-47bf-ab8a-8676cb6d8f54" providerId="ADAL" clId="{3D4A4611-7CFA-4959-B997-405475896360}" dt="2023-10-30T16:55:25.593" v="7" actId="20577"/>
          <ac:spMkLst>
            <pc:docMk/>
            <pc:sldMk cId="1633148679" sldId="257"/>
            <ac:spMk id="3" creationId="{08BC2FE2-E4D5-73DA-08AA-5E346B1C25F7}"/>
          </ac:spMkLst>
        </pc:spChg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1543377416" sldId="302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683835618" sldId="307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851163775" sldId="308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739220305" sldId="309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936084472" sldId="310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18084603" sldId="311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899313108" sldId="312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664237583" sldId="313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652155490" sldId="315"/>
        </pc:sldMkLst>
      </pc:sldChg>
      <pc:sldChg chg="modSp mod">
        <pc:chgData name="Emilie Proteau" userId="136e8f52-e1e2-47bf-ab8a-8676cb6d8f54" providerId="ADAL" clId="{3D4A4611-7CFA-4959-B997-405475896360}" dt="2023-10-30T17:18:52.581" v="205" actId="20577"/>
        <pc:sldMkLst>
          <pc:docMk/>
          <pc:sldMk cId="732935251" sldId="316"/>
        </pc:sldMkLst>
        <pc:spChg chg="mod">
          <ac:chgData name="Emilie Proteau" userId="136e8f52-e1e2-47bf-ab8a-8676cb6d8f54" providerId="ADAL" clId="{3D4A4611-7CFA-4959-B997-405475896360}" dt="2023-10-30T17:18:52.581" v="205" actId="20577"/>
          <ac:spMkLst>
            <pc:docMk/>
            <pc:sldMk cId="732935251" sldId="316"/>
            <ac:spMk id="2" creationId="{B100A356-1720-FDDC-B6C6-E4D0A0F5B082}"/>
          </ac:spMkLst>
        </pc:spChg>
      </pc:sldChg>
      <pc:sldChg chg="addSp delSp modSp new mod">
        <pc:chgData name="Emilie Proteau" userId="136e8f52-e1e2-47bf-ab8a-8676cb6d8f54" providerId="ADAL" clId="{3D4A4611-7CFA-4959-B997-405475896360}" dt="2023-10-30T16:58:10.783" v="83" actId="1076"/>
        <pc:sldMkLst>
          <pc:docMk/>
          <pc:sldMk cId="1813528841" sldId="317"/>
        </pc:sldMkLst>
        <pc:picChg chg="add mod">
          <ac:chgData name="Emilie Proteau" userId="136e8f52-e1e2-47bf-ab8a-8676cb6d8f54" providerId="ADAL" clId="{3D4A4611-7CFA-4959-B997-405475896360}" dt="2023-10-30T16:58:10.783" v="83" actId="1076"/>
          <ac:picMkLst>
            <pc:docMk/>
            <pc:sldMk cId="1813528841" sldId="317"/>
            <ac:picMk id="3" creationId="{CEC79DA8-FE4E-B019-6F80-FE0075DE390D}"/>
          </ac:picMkLst>
        </pc:picChg>
        <pc:picChg chg="add del mod">
          <ac:chgData name="Emilie Proteau" userId="136e8f52-e1e2-47bf-ab8a-8676cb6d8f54" providerId="ADAL" clId="{3D4A4611-7CFA-4959-B997-405475896360}" dt="2023-10-30T16:57:59.427" v="78" actId="478"/>
          <ac:picMkLst>
            <pc:docMk/>
            <pc:sldMk cId="1813528841" sldId="317"/>
            <ac:picMk id="5" creationId="{6E3DBE10-FD89-D9A5-3C5D-F7810F705ED3}"/>
          </ac:picMkLst>
        </pc:picChg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537963305" sldId="317"/>
        </pc:sldMkLst>
      </pc:sldChg>
      <pc:sldChg chg="modSp add mod">
        <pc:chgData name="Emilie Proteau" userId="136e8f52-e1e2-47bf-ab8a-8676cb6d8f54" providerId="ADAL" clId="{3D4A4611-7CFA-4959-B997-405475896360}" dt="2023-10-30T17:15:46.415" v="198" actId="20577"/>
        <pc:sldMkLst>
          <pc:docMk/>
          <pc:sldMk cId="2075476520" sldId="318"/>
        </pc:sldMkLst>
        <pc:spChg chg="mod">
          <ac:chgData name="Emilie Proteau" userId="136e8f52-e1e2-47bf-ab8a-8676cb6d8f54" providerId="ADAL" clId="{3D4A4611-7CFA-4959-B997-405475896360}" dt="2023-10-30T17:15:42.209" v="188" actId="20577"/>
          <ac:spMkLst>
            <pc:docMk/>
            <pc:sldMk cId="2075476520" sldId="318"/>
            <ac:spMk id="2" creationId="{B100A356-1720-FDDC-B6C6-E4D0A0F5B082}"/>
          </ac:spMkLst>
        </pc:spChg>
        <pc:spChg chg="mod">
          <ac:chgData name="Emilie Proteau" userId="136e8f52-e1e2-47bf-ab8a-8676cb6d8f54" providerId="ADAL" clId="{3D4A4611-7CFA-4959-B997-405475896360}" dt="2023-10-30T17:15:46.415" v="198" actId="20577"/>
          <ac:spMkLst>
            <pc:docMk/>
            <pc:sldMk cId="2075476520" sldId="318"/>
            <ac:spMk id="3" creationId="{2D7541F1-885E-F7D0-A6B6-F3CA86AF153F}"/>
          </ac:spMkLst>
        </pc:spChg>
      </pc:sldChg>
      <pc:sldChg chg="addSp delSp modSp del mod">
        <pc:chgData name="Emilie Proteau" userId="136e8f52-e1e2-47bf-ab8a-8676cb6d8f54" providerId="ADAL" clId="{3D4A4611-7CFA-4959-B997-405475896360}" dt="2023-10-30T16:57:03.123" v="68" actId="47"/>
        <pc:sldMkLst>
          <pc:docMk/>
          <pc:sldMk cId="4006897638" sldId="318"/>
        </pc:sldMkLst>
        <pc:spChg chg="add mod">
          <ac:chgData name="Emilie Proteau" userId="136e8f52-e1e2-47bf-ab8a-8676cb6d8f54" providerId="ADAL" clId="{3D4A4611-7CFA-4959-B997-405475896360}" dt="2023-10-30T16:57:00.643" v="67" actId="478"/>
          <ac:spMkLst>
            <pc:docMk/>
            <pc:sldMk cId="4006897638" sldId="318"/>
            <ac:spMk id="2" creationId="{8DF920D9-8F91-C6B1-EEE9-B0970DCE8293}"/>
          </ac:spMkLst>
        </pc:spChg>
        <pc:spChg chg="del mod">
          <ac:chgData name="Emilie Proteau" userId="136e8f52-e1e2-47bf-ab8a-8676cb6d8f54" providerId="ADAL" clId="{3D4A4611-7CFA-4959-B997-405475896360}" dt="2023-10-30T16:56:09.223" v="65" actId="478"/>
          <ac:spMkLst>
            <pc:docMk/>
            <pc:sldMk cId="4006897638" sldId="318"/>
            <ac:spMk id="3" creationId="{8C723E6B-AFB6-F67C-FE2C-6459023E4FB2}"/>
          </ac:spMkLst>
        </pc:spChg>
        <pc:picChg chg="del mod">
          <ac:chgData name="Emilie Proteau" userId="136e8f52-e1e2-47bf-ab8a-8676cb6d8f54" providerId="ADAL" clId="{3D4A4611-7CFA-4959-B997-405475896360}" dt="2023-10-30T16:57:00.643" v="67" actId="478"/>
          <ac:picMkLst>
            <pc:docMk/>
            <pc:sldMk cId="4006897638" sldId="318"/>
            <ac:picMk id="5" creationId="{B8375B45-5D08-4F80-F8C8-2696DF0D1D7A}"/>
          </ac:picMkLst>
        </pc:picChg>
      </pc:sldChg>
      <pc:sldChg chg="addSp delSp modSp add del mod">
        <pc:chgData name="Emilie Proteau" userId="136e8f52-e1e2-47bf-ab8a-8676cb6d8f54" providerId="ADAL" clId="{3D4A4611-7CFA-4959-B997-405475896360}" dt="2023-10-30T17:00:13.358" v="111" actId="2696"/>
        <pc:sldMkLst>
          <pc:docMk/>
          <pc:sldMk cId="2911881226" sldId="319"/>
        </pc:sldMkLst>
        <pc:picChg chg="del">
          <ac:chgData name="Emilie Proteau" userId="136e8f52-e1e2-47bf-ab8a-8676cb6d8f54" providerId="ADAL" clId="{3D4A4611-7CFA-4959-B997-405475896360}" dt="2023-10-30T16:58:28.983" v="99" actId="478"/>
          <ac:picMkLst>
            <pc:docMk/>
            <pc:sldMk cId="2911881226" sldId="319"/>
            <ac:picMk id="3" creationId="{CEC79DA8-FE4E-B019-6F80-FE0075DE390D}"/>
          </ac:picMkLst>
        </pc:picChg>
        <pc:picChg chg="add mod">
          <ac:chgData name="Emilie Proteau" userId="136e8f52-e1e2-47bf-ab8a-8676cb6d8f54" providerId="ADAL" clId="{3D4A4611-7CFA-4959-B997-405475896360}" dt="2023-10-30T17:00:07.658" v="108" actId="1076"/>
          <ac:picMkLst>
            <pc:docMk/>
            <pc:sldMk cId="2911881226" sldId="319"/>
            <ac:picMk id="4" creationId="{2DB55676-6023-50A7-3C1D-E0E9573F6509}"/>
          </ac:picMkLst>
        </pc:picChg>
        <pc:picChg chg="add mod">
          <ac:chgData name="Emilie Proteau" userId="136e8f52-e1e2-47bf-ab8a-8676cb6d8f54" providerId="ADAL" clId="{3D4A4611-7CFA-4959-B997-405475896360}" dt="2023-10-30T17:00:10.248" v="109" actId="1076"/>
          <ac:picMkLst>
            <pc:docMk/>
            <pc:sldMk cId="2911881226" sldId="319"/>
            <ac:picMk id="6" creationId="{369F4FAE-3F4E-172C-4A43-C203894F51BF}"/>
          </ac:picMkLst>
        </pc:picChg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192835972" sldId="319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124785918" sldId="320"/>
        </pc:sldMkLst>
      </pc:sldChg>
      <pc:sldChg chg="addSp delSp modSp add mod">
        <pc:chgData name="Emilie Proteau" userId="136e8f52-e1e2-47bf-ab8a-8676cb6d8f54" providerId="ADAL" clId="{3D4A4611-7CFA-4959-B997-405475896360}" dt="2023-10-30T17:03:01.640" v="135" actId="1076"/>
        <pc:sldMkLst>
          <pc:docMk/>
          <pc:sldMk cId="3029910817" sldId="320"/>
        </pc:sldMkLst>
        <pc:picChg chg="add del mod">
          <ac:chgData name="Emilie Proteau" userId="136e8f52-e1e2-47bf-ab8a-8676cb6d8f54" providerId="ADAL" clId="{3D4A4611-7CFA-4959-B997-405475896360}" dt="2023-10-30T17:00:50.688" v="116" actId="21"/>
          <ac:picMkLst>
            <pc:docMk/>
            <pc:sldMk cId="3029910817" sldId="320"/>
            <ac:picMk id="3" creationId="{20ECD581-6CF7-BB0C-F171-4DD04175187E}"/>
          </ac:picMkLst>
        </pc:picChg>
        <pc:picChg chg="del">
          <ac:chgData name="Emilie Proteau" userId="136e8f52-e1e2-47bf-ab8a-8676cb6d8f54" providerId="ADAL" clId="{3D4A4611-7CFA-4959-B997-405475896360}" dt="2023-10-30T17:00:52.058" v="117" actId="478"/>
          <ac:picMkLst>
            <pc:docMk/>
            <pc:sldMk cId="3029910817" sldId="320"/>
            <ac:picMk id="4" creationId="{2DB55676-6023-50A7-3C1D-E0E9573F6509}"/>
          </ac:picMkLst>
        </pc:picChg>
        <pc:picChg chg="add mod">
          <ac:chgData name="Emilie Proteau" userId="136e8f52-e1e2-47bf-ab8a-8676cb6d8f54" providerId="ADAL" clId="{3D4A4611-7CFA-4959-B997-405475896360}" dt="2023-10-30T17:02:07.358" v="127" actId="1076"/>
          <ac:picMkLst>
            <pc:docMk/>
            <pc:sldMk cId="3029910817" sldId="320"/>
            <ac:picMk id="5" creationId="{C74DE877-7682-7407-194B-F8F41EC185DB}"/>
          </ac:picMkLst>
        </pc:picChg>
        <pc:picChg chg="del">
          <ac:chgData name="Emilie Proteau" userId="136e8f52-e1e2-47bf-ab8a-8676cb6d8f54" providerId="ADAL" clId="{3D4A4611-7CFA-4959-B997-405475896360}" dt="2023-10-30T17:00:53.533" v="119" actId="478"/>
          <ac:picMkLst>
            <pc:docMk/>
            <pc:sldMk cId="3029910817" sldId="320"/>
            <ac:picMk id="6" creationId="{369F4FAE-3F4E-172C-4A43-C203894F51BF}"/>
          </ac:picMkLst>
        </pc:picChg>
        <pc:picChg chg="add mod">
          <ac:chgData name="Emilie Proteau" userId="136e8f52-e1e2-47bf-ab8a-8676cb6d8f54" providerId="ADAL" clId="{3D4A4611-7CFA-4959-B997-405475896360}" dt="2023-10-30T17:02:09.188" v="128" actId="1076"/>
          <ac:picMkLst>
            <pc:docMk/>
            <pc:sldMk cId="3029910817" sldId="320"/>
            <ac:picMk id="8" creationId="{E71F7B1A-638E-36D2-DC0C-B894CD74E5D2}"/>
          </ac:picMkLst>
        </pc:picChg>
        <pc:picChg chg="add del mod">
          <ac:chgData name="Emilie Proteau" userId="136e8f52-e1e2-47bf-ab8a-8676cb6d8f54" providerId="ADAL" clId="{3D4A4611-7CFA-4959-B997-405475896360}" dt="2023-10-30T17:02:18.608" v="130" actId="478"/>
          <ac:picMkLst>
            <pc:docMk/>
            <pc:sldMk cId="3029910817" sldId="320"/>
            <ac:picMk id="10" creationId="{00A61EE2-7FB3-1D50-1B70-FFCEC96CE5F5}"/>
          </ac:picMkLst>
        </pc:picChg>
        <pc:picChg chg="add mod">
          <ac:chgData name="Emilie Proteau" userId="136e8f52-e1e2-47bf-ab8a-8676cb6d8f54" providerId="ADAL" clId="{3D4A4611-7CFA-4959-B997-405475896360}" dt="2023-10-30T17:03:01.640" v="135" actId="1076"/>
          <ac:picMkLst>
            <pc:docMk/>
            <pc:sldMk cId="3029910817" sldId="320"/>
            <ac:picMk id="11" creationId="{FEE220EE-BB20-18F7-B1EE-BDEF37AA95CD}"/>
          </ac:picMkLst>
        </pc:picChg>
      </pc:sldChg>
      <pc:sldChg chg="modSp add mod">
        <pc:chgData name="Emilie Proteau" userId="136e8f52-e1e2-47bf-ab8a-8676cb6d8f54" providerId="ADAL" clId="{3D4A4611-7CFA-4959-B997-405475896360}" dt="2023-10-30T17:03:47.758" v="138" actId="20577"/>
        <pc:sldMkLst>
          <pc:docMk/>
          <pc:sldMk cId="937267540" sldId="321"/>
        </pc:sldMkLst>
        <pc:spChg chg="mod">
          <ac:chgData name="Emilie Proteau" userId="136e8f52-e1e2-47bf-ab8a-8676cb6d8f54" providerId="ADAL" clId="{3D4A4611-7CFA-4959-B997-405475896360}" dt="2023-10-30T17:03:47.758" v="138" actId="20577"/>
          <ac:spMkLst>
            <pc:docMk/>
            <pc:sldMk cId="937267540" sldId="321"/>
            <ac:spMk id="2" creationId="{B100A356-1720-FDDC-B6C6-E4D0A0F5B082}"/>
          </ac:spMkLst>
        </pc:spChg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807138993" sldId="321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505077432" sldId="322"/>
        </pc:sldMkLst>
      </pc:sldChg>
      <pc:sldChg chg="add">
        <pc:chgData name="Emilie Proteau" userId="136e8f52-e1e2-47bf-ab8a-8676cb6d8f54" providerId="ADAL" clId="{3D4A4611-7CFA-4959-B997-405475896360}" dt="2023-10-30T17:15:25.383" v="176"/>
        <pc:sldMkLst>
          <pc:docMk/>
          <pc:sldMk cId="3269817438" sldId="322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1673201570" sldId="323"/>
        </pc:sldMkLst>
      </pc:sldChg>
      <pc:sldChg chg="addSp delSp add mod">
        <pc:chgData name="Emilie Proteau" userId="136e8f52-e1e2-47bf-ab8a-8676cb6d8f54" providerId="ADAL" clId="{3D4A4611-7CFA-4959-B997-405475896360}" dt="2023-10-30T17:16:25.279" v="201" actId="22"/>
        <pc:sldMkLst>
          <pc:docMk/>
          <pc:sldMk cId="1778876808" sldId="323"/>
        </pc:sldMkLst>
        <pc:picChg chg="del">
          <ac:chgData name="Emilie Proteau" userId="136e8f52-e1e2-47bf-ab8a-8676cb6d8f54" providerId="ADAL" clId="{3D4A4611-7CFA-4959-B997-405475896360}" dt="2023-10-30T17:15:51.480" v="200" actId="478"/>
          <ac:picMkLst>
            <pc:docMk/>
            <pc:sldMk cId="1778876808" sldId="323"/>
            <ac:picMk id="3" creationId="{CEC79DA8-FE4E-B019-6F80-FE0075DE390D}"/>
          </ac:picMkLst>
        </pc:picChg>
        <pc:picChg chg="add">
          <ac:chgData name="Emilie Proteau" userId="136e8f52-e1e2-47bf-ab8a-8676cb6d8f54" providerId="ADAL" clId="{3D4A4611-7CFA-4959-B997-405475896360}" dt="2023-10-30T17:16:25.279" v="201" actId="22"/>
          <ac:picMkLst>
            <pc:docMk/>
            <pc:sldMk cId="1778876808" sldId="323"/>
            <ac:picMk id="4" creationId="{5082F721-FCCB-EC15-A9B1-B1655B0640F9}"/>
          </ac:picMkLst>
        </pc:picChg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38492644" sldId="324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1904060175" sldId="325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631549220" sldId="326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616827592" sldId="327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464552629" sldId="329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435925210" sldId="330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145211086" sldId="331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397847561" sldId="332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1119166150" sldId="333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1513715547" sldId="334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979959683" sldId="335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1648176112" sldId="336"/>
        </pc:sldMkLst>
      </pc:sldChg>
      <pc:sldChg chg="del">
        <pc:chgData name="Emilie Proteau" userId="136e8f52-e1e2-47bf-ab8a-8676cb6d8f54" providerId="ADAL" clId="{3D4A4611-7CFA-4959-B997-405475896360}" dt="2023-10-30T16:56:03.743" v="62" actId="47"/>
        <pc:sldMkLst>
          <pc:docMk/>
          <pc:sldMk cId="2760204921" sldId="33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27/12/2023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7" r="27847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27/12/2023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474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09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3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3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3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3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3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3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3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3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LNB x MATCH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8BC2FE2-E4D5-73DA-08AA-5E346B1C25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28.12</a:t>
            </a:r>
          </a:p>
        </p:txBody>
      </p:sp>
      <p:pic>
        <p:nvPicPr>
          <p:cNvPr id="12" name="Image 11" descr="Une image contenant logo&#10;&#10;Description générée automatiquement">
            <a:extLst>
              <a:ext uri="{FF2B5EF4-FFF2-40B4-BE49-F238E27FC236}">
                <a16:creationId xmlns:a16="http://schemas.microsoft.com/office/drawing/2014/main" id="{233C41DF-30D3-CFA4-3667-068DF46E4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181" y="3626220"/>
            <a:ext cx="2085637" cy="89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Restauration rapide, menu, viande&#10;&#10;Description générée automatiquement">
            <a:extLst>
              <a:ext uri="{FF2B5EF4-FFF2-40B4-BE49-F238E27FC236}">
                <a16:creationId xmlns:a16="http://schemas.microsoft.com/office/drawing/2014/main" id="{26D8C11D-CC00-073F-A04A-650AC1A41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285" y="0"/>
            <a:ext cx="8817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6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nourriture, capture d’écran, Restauration rapide&#10;&#10;Description générée automatiquement">
            <a:extLst>
              <a:ext uri="{FF2B5EF4-FFF2-40B4-BE49-F238E27FC236}">
                <a16:creationId xmlns:a16="http://schemas.microsoft.com/office/drawing/2014/main" id="{3D4BB6BF-CA0C-6CF2-7341-6766B4A5E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285" y="0"/>
            <a:ext cx="8817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757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D74BE3F-08CF-2B2C-3A1D-062F848BA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285" y="0"/>
            <a:ext cx="8817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5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D277A1-D0FA-D61A-26E4-B606543B80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3600" dirty="0"/>
              <a:t>PG plv</a:t>
            </a:r>
          </a:p>
        </p:txBody>
      </p:sp>
    </p:spTree>
    <p:extLst>
      <p:ext uri="{BB962C8B-B14F-4D97-AF65-F5344CB8AC3E}">
        <p14:creationId xmlns:p14="http://schemas.microsoft.com/office/powerpoint/2010/main" val="2563597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Roseau</a:t>
            </a:r>
          </a:p>
        </p:txBody>
      </p:sp>
      <p:pic>
        <p:nvPicPr>
          <p:cNvPr id="5" name="Image 4" descr="Une image contenant texte, fleur, nourriture&#10;&#10;Description générée automatiquement">
            <a:extLst>
              <a:ext uri="{FF2B5EF4-FFF2-40B4-BE49-F238E27FC236}">
                <a16:creationId xmlns:a16="http://schemas.microsoft.com/office/drawing/2014/main" id="{FEC8E488-903C-4780-596E-D224BB85A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16" y="0"/>
            <a:ext cx="4572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44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plein air, route, signe&#10;&#10;Description générée automatiquement">
            <a:extLst>
              <a:ext uri="{FF2B5EF4-FFF2-40B4-BE49-F238E27FC236}">
                <a16:creationId xmlns:a16="http://schemas.microsoft.com/office/drawing/2014/main" id="{DB87B325-79BF-5E70-A7FF-19CF8DAF8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405" y="0"/>
            <a:ext cx="51451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88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Roseau</a:t>
            </a:r>
          </a:p>
        </p:txBody>
      </p:sp>
      <p:pic>
        <p:nvPicPr>
          <p:cNvPr id="4" name="Image 3" descr="Une image contenant texte, nourriture, légume, recette&#10;&#10;Description générée automatiquement">
            <a:extLst>
              <a:ext uri="{FF2B5EF4-FFF2-40B4-BE49-F238E27FC236}">
                <a16:creationId xmlns:a16="http://schemas.microsoft.com/office/drawing/2014/main" id="{CA99AE92-A658-60E1-4AC3-A1E42683E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16" y="0"/>
            <a:ext cx="4572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38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Roseau</a:t>
            </a:r>
          </a:p>
        </p:txBody>
      </p:sp>
      <p:pic>
        <p:nvPicPr>
          <p:cNvPr id="5" name="Image 4" descr="Une image contenant texte, nourriture, œuf, légume&#10;&#10;Description générée automatiquement">
            <a:extLst>
              <a:ext uri="{FF2B5EF4-FFF2-40B4-BE49-F238E27FC236}">
                <a16:creationId xmlns:a16="http://schemas.microsoft.com/office/drawing/2014/main" id="{7E1AC314-99B3-A7F8-E783-5311106C9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16" y="0"/>
            <a:ext cx="4572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946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Panneau d’affichage, véhicule&#10;&#10;Description générée automatiquement">
            <a:extLst>
              <a:ext uri="{FF2B5EF4-FFF2-40B4-BE49-F238E27FC236}">
                <a16:creationId xmlns:a16="http://schemas.microsoft.com/office/drawing/2014/main" id="{4C952093-352E-A0F8-3900-54C406375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405" y="0"/>
            <a:ext cx="51451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73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Roseau</a:t>
            </a:r>
          </a:p>
        </p:txBody>
      </p:sp>
      <p:pic>
        <p:nvPicPr>
          <p:cNvPr id="5" name="Image 4" descr="Une image contenant texte, viande, fleur, menu&#10;&#10;Description générée automatiquement">
            <a:extLst>
              <a:ext uri="{FF2B5EF4-FFF2-40B4-BE49-F238E27FC236}">
                <a16:creationId xmlns:a16="http://schemas.microsoft.com/office/drawing/2014/main" id="{B352E2B8-3596-14D1-4A8D-E93AAEEEA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16" y="-12192"/>
            <a:ext cx="4572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6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Pâques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D277A1-D0FA-D61A-26E4-B606543B80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515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plein air, route, signe&#10;&#10;Description générée automatiquement">
            <a:extLst>
              <a:ext uri="{FF2B5EF4-FFF2-40B4-BE49-F238E27FC236}">
                <a16:creationId xmlns:a16="http://schemas.microsoft.com/office/drawing/2014/main" id="{0F9D5A3B-BC73-099C-3005-5D0285A0B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405" y="0"/>
            <a:ext cx="51451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7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Calicot</a:t>
            </a:r>
          </a:p>
        </p:txBody>
      </p:sp>
      <p:pic>
        <p:nvPicPr>
          <p:cNvPr id="6" name="Image 5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67110C72-8886-3EB6-FAF5-AC5E0075D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" y="1629918"/>
            <a:ext cx="10799064" cy="359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38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plein air, ciel, Panneau d’affichage&#10;&#10;Description générée automatiquement">
            <a:extLst>
              <a:ext uri="{FF2B5EF4-FFF2-40B4-BE49-F238E27FC236}">
                <a16:creationId xmlns:a16="http://schemas.microsoft.com/office/drawing/2014/main" id="{0C685669-2660-66B8-C23C-3064C81D5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63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Calicot</a:t>
            </a:r>
          </a:p>
        </p:txBody>
      </p:sp>
      <p:pic>
        <p:nvPicPr>
          <p:cNvPr id="4" name="Image 3" descr="Une image contenant texte, nourriture, graphisme, Police&#10;&#10;Description générée automatiquement">
            <a:extLst>
              <a:ext uri="{FF2B5EF4-FFF2-40B4-BE49-F238E27FC236}">
                <a16:creationId xmlns:a16="http://schemas.microsoft.com/office/drawing/2014/main" id="{B7F27EFA-68B7-30EA-64CC-E78135FE3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" y="1629918"/>
            <a:ext cx="10799064" cy="359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673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plein air, ciel, Panneau d’affichage&#10;&#10;Description générée automatiquement">
            <a:extLst>
              <a:ext uri="{FF2B5EF4-FFF2-40B4-BE49-F238E27FC236}">
                <a16:creationId xmlns:a16="http://schemas.microsoft.com/office/drawing/2014/main" id="{FDBC3A9A-A167-3D1B-7023-6FC7DAF96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660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Calicot</a:t>
            </a:r>
          </a:p>
        </p:txBody>
      </p:sp>
      <p:pic>
        <p:nvPicPr>
          <p:cNvPr id="4" name="Image 3" descr="Une image contenant texte, Restauration rapide, nourriture, menu&#10;&#10;Description générée automatiquement">
            <a:extLst>
              <a:ext uri="{FF2B5EF4-FFF2-40B4-BE49-F238E27FC236}">
                <a16:creationId xmlns:a16="http://schemas.microsoft.com/office/drawing/2014/main" id="{CEB59D3A-2D37-340F-6D06-656EA37FE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" y="1629918"/>
            <a:ext cx="10799064" cy="359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18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723F2B-12EF-9A1F-6E20-0C500C8B8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95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4922039C-8834-C49E-D753-97631AC19D65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Calicot</a:t>
            </a:r>
          </a:p>
        </p:txBody>
      </p:sp>
      <p:pic>
        <p:nvPicPr>
          <p:cNvPr id="5" name="Image 4" descr="Une image contenant texte, nourriture, recette, Cuisine&#10;&#10;Description générée automatiquement">
            <a:extLst>
              <a:ext uri="{FF2B5EF4-FFF2-40B4-BE49-F238E27FC236}">
                <a16:creationId xmlns:a16="http://schemas.microsoft.com/office/drawing/2014/main" id="{ADE54301-F282-DA87-E3FA-9E33F3648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" y="1629918"/>
            <a:ext cx="10799064" cy="359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45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plein air, ciel, Panneau d’affichage&#10;&#10;Description générée automatiquement">
            <a:extLst>
              <a:ext uri="{FF2B5EF4-FFF2-40B4-BE49-F238E27FC236}">
                <a16:creationId xmlns:a16="http://schemas.microsoft.com/office/drawing/2014/main" id="{6400A0CC-5BF8-B8E1-A008-1D726C23F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23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D277A1-D0FA-D61A-26E4-B606543B80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3600" dirty="0"/>
              <a:t>Rappel plv </a:t>
            </a:r>
            <a:r>
              <a:rPr lang="fr-FR" sz="3600" dirty="0" err="1"/>
              <a:t>event</a:t>
            </a:r>
            <a:r>
              <a:rPr lang="fr-FR" sz="3600" dirty="0"/>
              <a:t> pour debrief avant maj</a:t>
            </a:r>
          </a:p>
        </p:txBody>
      </p:sp>
    </p:spTree>
    <p:extLst>
      <p:ext uri="{BB962C8B-B14F-4D97-AF65-F5344CB8AC3E}">
        <p14:creationId xmlns:p14="http://schemas.microsoft.com/office/powerpoint/2010/main" val="1008362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D277A1-D0FA-D61A-26E4-B606543B80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3600" dirty="0"/>
              <a:t>PG </a:t>
            </a:r>
            <a:r>
              <a:rPr lang="fr-FR" sz="3600" dirty="0" err="1"/>
              <a:t>PROSpectus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494825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37A811-5498-52A6-D6A1-87186F61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Magasin, Commerce de proximité, Commerce&#10;&#10;Description générée automatiquement">
            <a:extLst>
              <a:ext uri="{FF2B5EF4-FFF2-40B4-BE49-F238E27FC236}">
                <a16:creationId xmlns:a16="http://schemas.microsoft.com/office/drawing/2014/main" id="{2F2ECC4C-BE3E-2A4B-678E-C58D9AB7B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434" y="0"/>
            <a:ext cx="51451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41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37A811-5498-52A6-D6A1-87186F61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signe, sol&#10;&#10;Description générée automatiquement">
            <a:extLst>
              <a:ext uri="{FF2B5EF4-FFF2-40B4-BE49-F238E27FC236}">
                <a16:creationId xmlns:a16="http://schemas.microsoft.com/office/drawing/2014/main" id="{EF3988B0-157F-BEE4-C582-203F5C086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07" y="0"/>
            <a:ext cx="51449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658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37A811-5498-52A6-D6A1-87186F61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cène, Commerce de proximité, Magasin&#10;&#10;Description générée automatiquement">
            <a:extLst>
              <a:ext uri="{FF2B5EF4-FFF2-40B4-BE49-F238E27FC236}">
                <a16:creationId xmlns:a16="http://schemas.microsoft.com/office/drawing/2014/main" id="{BA65E60D-34BA-5CC6-A7E4-0D6C70EF9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464" y="0"/>
            <a:ext cx="51410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748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37A811-5498-52A6-D6A1-87186F61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roduits de boulangerie, Snack, nourriture&#10;&#10;Description générée automatiquement">
            <a:extLst>
              <a:ext uri="{FF2B5EF4-FFF2-40B4-BE49-F238E27FC236}">
                <a16:creationId xmlns:a16="http://schemas.microsoft.com/office/drawing/2014/main" id="{5AA21761-AAD4-C88B-AD7E-7AC57AADD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307" y="0"/>
            <a:ext cx="3547138" cy="6858000"/>
          </a:xfrm>
          <a:prstGeom prst="rect">
            <a:avLst/>
          </a:prstGeom>
        </p:spPr>
      </p:pic>
      <p:pic>
        <p:nvPicPr>
          <p:cNvPr id="6" name="Image 5" descr="Une image contenant texte, habits, ballon, Accessoires et articles de fête&#10;&#10;Description générée automatiquement">
            <a:extLst>
              <a:ext uri="{FF2B5EF4-FFF2-40B4-BE49-F238E27FC236}">
                <a16:creationId xmlns:a16="http://schemas.microsoft.com/office/drawing/2014/main" id="{DA747327-1419-6B27-1844-1884D762A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21" y="0"/>
            <a:ext cx="35471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078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37A811-5498-52A6-D6A1-87186F61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fleur, nourriture&#10;&#10;Description générée automatiquement">
            <a:extLst>
              <a:ext uri="{FF2B5EF4-FFF2-40B4-BE49-F238E27FC236}">
                <a16:creationId xmlns:a16="http://schemas.microsoft.com/office/drawing/2014/main" id="{B309EFEE-3553-69EB-0515-99CB976B0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595" y="0"/>
            <a:ext cx="4058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5605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JPO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D277A1-D0FA-D61A-26E4-B606543B80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30646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8A6FAFF-D18C-EA61-C27D-8DA1645663D7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Digest</a:t>
            </a:r>
          </a:p>
        </p:txBody>
      </p:sp>
      <p:pic>
        <p:nvPicPr>
          <p:cNvPr id="3" name="Image 2" descr="Une image contenant texte, viande, nourriture&#10;&#10;Description générée automatiquement">
            <a:extLst>
              <a:ext uri="{FF2B5EF4-FFF2-40B4-BE49-F238E27FC236}">
                <a16:creationId xmlns:a16="http://schemas.microsoft.com/office/drawing/2014/main" id="{65417F00-C113-6BDC-04A7-5C25D4EA8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10" y="0"/>
            <a:ext cx="6051980" cy="6858000"/>
          </a:xfrm>
          <a:prstGeom prst="rect">
            <a:avLst/>
          </a:prstGeom>
        </p:spPr>
      </p:pic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5F599076-22F1-7E78-87DB-7162F3A07CF0}"/>
              </a:ext>
            </a:extLst>
          </p:cNvPr>
          <p:cNvSpPr txBox="1">
            <a:spLocks/>
          </p:cNvSpPr>
          <p:nvPr/>
        </p:nvSpPr>
        <p:spPr>
          <a:xfrm>
            <a:off x="300038" y="1078365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Couv V1</a:t>
            </a:r>
          </a:p>
          <a:p>
            <a:r>
              <a:rPr lang="fr-FR" sz="1800" dirty="0"/>
              <a:t>4 produits PGC</a:t>
            </a:r>
          </a:p>
        </p:txBody>
      </p:sp>
    </p:spTree>
    <p:extLst>
      <p:ext uri="{BB962C8B-B14F-4D97-AF65-F5344CB8AC3E}">
        <p14:creationId xmlns:p14="http://schemas.microsoft.com/office/powerpoint/2010/main" val="16142649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viande, nourriture&#10;&#10;Description générée automatiquement">
            <a:extLst>
              <a:ext uri="{FF2B5EF4-FFF2-40B4-BE49-F238E27FC236}">
                <a16:creationId xmlns:a16="http://schemas.microsoft.com/office/drawing/2014/main" id="{4D16DD0A-776E-47DC-E957-DEB3F6708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010" y="0"/>
            <a:ext cx="6051980" cy="6858000"/>
          </a:xfrm>
          <a:prstGeom prst="rect">
            <a:avLst/>
          </a:prstGeom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38B251F9-CDC2-A63C-D852-6B70721AF716}"/>
              </a:ext>
            </a:extLst>
          </p:cNvPr>
          <p:cNvSpPr txBox="1">
            <a:spLocks/>
          </p:cNvSpPr>
          <p:nvPr/>
        </p:nvSpPr>
        <p:spPr>
          <a:xfrm>
            <a:off x="300038" y="1078365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Couv V1</a:t>
            </a:r>
          </a:p>
          <a:p>
            <a:r>
              <a:rPr lang="fr-FR" sz="1800" dirty="0"/>
              <a:t>4 produits trad</a:t>
            </a:r>
          </a:p>
        </p:txBody>
      </p:sp>
    </p:spTree>
    <p:extLst>
      <p:ext uri="{BB962C8B-B14F-4D97-AF65-F5344CB8AC3E}">
        <p14:creationId xmlns:p14="http://schemas.microsoft.com/office/powerpoint/2010/main" val="13101960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4F9E024A-6325-F7CD-F80E-73FC7A485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056" y="461956"/>
            <a:ext cx="10315952" cy="5846580"/>
          </a:xfrm>
          <a:prstGeom prst="rect">
            <a:avLst/>
          </a:prstGeom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63F9E3CA-8F5B-51DF-A656-984BEBF473C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Intérieur V1</a:t>
            </a:r>
          </a:p>
        </p:txBody>
      </p:sp>
    </p:spTree>
    <p:extLst>
      <p:ext uri="{BB962C8B-B14F-4D97-AF65-F5344CB8AC3E}">
        <p14:creationId xmlns:p14="http://schemas.microsoft.com/office/powerpoint/2010/main" val="42904910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nourriture, légume&#10;&#10;Description générée automatiquement">
            <a:extLst>
              <a:ext uri="{FF2B5EF4-FFF2-40B4-BE49-F238E27FC236}">
                <a16:creationId xmlns:a16="http://schemas.microsoft.com/office/drawing/2014/main" id="{E920FEF5-83E3-58E8-8D0A-FD701935A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16" y="519099"/>
            <a:ext cx="10268704" cy="5819801"/>
          </a:xfrm>
          <a:prstGeom prst="rect">
            <a:avLst/>
          </a:prstGeom>
        </p:spPr>
      </p:pic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A0E857D-B6E8-AAD7-EDF5-E40F4162D2E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Intérieur V2</a:t>
            </a:r>
          </a:p>
        </p:txBody>
      </p:sp>
    </p:spTree>
    <p:extLst>
      <p:ext uri="{BB962C8B-B14F-4D97-AF65-F5344CB8AC3E}">
        <p14:creationId xmlns:p14="http://schemas.microsoft.com/office/powerpoint/2010/main" val="2408841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fleur, nourriture&#10;&#10;Description générée automatiquement">
            <a:extLst>
              <a:ext uri="{FF2B5EF4-FFF2-40B4-BE49-F238E27FC236}">
                <a16:creationId xmlns:a16="http://schemas.microsoft.com/office/drawing/2014/main" id="{B5ACE097-C8E0-D57D-2B9E-6FBCBE3C5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420" y="0"/>
            <a:ext cx="4407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626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7">
            <a:extLst>
              <a:ext uri="{FF2B5EF4-FFF2-40B4-BE49-F238E27FC236}">
                <a16:creationId xmlns:a16="http://schemas.microsoft.com/office/drawing/2014/main" id="{D6463DF0-C218-1D7D-694B-DFA234AE84C0}"/>
              </a:ext>
            </a:extLst>
          </p:cNvPr>
          <p:cNvSpPr txBox="1">
            <a:spLocks/>
          </p:cNvSpPr>
          <p:nvPr/>
        </p:nvSpPr>
        <p:spPr>
          <a:xfrm>
            <a:off x="300038" y="483438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1" dirty="0"/>
              <a:t>Caisse </a:t>
            </a:r>
          </a:p>
        </p:txBody>
      </p: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0B5B42F4-F85B-9EF1-9FF7-392CC3EEF17F}"/>
              </a:ext>
            </a:extLst>
          </p:cNvPr>
          <p:cNvSpPr txBox="1">
            <a:spLocks/>
          </p:cNvSpPr>
          <p:nvPr/>
        </p:nvSpPr>
        <p:spPr>
          <a:xfrm>
            <a:off x="300038" y="1078365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Couv pleine page</a:t>
            </a:r>
          </a:p>
        </p:txBody>
      </p:sp>
      <p:pic>
        <p:nvPicPr>
          <p:cNvPr id="8" name="Image 7" descr="Une image contenant texte, nourriture, produits de boulangerie, pain&#10;&#10;Description générée automatiquement">
            <a:extLst>
              <a:ext uri="{FF2B5EF4-FFF2-40B4-BE49-F238E27FC236}">
                <a16:creationId xmlns:a16="http://schemas.microsoft.com/office/drawing/2014/main" id="{8ECCBCB7-E277-925A-BAAE-D977625E3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941" y="0"/>
            <a:ext cx="60521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551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pain, Restauration rapide, Snack&#10;&#10;Description générée automatiquement">
            <a:extLst>
              <a:ext uri="{FF2B5EF4-FFF2-40B4-BE49-F238E27FC236}">
                <a16:creationId xmlns:a16="http://schemas.microsoft.com/office/drawing/2014/main" id="{766A7B2C-9E4D-C002-C963-2A5FD5A2A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941" y="0"/>
            <a:ext cx="6052118" cy="6858000"/>
          </a:xfrm>
          <a:prstGeom prst="rect">
            <a:avLst/>
          </a:prstGeom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F110181B-F0F3-B92D-C4F2-20991289E85C}"/>
              </a:ext>
            </a:extLst>
          </p:cNvPr>
          <p:cNvSpPr txBox="1">
            <a:spLocks/>
          </p:cNvSpPr>
          <p:nvPr/>
        </p:nvSpPr>
        <p:spPr>
          <a:xfrm>
            <a:off x="300038" y="1078365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/>
              <a:t>Couv demi-page</a:t>
            </a:r>
          </a:p>
          <a:p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40503017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Groupe d’aliments, fruit, légume&#10;&#10;Description générée automatiquement">
            <a:extLst>
              <a:ext uri="{FF2B5EF4-FFF2-40B4-BE49-F238E27FC236}">
                <a16:creationId xmlns:a16="http://schemas.microsoft.com/office/drawing/2014/main" id="{29D470B4-950E-C3B8-0043-5F680A8AE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3" y="352236"/>
            <a:ext cx="10860856" cy="6153527"/>
          </a:xfrm>
          <a:prstGeom prst="rect">
            <a:avLst/>
          </a:prstGeom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85F4A8B1-3C95-7ED5-C5D2-156A5FCA2E1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err="1"/>
              <a:t>Inté</a:t>
            </a:r>
            <a:r>
              <a:rPr lang="fr-FR" sz="1800" dirty="0"/>
              <a:t> V1</a:t>
            </a:r>
          </a:p>
        </p:txBody>
      </p:sp>
    </p:spTree>
    <p:extLst>
      <p:ext uri="{BB962C8B-B14F-4D97-AF65-F5344CB8AC3E}">
        <p14:creationId xmlns:p14="http://schemas.microsoft.com/office/powerpoint/2010/main" val="29763460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nourriture, repas, Groupe d’aliments&#10;&#10;Description générée automatiquement">
            <a:extLst>
              <a:ext uri="{FF2B5EF4-FFF2-40B4-BE49-F238E27FC236}">
                <a16:creationId xmlns:a16="http://schemas.microsoft.com/office/drawing/2014/main" id="{E4CBF835-9048-C30F-6294-4A2A47716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30" y="0"/>
            <a:ext cx="1129728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972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viande, menu, nourriture&#10;&#10;Description générée automatiquement">
            <a:extLst>
              <a:ext uri="{FF2B5EF4-FFF2-40B4-BE49-F238E27FC236}">
                <a16:creationId xmlns:a16="http://schemas.microsoft.com/office/drawing/2014/main" id="{AD5C7AEC-C182-CCB9-58A4-48DFAEB72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1" y="0"/>
            <a:ext cx="12104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5129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Snack, Restauration rapide, menu&#10;&#10;Description générée automatiquement">
            <a:extLst>
              <a:ext uri="{FF2B5EF4-FFF2-40B4-BE49-F238E27FC236}">
                <a16:creationId xmlns:a16="http://schemas.microsoft.com/office/drawing/2014/main" id="{3E106899-7C9D-183C-1236-2ECF6947A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1" y="0"/>
            <a:ext cx="12104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0653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oupe d’aliments, fruit, Aliments naturels&#10;&#10;Description générée automatiquement">
            <a:extLst>
              <a:ext uri="{FF2B5EF4-FFF2-40B4-BE49-F238E27FC236}">
                <a16:creationId xmlns:a16="http://schemas.microsoft.com/office/drawing/2014/main" id="{C3B390C2-DE53-F04A-8931-17355DFE8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90" y="291877"/>
            <a:ext cx="11073920" cy="6274245"/>
          </a:xfrm>
          <a:prstGeom prst="rect">
            <a:avLst/>
          </a:prstGeom>
        </p:spPr>
      </p:pic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AB743205-D390-C209-E643-A30D8C21B11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441700" cy="222979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0" i="1" kern="1200">
                <a:solidFill>
                  <a:srgbClr val="D9117E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584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Wingdings" pitchFamily="2" charset="2"/>
              <a:buChar char="§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32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D9117E"/>
              </a:buClr>
              <a:buSzPct val="60000"/>
              <a:buFont typeface="Police système Courant"/>
              <a:buChar char="►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504000" indent="-156600" algn="l" rtl="0" eaLnBrk="1" fontAlgn="base" hangingPunct="1">
              <a:lnSpc>
                <a:spcPts val="1660"/>
              </a:lnSpc>
              <a:spcBef>
                <a:spcPct val="20000"/>
              </a:spcBef>
              <a:spcAft>
                <a:spcPct val="0"/>
              </a:spcAft>
              <a:buClr>
                <a:srgbClr val="FBEC13"/>
              </a:buClr>
              <a:buFont typeface="Police système Courant"/>
              <a:buChar char="•"/>
              <a:defRPr sz="1300" b="0" i="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err="1"/>
              <a:t>Inté</a:t>
            </a:r>
            <a:r>
              <a:rPr lang="fr-FR" sz="1800" dirty="0"/>
              <a:t> V2</a:t>
            </a:r>
          </a:p>
        </p:txBody>
      </p:sp>
    </p:spTree>
    <p:extLst>
      <p:ext uri="{BB962C8B-B14F-4D97-AF65-F5344CB8AC3E}">
        <p14:creationId xmlns:p14="http://schemas.microsoft.com/office/powerpoint/2010/main" val="3843205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nourriture, Groupe d’aliments, repas&#10;&#10;Description générée automatiquement">
            <a:extLst>
              <a:ext uri="{FF2B5EF4-FFF2-40B4-BE49-F238E27FC236}">
                <a16:creationId xmlns:a16="http://schemas.microsoft.com/office/drawing/2014/main" id="{13FE5294-C8D8-0888-E52E-4B08B9B33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1" y="0"/>
            <a:ext cx="12104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0155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viande, menu, nourriture&#10;&#10;Description générée automatiquement">
            <a:extLst>
              <a:ext uri="{FF2B5EF4-FFF2-40B4-BE49-F238E27FC236}">
                <a16:creationId xmlns:a16="http://schemas.microsoft.com/office/drawing/2014/main" id="{DF39DA49-2BB2-286C-32F9-3D6AF9E98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1" y="0"/>
            <a:ext cx="12104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14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Snack, Restauration rapide, menu&#10;&#10;Description générée automatiquement">
            <a:extLst>
              <a:ext uri="{FF2B5EF4-FFF2-40B4-BE49-F238E27FC236}">
                <a16:creationId xmlns:a16="http://schemas.microsoft.com/office/drawing/2014/main" id="{AE4075D8-A500-558A-8926-753D936BA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1" y="0"/>
            <a:ext cx="12104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35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menu, fleur, nourriture&#10;&#10;Description générée automatiquement">
            <a:extLst>
              <a:ext uri="{FF2B5EF4-FFF2-40B4-BE49-F238E27FC236}">
                <a16:creationId xmlns:a16="http://schemas.microsoft.com/office/drawing/2014/main" id="{65339A30-6628-9AE3-4DBD-61ED2C48A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420" y="0"/>
            <a:ext cx="4407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2591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boisson gazeuse, Approvisionnement général&#10;&#10;Description générée automatiquement">
            <a:extLst>
              <a:ext uri="{FF2B5EF4-FFF2-40B4-BE49-F238E27FC236}">
                <a16:creationId xmlns:a16="http://schemas.microsoft.com/office/drawing/2014/main" id="{4AAD05E5-A2C0-8ED1-B303-1CDFC714E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941" y="0"/>
            <a:ext cx="60521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3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fleur, nourriture&#10;&#10;Description générée automatiquement">
            <a:extLst>
              <a:ext uri="{FF2B5EF4-FFF2-40B4-BE49-F238E27FC236}">
                <a16:creationId xmlns:a16="http://schemas.microsoft.com/office/drawing/2014/main" id="{D92100A1-3DA4-610A-5D37-1BD9273FA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31" y="0"/>
            <a:ext cx="4407159" cy="6858000"/>
          </a:xfrm>
          <a:prstGeom prst="rect">
            <a:avLst/>
          </a:prstGeom>
        </p:spPr>
      </p:pic>
      <p:pic>
        <p:nvPicPr>
          <p:cNvPr id="5" name="Image 4" descr="Une image contenant texte, menu, fleur, nourriture&#10;&#10;Description générée automatiquement">
            <a:extLst>
              <a:ext uri="{FF2B5EF4-FFF2-40B4-BE49-F238E27FC236}">
                <a16:creationId xmlns:a16="http://schemas.microsoft.com/office/drawing/2014/main" id="{F329470E-D631-763E-64C2-253C0D5409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083" y="0"/>
            <a:ext cx="44071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44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Snack, produits de boulangerie, dessert&#10;&#10;Description générée automatiquement">
            <a:extLst>
              <a:ext uri="{FF2B5EF4-FFF2-40B4-BE49-F238E27FC236}">
                <a16:creationId xmlns:a16="http://schemas.microsoft.com/office/drawing/2014/main" id="{F7F49840-73E1-82ED-8B8B-3A83D7D2B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285" y="0"/>
            <a:ext cx="8817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78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viande, nourriture, menu&#10;&#10;Description générée automatiquement">
            <a:extLst>
              <a:ext uri="{FF2B5EF4-FFF2-40B4-BE49-F238E27FC236}">
                <a16:creationId xmlns:a16="http://schemas.microsoft.com/office/drawing/2014/main" id="{793BB12E-E4E6-A72C-BCB0-700FD798A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285" y="0"/>
            <a:ext cx="8817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22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viande, nourriture, menu&#10;&#10;Description générée automatiquement">
            <a:extLst>
              <a:ext uri="{FF2B5EF4-FFF2-40B4-BE49-F238E27FC236}">
                <a16:creationId xmlns:a16="http://schemas.microsoft.com/office/drawing/2014/main" id="{1559C6F5-7128-04C3-A499-74F5FA00A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285" y="0"/>
            <a:ext cx="8817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3644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2596</TotalTime>
  <Words>50</Words>
  <Application>Microsoft Office PowerPoint</Application>
  <PresentationFormat>Grand écran</PresentationFormat>
  <Paragraphs>27</Paragraphs>
  <Slides>50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7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LNB x MATCH</vt:lpstr>
      <vt:lpstr>Pâques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JPO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87</cp:revision>
  <cp:lastPrinted>2022-07-05T07:32:58Z</cp:lastPrinted>
  <dcterms:created xsi:type="dcterms:W3CDTF">2023-04-17T13:19:25Z</dcterms:created>
  <dcterms:modified xsi:type="dcterms:W3CDTF">2023-12-28T14:07:38Z</dcterms:modified>
  <cp:category/>
</cp:coreProperties>
</file>