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9"/>
  </p:notesMasterIdLst>
  <p:sldIdLst>
    <p:sldId id="257" r:id="rId2"/>
    <p:sldId id="2147479761" r:id="rId3"/>
    <p:sldId id="2147479762" r:id="rId4"/>
    <p:sldId id="2147479763" r:id="rId5"/>
    <p:sldId id="2147479764" r:id="rId6"/>
    <p:sldId id="2147479765" r:id="rId7"/>
    <p:sldId id="2147479767" r:id="rId8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DE8E3"/>
    <a:srgbClr val="FBEC13"/>
    <a:srgbClr val="D9117E"/>
    <a:srgbClr val="A27F4A"/>
    <a:srgbClr val="DAA478"/>
    <a:srgbClr val="237756"/>
    <a:srgbClr val="6F8E30"/>
    <a:srgbClr val="4E6489"/>
    <a:srgbClr val="8A81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D29C47-B17B-4666-9328-8D7BED024A0A}" v="139" dt="2024-01-23T13:14:42.6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8" autoAdjust="0"/>
    <p:restoredTop sz="97259" autoAdjust="0"/>
  </p:normalViewPr>
  <p:slideViewPr>
    <p:cSldViewPr snapToGrid="0">
      <p:cViewPr varScale="1">
        <p:scale>
          <a:sx n="86" d="100"/>
          <a:sy n="86" d="100"/>
        </p:scale>
        <p:origin x="547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02/02/2024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89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7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0"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0"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7" y="875654"/>
            <a:ext cx="3581401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r="17508"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09" r="27161"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r="17508"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47" r="27847"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2" t="5874" r="29212" b="12548"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7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62DD9F-1E84-F9D9-BC9B-C141C28362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Campagne S13</a:t>
            </a:r>
          </a:p>
        </p:txBody>
      </p:sp>
      <p:pic>
        <p:nvPicPr>
          <p:cNvPr id="12" name="Image 11" descr="Une image contenant logo&#10;&#10;Description générée automatiquement">
            <a:extLst>
              <a:ext uri="{FF2B5EF4-FFF2-40B4-BE49-F238E27FC236}">
                <a16:creationId xmlns:a16="http://schemas.microsoft.com/office/drawing/2014/main" id="{233C41DF-30D3-CFA4-3667-068DF46E4F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179" y="3901428"/>
            <a:ext cx="2085637" cy="893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148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nourriture, menu, ingrédient&#10;&#10;Description générée automatiquement">
            <a:extLst>
              <a:ext uri="{FF2B5EF4-FFF2-40B4-BE49-F238E27FC236}">
                <a16:creationId xmlns:a16="http://schemas.microsoft.com/office/drawing/2014/main" id="{D2522D8F-2A5F-0556-4DC2-AECB9F6048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832" y="0"/>
            <a:ext cx="89583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917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66340B-4142-B5E6-1F88-E75885996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plein air, Panneau d’affichage, arbre&#10;&#10;Description générée automatiquement">
            <a:extLst>
              <a:ext uri="{FF2B5EF4-FFF2-40B4-BE49-F238E27FC236}">
                <a16:creationId xmlns:a16="http://schemas.microsoft.com/office/drawing/2014/main" id="{C9573535-1A48-E6A1-6C43-09CBE885BE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832" y="0"/>
            <a:ext cx="89583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433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240C80-118C-80A6-9ABD-E10B8760B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nourriture, ingrédient, menu&#10;&#10;Description générée automatiquement">
            <a:extLst>
              <a:ext uri="{FF2B5EF4-FFF2-40B4-BE49-F238E27FC236}">
                <a16:creationId xmlns:a16="http://schemas.microsoft.com/office/drawing/2014/main" id="{EA6B70F9-86D7-33DE-4357-0AF6ABA4D9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832" y="0"/>
            <a:ext cx="89583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98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DAC031-64D0-CF7F-3343-80F5525A3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plein air, arbre, Panneau d’affichage&#10;&#10;Description générée automatiquement">
            <a:extLst>
              <a:ext uri="{FF2B5EF4-FFF2-40B4-BE49-F238E27FC236}">
                <a16:creationId xmlns:a16="http://schemas.microsoft.com/office/drawing/2014/main" id="{7895094F-E074-D32F-1D0B-AD1162749A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832" y="0"/>
            <a:ext cx="89583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348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37E293-88C4-CA1B-765F-9881E00E6D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fruit, Snack, nourriture&#10;&#10;Description générée automatiquement">
            <a:extLst>
              <a:ext uri="{FF2B5EF4-FFF2-40B4-BE49-F238E27FC236}">
                <a16:creationId xmlns:a16="http://schemas.microsoft.com/office/drawing/2014/main" id="{259EDC34-83A8-9456-3594-0C20CCACA0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832" y="0"/>
            <a:ext cx="89583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837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93B069-4914-5CE9-7FE1-9E3DCE6440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plein air, Panneau d’affichage, arbre&#10;&#10;Description générée automatiquement">
            <a:extLst>
              <a:ext uri="{FF2B5EF4-FFF2-40B4-BE49-F238E27FC236}">
                <a16:creationId xmlns:a16="http://schemas.microsoft.com/office/drawing/2014/main" id="{E301E9D8-6E1F-3F92-9DEC-D4BABE8DF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832" y="0"/>
            <a:ext cx="89583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276904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3928</TotalTime>
  <Words>2</Words>
  <Application>Microsoft Office PowerPoint</Application>
  <PresentationFormat>Grand écran</PresentationFormat>
  <Paragraphs>1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4" baseType="lpstr">
      <vt:lpstr>Arial</vt:lpstr>
      <vt:lpstr>Calibri</vt:lpstr>
      <vt:lpstr>Georgia</vt:lpstr>
      <vt:lpstr>Police système Courant</vt:lpstr>
      <vt:lpstr>Tahoma</vt:lpstr>
      <vt:lpstr>Wingdings</vt:lpstr>
      <vt:lpstr>1_Thème LNB</vt:lpstr>
      <vt:lpstr>Campagne S13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Aude Alario</cp:lastModifiedBy>
  <cp:revision>124</cp:revision>
  <cp:lastPrinted>2022-07-05T07:32:58Z</cp:lastPrinted>
  <dcterms:created xsi:type="dcterms:W3CDTF">2023-04-17T13:19:25Z</dcterms:created>
  <dcterms:modified xsi:type="dcterms:W3CDTF">2024-02-02T15:51:52Z</dcterms:modified>
  <cp:category/>
</cp:coreProperties>
</file>