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60" r:id="rId1"/>
  </p:sldMasterIdLst>
  <p:notesMasterIdLst>
    <p:notesMasterId r:id="rId23"/>
  </p:notesMasterIdLst>
  <p:sldIdLst>
    <p:sldId id="334" r:id="rId2"/>
    <p:sldId id="257" r:id="rId3"/>
    <p:sldId id="2348" r:id="rId4"/>
    <p:sldId id="2353" r:id="rId5"/>
    <p:sldId id="2354" r:id="rId6"/>
    <p:sldId id="2356" r:id="rId7"/>
    <p:sldId id="2352" r:id="rId8"/>
    <p:sldId id="2357" r:id="rId9"/>
    <p:sldId id="2367" r:id="rId10"/>
    <p:sldId id="2368" r:id="rId11"/>
    <p:sldId id="2355" r:id="rId12"/>
    <p:sldId id="2362" r:id="rId13"/>
    <p:sldId id="2332" r:id="rId14"/>
    <p:sldId id="2361" r:id="rId15"/>
    <p:sldId id="2363" r:id="rId16"/>
    <p:sldId id="2358" r:id="rId17"/>
    <p:sldId id="2359" r:id="rId18"/>
    <p:sldId id="2364" r:id="rId19"/>
    <p:sldId id="2366" r:id="rId20"/>
    <p:sldId id="2365" r:id="rId21"/>
    <p:sldId id="2360" r:id="rId22"/>
  </p:sldIdLst>
  <p:sldSz cx="12192000" cy="6858000"/>
  <p:notesSz cx="9906000" cy="14335125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EC13"/>
    <a:srgbClr val="EDE8E3"/>
    <a:srgbClr val="D9117E"/>
    <a:srgbClr val="A27F4A"/>
    <a:srgbClr val="DAA478"/>
    <a:srgbClr val="FFFFFF"/>
    <a:srgbClr val="237756"/>
    <a:srgbClr val="6F8E30"/>
    <a:srgbClr val="4E6489"/>
    <a:srgbClr val="8A816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Style léger 2 - Accentuation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28" autoAdjust="0"/>
    <p:restoredTop sz="97259" autoAdjust="0"/>
  </p:normalViewPr>
  <p:slideViewPr>
    <p:cSldViewPr snapToGrid="0">
      <p:cViewPr varScale="1">
        <p:scale>
          <a:sx n="93" d="100"/>
          <a:sy n="93" d="100"/>
        </p:scale>
        <p:origin x="139" y="67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1" d="100"/>
          <a:sy n="81" d="100"/>
        </p:scale>
        <p:origin x="4792" y="22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292600" cy="719246"/>
          </a:xfrm>
          <a:prstGeom prst="rect">
            <a:avLst/>
          </a:prstGeom>
        </p:spPr>
        <p:txBody>
          <a:bodyPr vert="horz" lIns="138513" tIns="69257" rIns="138513" bIns="69257" rtlCol="0"/>
          <a:lstStyle>
            <a:lvl1pPr algn="l">
              <a:defRPr sz="1800" b="0" i="0">
                <a:latin typeface="Tahoma" panose="020B0604030504040204" pitchFamily="34" charset="0"/>
              </a:defRPr>
            </a:lvl1pPr>
          </a:lstStyle>
          <a:p>
            <a:endParaRPr lang="fr-FR" dirty="0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5611108" y="0"/>
            <a:ext cx="4292600" cy="719246"/>
          </a:xfrm>
          <a:prstGeom prst="rect">
            <a:avLst/>
          </a:prstGeom>
        </p:spPr>
        <p:txBody>
          <a:bodyPr vert="horz" lIns="138513" tIns="69257" rIns="138513" bIns="69257" rtlCol="0"/>
          <a:lstStyle>
            <a:lvl1pPr algn="r">
              <a:defRPr sz="1800" b="0" i="0">
                <a:latin typeface="Tahoma" panose="020B0604030504040204" pitchFamily="34" charset="0"/>
              </a:defRPr>
            </a:lvl1pPr>
          </a:lstStyle>
          <a:p>
            <a:fld id="{1AF795A4-66A1-43EF-9029-8FAFEFC3FD75}" type="datetimeFigureOut">
              <a:rPr lang="fr-FR" smtClean="0"/>
              <a:pPr/>
              <a:t>16/01/2024</a:t>
            </a:fld>
            <a:endParaRPr lang="fr-FR" dirty="0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54050" y="1792288"/>
            <a:ext cx="8597900" cy="48371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138513" tIns="69257" rIns="138513" bIns="69257" rtlCol="0" anchor="ctr"/>
          <a:lstStyle/>
          <a:p>
            <a:endParaRPr lang="fr-FR" dirty="0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990600" y="6898779"/>
            <a:ext cx="7924800" cy="5644455"/>
          </a:xfrm>
          <a:prstGeom prst="rect">
            <a:avLst/>
          </a:prstGeom>
        </p:spPr>
        <p:txBody>
          <a:bodyPr vert="horz" lIns="138513" tIns="69257" rIns="138513" bIns="69257" rtlCol="0"/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13615882"/>
            <a:ext cx="4292600" cy="719244"/>
          </a:xfrm>
          <a:prstGeom prst="rect">
            <a:avLst/>
          </a:prstGeom>
        </p:spPr>
        <p:txBody>
          <a:bodyPr vert="horz" lIns="138513" tIns="69257" rIns="138513" bIns="69257" rtlCol="0" anchor="b"/>
          <a:lstStyle>
            <a:lvl1pPr algn="l">
              <a:defRPr sz="1800" b="0" i="0">
                <a:latin typeface="Tahoma" panose="020B0604030504040204" pitchFamily="34" charset="0"/>
              </a:defRPr>
            </a:lvl1pPr>
          </a:lstStyle>
          <a:p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5611108" y="13615882"/>
            <a:ext cx="4292600" cy="719244"/>
          </a:xfrm>
          <a:prstGeom prst="rect">
            <a:avLst/>
          </a:prstGeom>
        </p:spPr>
        <p:txBody>
          <a:bodyPr vert="horz" lIns="138513" tIns="69257" rIns="138513" bIns="69257" rtlCol="0" anchor="b"/>
          <a:lstStyle>
            <a:lvl1pPr algn="r">
              <a:defRPr sz="1800" b="0" i="0">
                <a:latin typeface="Tahoma" panose="020B0604030504040204" pitchFamily="34" charset="0"/>
              </a:defRPr>
            </a:lvl1pPr>
          </a:lstStyle>
          <a:p>
            <a:fld id="{33D9C152-1E26-4F05-B6D8-64339A8ABC77}" type="slidenum">
              <a:rPr lang="fr-FR" smtClean="0"/>
              <a:pPr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8743501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b="0" i="0"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1pPr>
    <a:lvl2pPr marL="457200" algn="l" defTabSz="914400" rtl="0" eaLnBrk="1" latinLnBrk="0" hangingPunct="1">
      <a:defRPr sz="1200" b="0" i="0"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2pPr>
    <a:lvl3pPr marL="914400" algn="l" defTabSz="914400" rtl="0" eaLnBrk="1" latinLnBrk="0" hangingPunct="1">
      <a:defRPr sz="1200" b="0" i="0"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3pPr>
    <a:lvl4pPr marL="1371600" algn="l" defTabSz="914400" rtl="0" eaLnBrk="1" latinLnBrk="0" hangingPunct="1">
      <a:defRPr sz="1200" b="0" i="0"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4pPr>
    <a:lvl5pPr marL="1828800" algn="l" defTabSz="914400" rtl="0" eaLnBrk="1" latinLnBrk="0" hangingPunct="1">
      <a:defRPr sz="1200" b="0" i="0"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11.jp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12.jp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13.jp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13.jp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emf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7.jpeg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emf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present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mage 10">
            <a:extLst>
              <a:ext uri="{FF2B5EF4-FFF2-40B4-BE49-F238E27FC236}">
                <a16:creationId xmlns:a16="http://schemas.microsoft.com/office/drawing/2014/main" id="{205C3503-81F6-F908-8148-AA5DB58571E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22381" b="22705"/>
          <a:stretch/>
        </p:blipFill>
        <p:spPr>
          <a:xfrm rot="10800000">
            <a:off x="6887215" y="-1"/>
            <a:ext cx="5304785" cy="5300935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ctrTitle" hasCustomPrompt="1"/>
          </p:nvPr>
        </p:nvSpPr>
        <p:spPr>
          <a:xfrm>
            <a:off x="300036" y="2535964"/>
            <a:ext cx="11591925" cy="893036"/>
          </a:xfrm>
        </p:spPr>
        <p:txBody>
          <a:bodyPr anchor="t"/>
          <a:lstStyle>
            <a:lvl1pPr>
              <a:defRPr sz="6600" b="1" i="0" cap="none" baseline="0"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Titre de la présentation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 hasCustomPrompt="1"/>
          </p:nvPr>
        </p:nvSpPr>
        <p:spPr>
          <a:xfrm>
            <a:off x="300039" y="2346451"/>
            <a:ext cx="11591924" cy="386916"/>
          </a:xfrm>
        </p:spPr>
        <p:txBody>
          <a:bodyPr/>
          <a:lstStyle>
            <a:lvl1pPr marL="0" indent="0" algn="ctr">
              <a:buNone/>
              <a:defRPr sz="2000" b="1" i="0" cap="all" baseline="0">
                <a:solidFill>
                  <a:srgbClr val="D9117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dirty="0"/>
              <a:t>SUR-TITRES DU MASQUE</a:t>
            </a:r>
          </a:p>
        </p:txBody>
      </p:sp>
      <p:sp>
        <p:nvSpPr>
          <p:cNvPr id="10" name="Espace réservé pour une image  9">
            <a:extLst>
              <a:ext uri="{FF2B5EF4-FFF2-40B4-BE49-F238E27FC236}">
                <a16:creationId xmlns:a16="http://schemas.microsoft.com/office/drawing/2014/main" id="{7CAE4518-7F82-8431-90A1-1A4973FE3525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4810919" y="3640011"/>
            <a:ext cx="2570162" cy="1535112"/>
          </a:xfrm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Logo client </a:t>
            </a:r>
            <a:br>
              <a:rPr lang="fr-FR" dirty="0"/>
            </a:br>
            <a:r>
              <a:rPr lang="fr-FR" dirty="0"/>
              <a:t>à insérer ici</a:t>
            </a:r>
          </a:p>
        </p:txBody>
      </p:sp>
    </p:spTree>
    <p:extLst>
      <p:ext uri="{BB962C8B-B14F-4D97-AF65-F5344CB8AC3E}">
        <p14:creationId xmlns:p14="http://schemas.microsoft.com/office/powerpoint/2010/main" val="24517261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e et support div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Image 17">
            <a:extLst>
              <a:ext uri="{FF2B5EF4-FFF2-40B4-BE49-F238E27FC236}">
                <a16:creationId xmlns:a16="http://schemas.microsoft.com/office/drawing/2014/main" id="{B63F0120-A9A2-045D-E576-19DEAA16C95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r="71475" b="47010"/>
          <a:stretch/>
        </p:blipFill>
        <p:spPr>
          <a:xfrm>
            <a:off x="2258838" y="3592286"/>
            <a:ext cx="1757991" cy="3265714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395" r="16395"/>
          <a:stretch/>
        </p:blipFill>
        <p:spPr>
          <a:xfrm>
            <a:off x="3998562" y="321"/>
            <a:ext cx="8193437" cy="6857358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2C3C03B5-8C03-6A96-6E1E-8C08275525CC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5383154" y="788568"/>
            <a:ext cx="5010966" cy="5067946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Support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BA8554A2-FED7-1758-55D4-FF32EAC03CA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284563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SUPPORT</a:t>
            </a:r>
          </a:p>
        </p:txBody>
      </p:sp>
      <p:sp>
        <p:nvSpPr>
          <p:cNvPr id="15" name="Espace réservé du texte 5">
            <a:extLst>
              <a:ext uri="{FF2B5EF4-FFF2-40B4-BE49-F238E27FC236}">
                <a16:creationId xmlns:a16="http://schemas.microsoft.com/office/drawing/2014/main" id="{D3BC1582-2F90-B619-D612-9DAEB3757966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02217" y="1101833"/>
            <a:ext cx="3440624" cy="4754681"/>
          </a:xfrm>
        </p:spPr>
        <p:txBody>
          <a:bodyPr/>
          <a:lstStyle>
            <a:lvl2pPr>
              <a:defRPr>
                <a:solidFill>
                  <a:srgbClr val="D9117E"/>
                </a:solidFill>
              </a:defRPr>
            </a:lvl2pPr>
            <a:lvl3pPr>
              <a:buClr>
                <a:srgbClr val="FBEC13"/>
              </a:buClr>
              <a:defRPr/>
            </a:lvl3pPr>
            <a:lvl4pPr marL="360000" indent="-156600">
              <a:buClr>
                <a:srgbClr val="D9117E"/>
              </a:buClr>
              <a:buFont typeface="Police système Courant"/>
              <a:buChar char="►"/>
              <a:defRPr/>
            </a:lvl4pPr>
          </a:lstStyle>
          <a:p>
            <a:pPr lvl="0"/>
            <a:r>
              <a:rPr lang="fr-FR" dirty="0"/>
              <a:t>Styles du texte </a:t>
            </a:r>
            <a:br>
              <a:rPr lang="fr-FR" dirty="0"/>
            </a:br>
            <a:br>
              <a:rPr lang="fr-FR" dirty="0"/>
            </a:br>
            <a:r>
              <a:rPr lang="fr-FR" dirty="0"/>
              <a:t>&gt;&gt; Changer de style avec TAB (</a:t>
            </a:r>
            <a:r>
              <a:rPr lang="fr-FR" dirty="0" err="1"/>
              <a:t>windows</a:t>
            </a:r>
            <a:r>
              <a:rPr lang="fr-FR" dirty="0"/>
              <a:t>)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16" name="Espace réservé du texte 12">
            <a:extLst>
              <a:ext uri="{FF2B5EF4-FFF2-40B4-BE49-F238E27FC236}">
                <a16:creationId xmlns:a16="http://schemas.microsoft.com/office/drawing/2014/main" id="{46F4013D-CBBD-4415-A2BF-D9C710FB3D5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00038" y="483438"/>
            <a:ext cx="3441700" cy="222979"/>
          </a:xfrm>
        </p:spPr>
        <p:txBody>
          <a:bodyPr/>
          <a:lstStyle>
            <a:lvl1pPr>
              <a:defRPr sz="1800" b="1" i="0">
                <a:solidFill>
                  <a:schemeClr val="bg2">
                    <a:lumMod val="10000"/>
                  </a:schemeClr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Titre</a:t>
            </a:r>
          </a:p>
        </p:txBody>
      </p:sp>
      <p:sp>
        <p:nvSpPr>
          <p:cNvPr id="17" name="Espace réservé du texte 12">
            <a:extLst>
              <a:ext uri="{FF2B5EF4-FFF2-40B4-BE49-F238E27FC236}">
                <a16:creationId xmlns:a16="http://schemas.microsoft.com/office/drawing/2014/main" id="{32B97939-BBE2-F331-3A1E-EC1402FEE253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01625" y="750325"/>
            <a:ext cx="3441700" cy="214184"/>
          </a:xfrm>
        </p:spPr>
        <p:txBody>
          <a:bodyPr/>
          <a:lstStyle>
            <a:lvl1pPr>
              <a:defRPr sz="1400" b="0" i="0">
                <a:solidFill>
                  <a:srgbClr val="D9117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Sous-titre</a:t>
            </a:r>
          </a:p>
        </p:txBody>
      </p:sp>
    </p:spTree>
    <p:extLst>
      <p:ext uri="{BB962C8B-B14F-4D97-AF65-F5344CB8AC3E}">
        <p14:creationId xmlns:p14="http://schemas.microsoft.com/office/powerpoint/2010/main" val="17904847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tch - Prospectus couverure  -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Image 17">
            <a:extLst>
              <a:ext uri="{FF2B5EF4-FFF2-40B4-BE49-F238E27FC236}">
                <a16:creationId xmlns:a16="http://schemas.microsoft.com/office/drawing/2014/main" id="{B63F0120-A9A2-045D-E576-19DEAA16C95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r="71475" b="47010"/>
          <a:stretch/>
        </p:blipFill>
        <p:spPr>
          <a:xfrm>
            <a:off x="2258838" y="3592286"/>
            <a:ext cx="1757991" cy="3265714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789"/>
          <a:stretch/>
        </p:blipFill>
        <p:spPr>
          <a:xfrm>
            <a:off x="3998562" y="321"/>
            <a:ext cx="8193437" cy="6857358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2C3C03B5-8C03-6A96-6E1E-8C08275525CC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6284563" y="875654"/>
            <a:ext cx="3208149" cy="5067946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VISUEL</a:t>
            </a:r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BA8554A2-FED7-1758-55D4-FF32EAC03CA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284563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SUPPORT</a:t>
            </a:r>
          </a:p>
        </p:txBody>
      </p:sp>
      <p:sp>
        <p:nvSpPr>
          <p:cNvPr id="15" name="Espace réservé du texte 5">
            <a:extLst>
              <a:ext uri="{FF2B5EF4-FFF2-40B4-BE49-F238E27FC236}">
                <a16:creationId xmlns:a16="http://schemas.microsoft.com/office/drawing/2014/main" id="{D3BC1582-2F90-B619-D612-9DAEB3757966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02217" y="1101833"/>
            <a:ext cx="3440624" cy="4754681"/>
          </a:xfrm>
        </p:spPr>
        <p:txBody>
          <a:bodyPr/>
          <a:lstStyle>
            <a:lvl2pPr>
              <a:defRPr>
                <a:solidFill>
                  <a:srgbClr val="D9117E"/>
                </a:solidFill>
              </a:defRPr>
            </a:lvl2pPr>
            <a:lvl3pPr>
              <a:buClr>
                <a:srgbClr val="FBEC13"/>
              </a:buClr>
              <a:defRPr/>
            </a:lvl3pPr>
            <a:lvl4pPr marL="360000" indent="-156600">
              <a:buClr>
                <a:srgbClr val="D9117E"/>
              </a:buClr>
              <a:buFont typeface="Police système Courant"/>
              <a:buChar char="►"/>
              <a:defRPr/>
            </a:lvl4pPr>
          </a:lstStyle>
          <a:p>
            <a:pPr lvl="0"/>
            <a:r>
              <a:rPr lang="fr-FR" dirty="0"/>
              <a:t>Styles du texte </a:t>
            </a:r>
            <a:br>
              <a:rPr lang="fr-FR" dirty="0"/>
            </a:br>
            <a:br>
              <a:rPr lang="fr-FR" dirty="0"/>
            </a:br>
            <a:r>
              <a:rPr lang="fr-FR" dirty="0"/>
              <a:t>&gt;&gt; Changer de style avec TAB (</a:t>
            </a:r>
            <a:r>
              <a:rPr lang="fr-FR" dirty="0" err="1"/>
              <a:t>windows</a:t>
            </a:r>
            <a:r>
              <a:rPr lang="fr-FR" dirty="0"/>
              <a:t>)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16" name="Espace réservé du texte 12">
            <a:extLst>
              <a:ext uri="{FF2B5EF4-FFF2-40B4-BE49-F238E27FC236}">
                <a16:creationId xmlns:a16="http://schemas.microsoft.com/office/drawing/2014/main" id="{46F4013D-CBBD-4415-A2BF-D9C710FB3D5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00038" y="483438"/>
            <a:ext cx="3441700" cy="222979"/>
          </a:xfrm>
        </p:spPr>
        <p:txBody>
          <a:bodyPr/>
          <a:lstStyle>
            <a:lvl1pPr>
              <a:defRPr sz="1800" b="1" i="0">
                <a:solidFill>
                  <a:schemeClr val="bg2">
                    <a:lumMod val="10000"/>
                  </a:schemeClr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Titre</a:t>
            </a:r>
          </a:p>
        </p:txBody>
      </p:sp>
      <p:sp>
        <p:nvSpPr>
          <p:cNvPr id="17" name="Espace réservé du texte 12">
            <a:extLst>
              <a:ext uri="{FF2B5EF4-FFF2-40B4-BE49-F238E27FC236}">
                <a16:creationId xmlns:a16="http://schemas.microsoft.com/office/drawing/2014/main" id="{32B97939-BBE2-F331-3A1E-EC1402FEE253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01625" y="750325"/>
            <a:ext cx="3441700" cy="214184"/>
          </a:xfrm>
        </p:spPr>
        <p:txBody>
          <a:bodyPr/>
          <a:lstStyle>
            <a:lvl1pPr>
              <a:defRPr sz="1400" b="0" i="0">
                <a:solidFill>
                  <a:srgbClr val="D9117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Sous-titre</a:t>
            </a:r>
          </a:p>
        </p:txBody>
      </p:sp>
    </p:spTree>
    <p:extLst>
      <p:ext uri="{BB962C8B-B14F-4D97-AF65-F5344CB8AC3E}">
        <p14:creationId xmlns:p14="http://schemas.microsoft.com/office/powerpoint/2010/main" val="65116543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tch - Prospectus couver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EABAE109-AFB9-8CCB-F7BE-E9B917A5ADC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AD9FB895-EBAF-2EF6-47AA-424E65F92D92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4504270" y="875654"/>
            <a:ext cx="3221999" cy="5068800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Visuel</a:t>
            </a:r>
          </a:p>
        </p:txBody>
      </p:sp>
      <p:sp>
        <p:nvSpPr>
          <p:cNvPr id="6" name="Espace réservé du texte 8">
            <a:extLst>
              <a:ext uri="{FF2B5EF4-FFF2-40B4-BE49-F238E27FC236}">
                <a16:creationId xmlns:a16="http://schemas.microsoft.com/office/drawing/2014/main" id="{DAA9EBA3-3004-CDE0-EF55-E572ADC4379F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511194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SUPPORT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AE9A4490-F09B-5049-E625-BCA244F5F19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873334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tch - Prospectus 2 couvertures  -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Image 26">
            <a:extLst>
              <a:ext uri="{FF2B5EF4-FFF2-40B4-BE49-F238E27FC236}">
                <a16:creationId xmlns:a16="http://schemas.microsoft.com/office/drawing/2014/main" id="{FB0DDDAC-1AAF-4C2C-E5A2-E2FF22294E0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r="71475" b="47010"/>
          <a:stretch/>
        </p:blipFill>
        <p:spPr>
          <a:xfrm>
            <a:off x="2258838" y="3592286"/>
            <a:ext cx="1757991" cy="3265714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797"/>
          <a:stretch/>
        </p:blipFill>
        <p:spPr>
          <a:xfrm>
            <a:off x="3998562" y="321"/>
            <a:ext cx="8193437" cy="6857358"/>
          </a:xfrm>
          <a:prstGeom prst="rect">
            <a:avLst/>
          </a:prstGeom>
        </p:spPr>
      </p:pic>
      <p:sp>
        <p:nvSpPr>
          <p:cNvPr id="7" name="Espace réservé pour une image  3">
            <a:extLst>
              <a:ext uri="{FF2B5EF4-FFF2-40B4-BE49-F238E27FC236}">
                <a16:creationId xmlns:a16="http://schemas.microsoft.com/office/drawing/2014/main" id="{515AE1C6-E3FD-C2C9-84DA-C54BC2DB8E81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4595248" y="875654"/>
            <a:ext cx="3208149" cy="5067946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VISUEL</a:t>
            </a:r>
          </a:p>
        </p:txBody>
      </p:sp>
      <p:sp>
        <p:nvSpPr>
          <p:cNvPr id="8" name="Espace réservé pour une image  3">
            <a:extLst>
              <a:ext uri="{FF2B5EF4-FFF2-40B4-BE49-F238E27FC236}">
                <a16:creationId xmlns:a16="http://schemas.microsoft.com/office/drawing/2014/main" id="{D5D6FC91-6960-C2E4-AFE9-394AE8421D4A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8392333" y="875654"/>
            <a:ext cx="3208149" cy="5067946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VISUEL</a:t>
            </a:r>
          </a:p>
        </p:txBody>
      </p:sp>
      <p:sp>
        <p:nvSpPr>
          <p:cNvPr id="22" name="Espace réservé du texte 8">
            <a:extLst>
              <a:ext uri="{FF2B5EF4-FFF2-40B4-BE49-F238E27FC236}">
                <a16:creationId xmlns:a16="http://schemas.microsoft.com/office/drawing/2014/main" id="{C20A5C7E-FD04-652A-CAC9-7609A550094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595248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SUPPORT</a:t>
            </a:r>
          </a:p>
        </p:txBody>
      </p:sp>
      <p:sp>
        <p:nvSpPr>
          <p:cNvPr id="23" name="Espace réservé du texte 5">
            <a:extLst>
              <a:ext uri="{FF2B5EF4-FFF2-40B4-BE49-F238E27FC236}">
                <a16:creationId xmlns:a16="http://schemas.microsoft.com/office/drawing/2014/main" id="{35A6A481-A135-7836-9B1C-3FA549288E27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02217" y="1101833"/>
            <a:ext cx="3440624" cy="4754681"/>
          </a:xfrm>
        </p:spPr>
        <p:txBody>
          <a:bodyPr/>
          <a:lstStyle>
            <a:lvl2pPr>
              <a:defRPr>
                <a:solidFill>
                  <a:srgbClr val="D9117E"/>
                </a:solidFill>
              </a:defRPr>
            </a:lvl2pPr>
            <a:lvl3pPr>
              <a:buClr>
                <a:srgbClr val="FBEC13"/>
              </a:buClr>
              <a:defRPr/>
            </a:lvl3pPr>
            <a:lvl4pPr marL="360000" indent="-156600">
              <a:buClr>
                <a:srgbClr val="D9117E"/>
              </a:buClr>
              <a:buFont typeface="Police système Courant"/>
              <a:buChar char="►"/>
              <a:defRPr/>
            </a:lvl4pPr>
          </a:lstStyle>
          <a:p>
            <a:pPr lvl="0"/>
            <a:r>
              <a:rPr lang="fr-FR" dirty="0"/>
              <a:t>Styles du texte </a:t>
            </a:r>
            <a:br>
              <a:rPr lang="fr-FR" dirty="0"/>
            </a:br>
            <a:br>
              <a:rPr lang="fr-FR" dirty="0"/>
            </a:br>
            <a:r>
              <a:rPr lang="fr-FR" dirty="0"/>
              <a:t>&gt;&gt; Changer de style avec TAB (</a:t>
            </a:r>
            <a:r>
              <a:rPr lang="fr-FR" dirty="0" err="1"/>
              <a:t>windows</a:t>
            </a:r>
            <a:r>
              <a:rPr lang="fr-FR" dirty="0"/>
              <a:t>)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24" name="Espace réservé du texte 12">
            <a:extLst>
              <a:ext uri="{FF2B5EF4-FFF2-40B4-BE49-F238E27FC236}">
                <a16:creationId xmlns:a16="http://schemas.microsoft.com/office/drawing/2014/main" id="{E5896762-F5A0-5F75-662F-59D21CF19905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00038" y="483438"/>
            <a:ext cx="3441700" cy="222979"/>
          </a:xfrm>
        </p:spPr>
        <p:txBody>
          <a:bodyPr/>
          <a:lstStyle>
            <a:lvl1pPr>
              <a:defRPr sz="1800" b="1" i="0">
                <a:solidFill>
                  <a:schemeClr val="bg2">
                    <a:lumMod val="10000"/>
                  </a:schemeClr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Titre</a:t>
            </a:r>
          </a:p>
        </p:txBody>
      </p:sp>
      <p:sp>
        <p:nvSpPr>
          <p:cNvPr id="25" name="Espace réservé du texte 12">
            <a:extLst>
              <a:ext uri="{FF2B5EF4-FFF2-40B4-BE49-F238E27FC236}">
                <a16:creationId xmlns:a16="http://schemas.microsoft.com/office/drawing/2014/main" id="{518C6E6D-27E5-CA4E-4EFD-50347834DE65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01625" y="750325"/>
            <a:ext cx="3441700" cy="214184"/>
          </a:xfrm>
        </p:spPr>
        <p:txBody>
          <a:bodyPr/>
          <a:lstStyle>
            <a:lvl1pPr>
              <a:defRPr sz="1400" b="0" i="0">
                <a:solidFill>
                  <a:srgbClr val="D9117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Sous-titre</a:t>
            </a:r>
          </a:p>
        </p:txBody>
      </p:sp>
      <p:sp>
        <p:nvSpPr>
          <p:cNvPr id="26" name="Espace réservé du texte 8">
            <a:extLst>
              <a:ext uri="{FF2B5EF4-FFF2-40B4-BE49-F238E27FC236}">
                <a16:creationId xmlns:a16="http://schemas.microsoft.com/office/drawing/2014/main" id="{6DF51B22-0124-9A75-9FE8-DA5BC3497FF4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8372591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SUPPORT</a:t>
            </a:r>
          </a:p>
        </p:txBody>
      </p:sp>
    </p:spTree>
    <p:extLst>
      <p:ext uri="{BB962C8B-B14F-4D97-AF65-F5344CB8AC3E}">
        <p14:creationId xmlns:p14="http://schemas.microsoft.com/office/powerpoint/2010/main" val="271647849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tch - Prospectus pages interieures  -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395" r="16395"/>
          <a:stretch/>
        </p:blipFill>
        <p:spPr>
          <a:xfrm>
            <a:off x="3998562" y="321"/>
            <a:ext cx="8193437" cy="6857358"/>
          </a:xfrm>
          <a:prstGeom prst="rect">
            <a:avLst/>
          </a:prstGeom>
        </p:spPr>
      </p:pic>
      <p:sp>
        <p:nvSpPr>
          <p:cNvPr id="7" name="Espace réservé pour une image  3">
            <a:extLst>
              <a:ext uri="{FF2B5EF4-FFF2-40B4-BE49-F238E27FC236}">
                <a16:creationId xmlns:a16="http://schemas.microsoft.com/office/drawing/2014/main" id="{515AE1C6-E3FD-C2C9-84DA-C54BC2DB8E81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4934038" y="875654"/>
            <a:ext cx="3221999" cy="5068800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VISUEL</a:t>
            </a:r>
          </a:p>
        </p:txBody>
      </p:sp>
      <p:sp>
        <p:nvSpPr>
          <p:cNvPr id="8" name="Espace réservé pour une image  3">
            <a:extLst>
              <a:ext uri="{FF2B5EF4-FFF2-40B4-BE49-F238E27FC236}">
                <a16:creationId xmlns:a16="http://schemas.microsoft.com/office/drawing/2014/main" id="{D5D6FC91-6960-C2E4-AFE9-394AE8421D4A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8172000" y="875654"/>
            <a:ext cx="3221999" cy="5067946"/>
          </a:xfrm>
          <a:pattFill prst="wdUp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VISUEL</a:t>
            </a:r>
          </a:p>
        </p:txBody>
      </p:sp>
      <p:pic>
        <p:nvPicPr>
          <p:cNvPr id="18" name="Image 17">
            <a:extLst>
              <a:ext uri="{FF2B5EF4-FFF2-40B4-BE49-F238E27FC236}">
                <a16:creationId xmlns:a16="http://schemas.microsoft.com/office/drawing/2014/main" id="{2FAD165F-FB26-C750-DDF6-FF5074DA2F5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r="71475" b="47010"/>
          <a:stretch/>
        </p:blipFill>
        <p:spPr>
          <a:xfrm>
            <a:off x="2258838" y="3592286"/>
            <a:ext cx="1757991" cy="3265714"/>
          </a:xfrm>
          <a:prstGeom prst="rect">
            <a:avLst/>
          </a:prstGeom>
        </p:spPr>
      </p:pic>
      <p:sp>
        <p:nvSpPr>
          <p:cNvPr id="19" name="Espace réservé du texte 8">
            <a:extLst>
              <a:ext uri="{FF2B5EF4-FFF2-40B4-BE49-F238E27FC236}">
                <a16:creationId xmlns:a16="http://schemas.microsoft.com/office/drawing/2014/main" id="{697C5F29-C6F6-DCB8-F171-CEE4D825DD8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545037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SUPPORT</a:t>
            </a:r>
          </a:p>
        </p:txBody>
      </p:sp>
      <p:sp>
        <p:nvSpPr>
          <p:cNvPr id="20" name="Espace réservé du texte 5">
            <a:extLst>
              <a:ext uri="{FF2B5EF4-FFF2-40B4-BE49-F238E27FC236}">
                <a16:creationId xmlns:a16="http://schemas.microsoft.com/office/drawing/2014/main" id="{54825893-3B4D-ED89-10A8-20D1BA66AD19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02217" y="1101833"/>
            <a:ext cx="3440624" cy="4754681"/>
          </a:xfrm>
        </p:spPr>
        <p:txBody>
          <a:bodyPr/>
          <a:lstStyle>
            <a:lvl2pPr>
              <a:defRPr>
                <a:solidFill>
                  <a:srgbClr val="D9117E"/>
                </a:solidFill>
              </a:defRPr>
            </a:lvl2pPr>
            <a:lvl3pPr>
              <a:buClr>
                <a:srgbClr val="FBEC13"/>
              </a:buClr>
              <a:defRPr/>
            </a:lvl3pPr>
            <a:lvl4pPr marL="360000" indent="-156600">
              <a:buClr>
                <a:srgbClr val="D9117E"/>
              </a:buClr>
              <a:buFont typeface="Police système Courant"/>
              <a:buChar char="►"/>
              <a:defRPr/>
            </a:lvl4pPr>
          </a:lstStyle>
          <a:p>
            <a:pPr lvl="0"/>
            <a:r>
              <a:rPr lang="fr-FR" dirty="0"/>
              <a:t>Styles du texte </a:t>
            </a:r>
            <a:br>
              <a:rPr lang="fr-FR" dirty="0"/>
            </a:br>
            <a:br>
              <a:rPr lang="fr-FR" dirty="0"/>
            </a:br>
            <a:r>
              <a:rPr lang="fr-FR" dirty="0"/>
              <a:t>&gt;&gt; Changer de style avec TAB (</a:t>
            </a:r>
            <a:r>
              <a:rPr lang="fr-FR" dirty="0" err="1"/>
              <a:t>windows</a:t>
            </a:r>
            <a:r>
              <a:rPr lang="fr-FR" dirty="0"/>
              <a:t>)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21" name="Espace réservé du texte 12">
            <a:extLst>
              <a:ext uri="{FF2B5EF4-FFF2-40B4-BE49-F238E27FC236}">
                <a16:creationId xmlns:a16="http://schemas.microsoft.com/office/drawing/2014/main" id="{121C3246-7232-0C61-8AC5-A4EB9D9BC9E4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00038" y="483438"/>
            <a:ext cx="3441700" cy="222979"/>
          </a:xfrm>
        </p:spPr>
        <p:txBody>
          <a:bodyPr/>
          <a:lstStyle>
            <a:lvl1pPr>
              <a:defRPr sz="1800" b="1" i="0">
                <a:solidFill>
                  <a:schemeClr val="bg2">
                    <a:lumMod val="10000"/>
                  </a:schemeClr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Titre</a:t>
            </a:r>
          </a:p>
        </p:txBody>
      </p:sp>
      <p:sp>
        <p:nvSpPr>
          <p:cNvPr id="22" name="Espace réservé du texte 12">
            <a:extLst>
              <a:ext uri="{FF2B5EF4-FFF2-40B4-BE49-F238E27FC236}">
                <a16:creationId xmlns:a16="http://schemas.microsoft.com/office/drawing/2014/main" id="{D4E31430-0F1D-99ED-7340-0E0A72709730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01625" y="750325"/>
            <a:ext cx="3441700" cy="214184"/>
          </a:xfrm>
        </p:spPr>
        <p:txBody>
          <a:bodyPr/>
          <a:lstStyle>
            <a:lvl1pPr>
              <a:defRPr sz="1400" b="0" i="0">
                <a:solidFill>
                  <a:srgbClr val="D9117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Sous-titre</a:t>
            </a:r>
          </a:p>
        </p:txBody>
      </p:sp>
    </p:spTree>
    <p:extLst>
      <p:ext uri="{BB962C8B-B14F-4D97-AF65-F5344CB8AC3E}">
        <p14:creationId xmlns:p14="http://schemas.microsoft.com/office/powerpoint/2010/main" val="100963851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tch - Prospectus pages interieu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texte&#10;&#10;Description générée automatiquement">
            <a:extLst>
              <a:ext uri="{FF2B5EF4-FFF2-40B4-BE49-F238E27FC236}">
                <a16:creationId xmlns:a16="http://schemas.microsoft.com/office/drawing/2014/main" id="{EABAE109-AFB9-8CCB-F7BE-E9B917A5ADC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AD9FB895-EBAF-2EF6-47AA-424E65F92D92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2867494" y="875654"/>
            <a:ext cx="3221999" cy="5068800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VISUEL</a:t>
            </a:r>
          </a:p>
        </p:txBody>
      </p:sp>
      <p:sp>
        <p:nvSpPr>
          <p:cNvPr id="5" name="Espace réservé pour une image  3">
            <a:extLst>
              <a:ext uri="{FF2B5EF4-FFF2-40B4-BE49-F238E27FC236}">
                <a16:creationId xmlns:a16="http://schemas.microsoft.com/office/drawing/2014/main" id="{FB48B976-B273-4FC2-6476-8D13B4878F8C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6096000" y="875654"/>
            <a:ext cx="3221999" cy="5068800"/>
          </a:xfrm>
          <a:pattFill prst="wdUp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VISUEL</a:t>
            </a:r>
          </a:p>
        </p:txBody>
      </p:sp>
      <p:sp>
        <p:nvSpPr>
          <p:cNvPr id="10" name="Espace réservé du texte 8">
            <a:extLst>
              <a:ext uri="{FF2B5EF4-FFF2-40B4-BE49-F238E27FC236}">
                <a16:creationId xmlns:a16="http://schemas.microsoft.com/office/drawing/2014/main" id="{5C63F3D4-EEB9-5414-1726-6658271F441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522696" y="6121400"/>
            <a:ext cx="5133593" cy="181429"/>
          </a:xfrm>
        </p:spPr>
        <p:txBody>
          <a:bodyPr/>
          <a:lstStyle>
            <a:lvl1pPr algn="ctr">
              <a:defRPr sz="900" b="1" i="0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SUPPORT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B00DEFBF-48A4-7A83-DA38-9970B4110C6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476049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4 -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395" r="16395"/>
          <a:stretch/>
        </p:blipFill>
        <p:spPr>
          <a:xfrm>
            <a:off x="3998562" y="321"/>
            <a:ext cx="8193437" cy="6857358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2C3C03B5-8C03-6A96-6E1E-8C08275525CC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6314400" y="882000"/>
            <a:ext cx="3564000" cy="5067946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A4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FFD217E5-A4ED-0094-7153-696AA8D8946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r="71475" b="47010"/>
          <a:stretch/>
        </p:blipFill>
        <p:spPr>
          <a:xfrm>
            <a:off x="2258838" y="3592286"/>
            <a:ext cx="1757991" cy="3265714"/>
          </a:xfrm>
          <a:prstGeom prst="rect">
            <a:avLst/>
          </a:prstGeom>
        </p:spPr>
      </p:pic>
      <p:sp>
        <p:nvSpPr>
          <p:cNvPr id="11" name="Espace réservé du texte 8">
            <a:extLst>
              <a:ext uri="{FF2B5EF4-FFF2-40B4-BE49-F238E27FC236}">
                <a16:creationId xmlns:a16="http://schemas.microsoft.com/office/drawing/2014/main" id="{407C7ADF-923B-8C19-33FF-3CEBF99703C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391391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SUPPORT</a:t>
            </a:r>
          </a:p>
        </p:txBody>
      </p:sp>
      <p:sp>
        <p:nvSpPr>
          <p:cNvPr id="12" name="Espace réservé du texte 5">
            <a:extLst>
              <a:ext uri="{FF2B5EF4-FFF2-40B4-BE49-F238E27FC236}">
                <a16:creationId xmlns:a16="http://schemas.microsoft.com/office/drawing/2014/main" id="{8D94E9F1-F10C-25D9-AA29-CE461E0116EC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02217" y="1101833"/>
            <a:ext cx="3440624" cy="4754681"/>
          </a:xfrm>
        </p:spPr>
        <p:txBody>
          <a:bodyPr/>
          <a:lstStyle>
            <a:lvl2pPr>
              <a:defRPr>
                <a:solidFill>
                  <a:srgbClr val="D9117E"/>
                </a:solidFill>
              </a:defRPr>
            </a:lvl2pPr>
            <a:lvl3pPr>
              <a:buClr>
                <a:srgbClr val="FBEC13"/>
              </a:buClr>
              <a:defRPr/>
            </a:lvl3pPr>
            <a:lvl4pPr marL="360000" indent="-156600">
              <a:buClr>
                <a:srgbClr val="D9117E"/>
              </a:buClr>
              <a:buFont typeface="Police système Courant"/>
              <a:buChar char="►"/>
              <a:defRPr/>
            </a:lvl4pPr>
          </a:lstStyle>
          <a:p>
            <a:pPr lvl="0"/>
            <a:r>
              <a:rPr lang="fr-FR" dirty="0"/>
              <a:t>Styles du texte </a:t>
            </a:r>
            <a:br>
              <a:rPr lang="fr-FR" dirty="0"/>
            </a:br>
            <a:br>
              <a:rPr lang="fr-FR" dirty="0"/>
            </a:br>
            <a:r>
              <a:rPr lang="fr-FR" dirty="0"/>
              <a:t>&gt;&gt; Changer de style avec TAB (</a:t>
            </a:r>
            <a:r>
              <a:rPr lang="fr-FR" dirty="0" err="1"/>
              <a:t>windows</a:t>
            </a:r>
            <a:r>
              <a:rPr lang="fr-FR" dirty="0"/>
              <a:t>)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15" name="Espace réservé du texte 12">
            <a:extLst>
              <a:ext uri="{FF2B5EF4-FFF2-40B4-BE49-F238E27FC236}">
                <a16:creationId xmlns:a16="http://schemas.microsoft.com/office/drawing/2014/main" id="{508C3A92-EF6D-0CDB-FCDA-EB6142D4B43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00038" y="483438"/>
            <a:ext cx="3441700" cy="222979"/>
          </a:xfrm>
        </p:spPr>
        <p:txBody>
          <a:bodyPr/>
          <a:lstStyle>
            <a:lvl1pPr>
              <a:defRPr sz="1800" b="1" i="0">
                <a:solidFill>
                  <a:schemeClr val="bg2">
                    <a:lumMod val="10000"/>
                  </a:schemeClr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Titre</a:t>
            </a:r>
          </a:p>
        </p:txBody>
      </p:sp>
      <p:sp>
        <p:nvSpPr>
          <p:cNvPr id="16" name="Espace réservé du texte 12">
            <a:extLst>
              <a:ext uri="{FF2B5EF4-FFF2-40B4-BE49-F238E27FC236}">
                <a16:creationId xmlns:a16="http://schemas.microsoft.com/office/drawing/2014/main" id="{25265C38-4B32-75BA-8548-74594E3496DE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01625" y="750325"/>
            <a:ext cx="3441700" cy="214184"/>
          </a:xfrm>
        </p:spPr>
        <p:txBody>
          <a:bodyPr/>
          <a:lstStyle>
            <a:lvl1pPr>
              <a:defRPr sz="1400" b="0" i="0">
                <a:solidFill>
                  <a:srgbClr val="D9117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Sous-titre</a:t>
            </a:r>
          </a:p>
        </p:txBody>
      </p:sp>
    </p:spTree>
    <p:extLst>
      <p:ext uri="{BB962C8B-B14F-4D97-AF65-F5344CB8AC3E}">
        <p14:creationId xmlns:p14="http://schemas.microsoft.com/office/powerpoint/2010/main" val="35078076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EABAE109-AFB9-8CCB-F7BE-E9B917A5ADC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AD9FB895-EBAF-2EF6-47AA-424E65F92D92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4301067" y="875654"/>
            <a:ext cx="3581401" cy="5068800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A4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5" name="Espace réservé du texte 8">
            <a:extLst>
              <a:ext uri="{FF2B5EF4-FFF2-40B4-BE49-F238E27FC236}">
                <a16:creationId xmlns:a16="http://schemas.microsoft.com/office/drawing/2014/main" id="{30AA76F6-BA4A-937B-7AED-69D1223EAFF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487692" y="6121400"/>
            <a:ext cx="3208149" cy="221735"/>
          </a:xfrm>
        </p:spPr>
        <p:txBody>
          <a:bodyPr/>
          <a:lstStyle>
            <a:lvl1pPr algn="ctr">
              <a:defRPr sz="900" b="1" i="0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SUPPORT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5D830953-99F6-013E-ED1E-46B052C341F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630648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akemon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EABAE109-AFB9-8CCB-F7BE-E9B917A5ADC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321"/>
            <a:ext cx="12192000" cy="6857358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AD9FB895-EBAF-2EF6-47AA-424E65F92D92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4738394" y="711794"/>
            <a:ext cx="2706746" cy="5232660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VISUEL</a:t>
            </a:r>
          </a:p>
        </p:txBody>
      </p:sp>
      <p:sp>
        <p:nvSpPr>
          <p:cNvPr id="5" name="Espace réservé du texte 8">
            <a:extLst>
              <a:ext uri="{FF2B5EF4-FFF2-40B4-BE49-F238E27FC236}">
                <a16:creationId xmlns:a16="http://schemas.microsoft.com/office/drawing/2014/main" id="{30AA76F6-BA4A-937B-7AED-69D1223EAFF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487692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SUPPORT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5D830953-99F6-013E-ED1E-46B052C341F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651933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akemono - M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EABAE109-AFB9-8CCB-F7BE-E9B917A5ADC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321"/>
            <a:ext cx="12192000" cy="6857358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AD9FB895-EBAF-2EF6-47AA-424E65F92D92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2541846" y="711794"/>
            <a:ext cx="2706746" cy="5232660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VISUEL !</a:t>
            </a:r>
          </a:p>
        </p:txBody>
      </p:sp>
      <p:sp>
        <p:nvSpPr>
          <p:cNvPr id="5" name="Espace réservé du texte 8">
            <a:extLst>
              <a:ext uri="{FF2B5EF4-FFF2-40B4-BE49-F238E27FC236}">
                <a16:creationId xmlns:a16="http://schemas.microsoft.com/office/drawing/2014/main" id="{30AA76F6-BA4A-937B-7AED-69D1223EAFF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291144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SUPPORT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5D830953-99F6-013E-ED1E-46B052C341F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  <p:sp>
        <p:nvSpPr>
          <p:cNvPr id="6" name="Espace réservé pour une image  4">
            <a:extLst>
              <a:ext uri="{FF2B5EF4-FFF2-40B4-BE49-F238E27FC236}">
                <a16:creationId xmlns:a16="http://schemas.microsoft.com/office/drawing/2014/main" id="{58DB85C6-64E1-5873-EB26-B59408B62273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7631113" y="0"/>
            <a:ext cx="4560887" cy="6858000"/>
          </a:xfrm>
          <a:pattFill prst="wdDnDiag">
            <a:fgClr>
              <a:schemeClr val="bg2"/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Insérer la mise en situation</a:t>
            </a:r>
          </a:p>
        </p:txBody>
      </p:sp>
    </p:spTree>
    <p:extLst>
      <p:ext uri="{BB962C8B-B14F-4D97-AF65-F5344CB8AC3E}">
        <p14:creationId xmlns:p14="http://schemas.microsoft.com/office/powerpoint/2010/main" val="25526175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Image 16">
            <a:extLst>
              <a:ext uri="{FF2B5EF4-FFF2-40B4-BE49-F238E27FC236}">
                <a16:creationId xmlns:a16="http://schemas.microsoft.com/office/drawing/2014/main" id="{DB201569-E60C-97FE-52AC-C68E962EF25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18144" t="19518" r="27990" b="19425"/>
          <a:stretch/>
        </p:blipFill>
        <p:spPr>
          <a:xfrm>
            <a:off x="7565571" y="1"/>
            <a:ext cx="4626429" cy="5243972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>
          <a:xfrm>
            <a:off x="300038" y="3429000"/>
            <a:ext cx="11514010" cy="1893385"/>
          </a:xfrm>
        </p:spPr>
        <p:txBody>
          <a:bodyPr lIns="0" tIns="0" rIns="0" bIns="0" anchor="b"/>
          <a:lstStyle>
            <a:lvl1pPr algn="l">
              <a:lnSpc>
                <a:spcPts val="7860"/>
              </a:lnSpc>
              <a:defRPr sz="8800" b="1" cap="none" baseline="0">
                <a:solidFill>
                  <a:schemeClr val="bg2">
                    <a:lumMod val="10000"/>
                  </a:schemeClr>
                </a:solidFill>
                <a:latin typeface="Georgia" panose="02040502050405020303" pitchFamily="18" charset="0"/>
              </a:defRPr>
            </a:lvl1pPr>
          </a:lstStyle>
          <a:p>
            <a:r>
              <a:rPr lang="fr-FR" dirty="0"/>
              <a:t>Titre de </a:t>
            </a:r>
            <a:br>
              <a:rPr lang="fr-FR" dirty="0"/>
            </a:br>
            <a:r>
              <a:rPr lang="fr-FR" dirty="0"/>
              <a:t>la section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 hasCustomPrompt="1"/>
          </p:nvPr>
        </p:nvSpPr>
        <p:spPr>
          <a:xfrm>
            <a:off x="300038" y="5243972"/>
            <a:ext cx="11587162" cy="395073"/>
          </a:xfrm>
        </p:spPr>
        <p:txBody>
          <a:bodyPr lIns="0" tIns="0" rIns="0" bIns="0" anchor="t"/>
          <a:lstStyle>
            <a:lvl1pPr marL="0" indent="0">
              <a:buNone/>
              <a:defRPr sz="1800" b="1" cap="all" baseline="0">
                <a:solidFill>
                  <a:srgbClr val="D9117E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Sous-titre de la section</a:t>
            </a:r>
          </a:p>
        </p:txBody>
      </p:sp>
    </p:spTree>
    <p:extLst>
      <p:ext uri="{BB962C8B-B14F-4D97-AF65-F5344CB8AC3E}">
        <p14:creationId xmlns:p14="http://schemas.microsoft.com/office/powerpoint/2010/main" val="345379587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189" userDrawn="1">
          <p15:clr>
            <a:srgbClr val="FBAE40"/>
          </p15:clr>
        </p15:guide>
      </p15:sldGuideLst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x3 - M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508" r="17508"/>
          <a:stretch/>
        </p:blipFill>
        <p:spPr>
          <a:xfrm>
            <a:off x="-1" y="642"/>
            <a:ext cx="7913823" cy="6857358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2C3C03B5-8C03-6A96-6E1E-8C08275525CC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790247" y="898907"/>
            <a:ext cx="6159193" cy="4701474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4x3</a:t>
            </a:r>
            <a:br>
              <a:rPr lang="fr-FR" dirty="0"/>
            </a:br>
            <a:r>
              <a:rPr lang="fr-FR" dirty="0"/>
              <a:t>à insérer ici !    </a:t>
            </a:r>
          </a:p>
        </p:txBody>
      </p:sp>
      <p:pic>
        <p:nvPicPr>
          <p:cNvPr id="1028" name="Picture 4">
            <a:extLst>
              <a:ext uri="{FF2B5EF4-FFF2-40B4-BE49-F238E27FC236}">
                <a16:creationId xmlns:a16="http://schemas.microsoft.com/office/drawing/2014/main" id="{EBD2B15B-0F13-4127-3B67-D71CC2562FAA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109" r="27161"/>
          <a:stretch/>
        </p:blipFill>
        <p:spPr bwMode="auto">
          <a:xfrm>
            <a:off x="7634208" y="0"/>
            <a:ext cx="455779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Espace réservé pour une image  3">
            <a:extLst>
              <a:ext uri="{FF2B5EF4-FFF2-40B4-BE49-F238E27FC236}">
                <a16:creationId xmlns:a16="http://schemas.microsoft.com/office/drawing/2014/main" id="{8232059A-81F7-0220-AB8B-B7AB66B6C66F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8137397" y="1337381"/>
            <a:ext cx="3460092" cy="2582769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4x3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24" name="Espace réservé du texte 8">
            <a:extLst>
              <a:ext uri="{FF2B5EF4-FFF2-40B4-BE49-F238E27FC236}">
                <a16:creationId xmlns:a16="http://schemas.microsoft.com/office/drawing/2014/main" id="{C5BF8F06-2BED-0384-3994-610400887F4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213029" y="5811835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SUPPORT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F9C5882E-64B1-ED94-D092-9347EE3FD6AF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410233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x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114"/>
          <a:stretch/>
        </p:blipFill>
        <p:spPr>
          <a:xfrm>
            <a:off x="-1" y="642"/>
            <a:ext cx="12192001" cy="6857358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2C3C03B5-8C03-6A96-6E1E-8C08275525CC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3016402" y="898907"/>
            <a:ext cx="6159193" cy="4701474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4x3</a:t>
            </a:r>
            <a:br>
              <a:rPr lang="fr-FR" dirty="0"/>
            </a:br>
            <a:r>
              <a:rPr lang="fr-FR" dirty="0"/>
              <a:t>à insérer ici !    </a:t>
            </a:r>
          </a:p>
        </p:txBody>
      </p:sp>
      <p:sp>
        <p:nvSpPr>
          <p:cNvPr id="24" name="Espace réservé du texte 8">
            <a:extLst>
              <a:ext uri="{FF2B5EF4-FFF2-40B4-BE49-F238E27FC236}">
                <a16:creationId xmlns:a16="http://schemas.microsoft.com/office/drawing/2014/main" id="{C5BF8F06-2BED-0384-3994-610400887F4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491923" y="5811835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F9C5882E-64B1-ED94-D092-9347EE3FD6A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948182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upport divers + MES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pour une image  4">
            <a:extLst>
              <a:ext uri="{FF2B5EF4-FFF2-40B4-BE49-F238E27FC236}">
                <a16:creationId xmlns:a16="http://schemas.microsoft.com/office/drawing/2014/main" id="{191F46D1-BCCD-572B-6D00-F352E08E96D3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7631113" y="0"/>
            <a:ext cx="4560887" cy="6858000"/>
          </a:xfrm>
          <a:pattFill prst="wdDnDiag">
            <a:fgClr>
              <a:schemeClr val="bg2"/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Insérer la mise en situation</a:t>
            </a:r>
          </a:p>
        </p:txBody>
      </p:sp>
      <p:sp>
        <p:nvSpPr>
          <p:cNvPr id="24" name="Espace réservé du texte 8">
            <a:extLst>
              <a:ext uri="{FF2B5EF4-FFF2-40B4-BE49-F238E27FC236}">
                <a16:creationId xmlns:a16="http://schemas.microsoft.com/office/drawing/2014/main" id="{C5BF8F06-2BED-0384-3994-610400887F4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461332" y="5158692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SUPPORT</a:t>
            </a:r>
          </a:p>
        </p:txBody>
      </p:sp>
      <p:sp>
        <p:nvSpPr>
          <p:cNvPr id="3" name="Espace réservé pour une image  3">
            <a:extLst>
              <a:ext uri="{FF2B5EF4-FFF2-40B4-BE49-F238E27FC236}">
                <a16:creationId xmlns:a16="http://schemas.microsoft.com/office/drawing/2014/main" id="{EFE32981-017F-40F8-BE59-470D65536756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2252528" y="1259858"/>
            <a:ext cx="3625758" cy="3679825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Support divers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</p:spTree>
    <p:extLst>
      <p:ext uri="{BB962C8B-B14F-4D97-AF65-F5344CB8AC3E}">
        <p14:creationId xmlns:p14="http://schemas.microsoft.com/office/powerpoint/2010/main" val="133734595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e - Smartph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Image 17">
            <a:extLst>
              <a:ext uri="{FF2B5EF4-FFF2-40B4-BE49-F238E27FC236}">
                <a16:creationId xmlns:a16="http://schemas.microsoft.com/office/drawing/2014/main" id="{B63F0120-A9A2-045D-E576-19DEAA16C95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r="71475" b="47010"/>
          <a:stretch/>
        </p:blipFill>
        <p:spPr>
          <a:xfrm>
            <a:off x="2258838" y="3592286"/>
            <a:ext cx="1757991" cy="3265714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395" r="16395"/>
          <a:stretch/>
        </p:blipFill>
        <p:spPr>
          <a:xfrm>
            <a:off x="3998562" y="321"/>
            <a:ext cx="8193437" cy="6857358"/>
          </a:xfrm>
          <a:prstGeom prst="rect">
            <a:avLst/>
          </a:prstGeom>
        </p:spPr>
      </p:pic>
      <p:pic>
        <p:nvPicPr>
          <p:cNvPr id="1026" name="Picture 2">
            <a:extLst>
              <a:ext uri="{FF2B5EF4-FFF2-40B4-BE49-F238E27FC236}">
                <a16:creationId xmlns:a16="http://schemas.microsoft.com/office/drawing/2014/main" id="{88580F2A-F5DD-EEB0-FF99-7A3968E3AC84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12" t="5874" r="29212" b="12548"/>
          <a:stretch/>
        </p:blipFill>
        <p:spPr bwMode="auto">
          <a:xfrm>
            <a:off x="4016829" y="0"/>
            <a:ext cx="819343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Espace réservé du texte 5">
            <a:extLst>
              <a:ext uri="{FF2B5EF4-FFF2-40B4-BE49-F238E27FC236}">
                <a16:creationId xmlns:a16="http://schemas.microsoft.com/office/drawing/2014/main" id="{D3BC1582-2F90-B619-D612-9DAEB3757966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02217" y="1101833"/>
            <a:ext cx="3440624" cy="4754681"/>
          </a:xfrm>
        </p:spPr>
        <p:txBody>
          <a:bodyPr/>
          <a:lstStyle>
            <a:lvl2pPr>
              <a:defRPr>
                <a:solidFill>
                  <a:srgbClr val="D9117E"/>
                </a:solidFill>
              </a:defRPr>
            </a:lvl2pPr>
            <a:lvl3pPr>
              <a:buClr>
                <a:srgbClr val="FBEC13"/>
              </a:buClr>
              <a:defRPr/>
            </a:lvl3pPr>
            <a:lvl4pPr marL="360000" indent="-156600">
              <a:buClr>
                <a:srgbClr val="D9117E"/>
              </a:buClr>
              <a:buFont typeface="Police système Courant"/>
              <a:buChar char="►"/>
              <a:defRPr/>
            </a:lvl4pPr>
          </a:lstStyle>
          <a:p>
            <a:pPr lvl="0"/>
            <a:r>
              <a:rPr lang="fr-FR" dirty="0"/>
              <a:t>Styles du texte </a:t>
            </a:r>
            <a:br>
              <a:rPr lang="fr-FR" dirty="0"/>
            </a:br>
            <a:br>
              <a:rPr lang="fr-FR" dirty="0"/>
            </a:br>
            <a:r>
              <a:rPr lang="fr-FR" dirty="0"/>
              <a:t>&gt;&gt; Changer de style avec TAB (</a:t>
            </a:r>
            <a:r>
              <a:rPr lang="fr-FR" dirty="0" err="1"/>
              <a:t>windows</a:t>
            </a:r>
            <a:r>
              <a:rPr lang="fr-FR" dirty="0"/>
              <a:t>)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16" name="Espace réservé du texte 12">
            <a:extLst>
              <a:ext uri="{FF2B5EF4-FFF2-40B4-BE49-F238E27FC236}">
                <a16:creationId xmlns:a16="http://schemas.microsoft.com/office/drawing/2014/main" id="{46F4013D-CBBD-4415-A2BF-D9C710FB3D5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00038" y="483438"/>
            <a:ext cx="3441700" cy="222979"/>
          </a:xfrm>
        </p:spPr>
        <p:txBody>
          <a:bodyPr/>
          <a:lstStyle>
            <a:lvl1pPr>
              <a:defRPr sz="1800" b="1" i="0">
                <a:solidFill>
                  <a:schemeClr val="bg2">
                    <a:lumMod val="10000"/>
                  </a:schemeClr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Titre</a:t>
            </a:r>
          </a:p>
        </p:txBody>
      </p:sp>
      <p:sp>
        <p:nvSpPr>
          <p:cNvPr id="17" name="Espace réservé du texte 12">
            <a:extLst>
              <a:ext uri="{FF2B5EF4-FFF2-40B4-BE49-F238E27FC236}">
                <a16:creationId xmlns:a16="http://schemas.microsoft.com/office/drawing/2014/main" id="{32B97939-BBE2-F331-3A1E-EC1402FEE253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01625" y="750325"/>
            <a:ext cx="3441700" cy="214184"/>
          </a:xfrm>
        </p:spPr>
        <p:txBody>
          <a:bodyPr/>
          <a:lstStyle>
            <a:lvl1pPr>
              <a:defRPr sz="1400" b="0" i="0">
                <a:solidFill>
                  <a:srgbClr val="D9117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Sous-titre</a:t>
            </a:r>
          </a:p>
        </p:txBody>
      </p:sp>
      <p:sp>
        <p:nvSpPr>
          <p:cNvPr id="5" name="Espace réservé pour une image  4">
            <a:extLst>
              <a:ext uri="{FF2B5EF4-FFF2-40B4-BE49-F238E27FC236}">
                <a16:creationId xmlns:a16="http://schemas.microsoft.com/office/drawing/2014/main" id="{62595CD2-B0AF-7882-529B-B33A55865EDC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 bwMode="auto">
          <a:xfrm>
            <a:off x="6885433" y="936702"/>
            <a:ext cx="2263698" cy="4824018"/>
          </a:xfrm>
          <a:custGeom>
            <a:avLst/>
            <a:gdLst>
              <a:gd name="connsiteX0" fmla="*/ 0 w 2256504"/>
              <a:gd name="connsiteY0" fmla="*/ 376092 h 4911725"/>
              <a:gd name="connsiteX1" fmla="*/ 376092 w 2256504"/>
              <a:gd name="connsiteY1" fmla="*/ 0 h 4911725"/>
              <a:gd name="connsiteX2" fmla="*/ 1880412 w 2256504"/>
              <a:gd name="connsiteY2" fmla="*/ 0 h 4911725"/>
              <a:gd name="connsiteX3" fmla="*/ 2256504 w 2256504"/>
              <a:gd name="connsiteY3" fmla="*/ 376092 h 4911725"/>
              <a:gd name="connsiteX4" fmla="*/ 2256504 w 2256504"/>
              <a:gd name="connsiteY4" fmla="*/ 4535633 h 4911725"/>
              <a:gd name="connsiteX5" fmla="*/ 1880412 w 2256504"/>
              <a:gd name="connsiteY5" fmla="*/ 4911725 h 4911725"/>
              <a:gd name="connsiteX6" fmla="*/ 376092 w 2256504"/>
              <a:gd name="connsiteY6" fmla="*/ 4911725 h 4911725"/>
              <a:gd name="connsiteX7" fmla="*/ 0 w 2256504"/>
              <a:gd name="connsiteY7" fmla="*/ 4535633 h 4911725"/>
              <a:gd name="connsiteX8" fmla="*/ 0 w 2256504"/>
              <a:gd name="connsiteY8" fmla="*/ 376092 h 4911725"/>
              <a:gd name="connsiteX0" fmla="*/ 0 w 2256504"/>
              <a:gd name="connsiteY0" fmla="*/ 348591 h 4911725"/>
              <a:gd name="connsiteX1" fmla="*/ 376092 w 2256504"/>
              <a:gd name="connsiteY1" fmla="*/ 0 h 4911725"/>
              <a:gd name="connsiteX2" fmla="*/ 1880412 w 2256504"/>
              <a:gd name="connsiteY2" fmla="*/ 0 h 4911725"/>
              <a:gd name="connsiteX3" fmla="*/ 2256504 w 2256504"/>
              <a:gd name="connsiteY3" fmla="*/ 376092 h 4911725"/>
              <a:gd name="connsiteX4" fmla="*/ 2256504 w 2256504"/>
              <a:gd name="connsiteY4" fmla="*/ 4535633 h 4911725"/>
              <a:gd name="connsiteX5" fmla="*/ 1880412 w 2256504"/>
              <a:gd name="connsiteY5" fmla="*/ 4911725 h 4911725"/>
              <a:gd name="connsiteX6" fmla="*/ 376092 w 2256504"/>
              <a:gd name="connsiteY6" fmla="*/ 4911725 h 4911725"/>
              <a:gd name="connsiteX7" fmla="*/ 0 w 2256504"/>
              <a:gd name="connsiteY7" fmla="*/ 4535633 h 4911725"/>
              <a:gd name="connsiteX8" fmla="*/ 0 w 2256504"/>
              <a:gd name="connsiteY8" fmla="*/ 348591 h 4911725"/>
              <a:gd name="connsiteX0" fmla="*/ 0 w 2256504"/>
              <a:gd name="connsiteY0" fmla="*/ 348591 h 4911725"/>
              <a:gd name="connsiteX1" fmla="*/ 376092 w 2256504"/>
              <a:gd name="connsiteY1" fmla="*/ 0 h 4911725"/>
              <a:gd name="connsiteX2" fmla="*/ 1880412 w 2256504"/>
              <a:gd name="connsiteY2" fmla="*/ 0 h 4911725"/>
              <a:gd name="connsiteX3" fmla="*/ 2256504 w 2256504"/>
              <a:gd name="connsiteY3" fmla="*/ 334841 h 4911725"/>
              <a:gd name="connsiteX4" fmla="*/ 2256504 w 2256504"/>
              <a:gd name="connsiteY4" fmla="*/ 4535633 h 4911725"/>
              <a:gd name="connsiteX5" fmla="*/ 1880412 w 2256504"/>
              <a:gd name="connsiteY5" fmla="*/ 4911725 h 4911725"/>
              <a:gd name="connsiteX6" fmla="*/ 376092 w 2256504"/>
              <a:gd name="connsiteY6" fmla="*/ 4911725 h 4911725"/>
              <a:gd name="connsiteX7" fmla="*/ 0 w 2256504"/>
              <a:gd name="connsiteY7" fmla="*/ 4535633 h 4911725"/>
              <a:gd name="connsiteX8" fmla="*/ 0 w 2256504"/>
              <a:gd name="connsiteY8" fmla="*/ 348591 h 4911725"/>
              <a:gd name="connsiteX0" fmla="*/ 195 w 2256699"/>
              <a:gd name="connsiteY0" fmla="*/ 348591 h 4911725"/>
              <a:gd name="connsiteX1" fmla="*/ 376287 w 2256699"/>
              <a:gd name="connsiteY1" fmla="*/ 0 h 4911725"/>
              <a:gd name="connsiteX2" fmla="*/ 1880607 w 2256699"/>
              <a:gd name="connsiteY2" fmla="*/ 0 h 4911725"/>
              <a:gd name="connsiteX3" fmla="*/ 2256699 w 2256699"/>
              <a:gd name="connsiteY3" fmla="*/ 334841 h 4911725"/>
              <a:gd name="connsiteX4" fmla="*/ 2256699 w 2256699"/>
              <a:gd name="connsiteY4" fmla="*/ 4535633 h 4911725"/>
              <a:gd name="connsiteX5" fmla="*/ 1880607 w 2256699"/>
              <a:gd name="connsiteY5" fmla="*/ 4911725 h 4911725"/>
              <a:gd name="connsiteX6" fmla="*/ 376287 w 2256699"/>
              <a:gd name="connsiteY6" fmla="*/ 4911725 h 4911725"/>
              <a:gd name="connsiteX7" fmla="*/ 195 w 2256699"/>
              <a:gd name="connsiteY7" fmla="*/ 4535633 h 4911725"/>
              <a:gd name="connsiteX8" fmla="*/ 195 w 2256699"/>
              <a:gd name="connsiteY8" fmla="*/ 348591 h 4911725"/>
              <a:gd name="connsiteX0" fmla="*/ 195 w 2256699"/>
              <a:gd name="connsiteY0" fmla="*/ 348591 h 4911725"/>
              <a:gd name="connsiteX1" fmla="*/ 376287 w 2256699"/>
              <a:gd name="connsiteY1" fmla="*/ 0 h 4911725"/>
              <a:gd name="connsiteX2" fmla="*/ 1880607 w 2256699"/>
              <a:gd name="connsiteY2" fmla="*/ 0 h 4911725"/>
              <a:gd name="connsiteX3" fmla="*/ 2256699 w 2256699"/>
              <a:gd name="connsiteY3" fmla="*/ 334841 h 4911725"/>
              <a:gd name="connsiteX4" fmla="*/ 2256699 w 2256699"/>
              <a:gd name="connsiteY4" fmla="*/ 4535633 h 4911725"/>
              <a:gd name="connsiteX5" fmla="*/ 1880607 w 2256699"/>
              <a:gd name="connsiteY5" fmla="*/ 4911725 h 4911725"/>
              <a:gd name="connsiteX6" fmla="*/ 376287 w 2256699"/>
              <a:gd name="connsiteY6" fmla="*/ 4911725 h 4911725"/>
              <a:gd name="connsiteX7" fmla="*/ 195 w 2256699"/>
              <a:gd name="connsiteY7" fmla="*/ 4535633 h 4911725"/>
              <a:gd name="connsiteX8" fmla="*/ 195 w 2256699"/>
              <a:gd name="connsiteY8" fmla="*/ 348591 h 4911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256699" h="4911725">
                <a:moveTo>
                  <a:pt x="195" y="348591"/>
                </a:moveTo>
                <a:cubicBezTo>
                  <a:pt x="195" y="140881"/>
                  <a:pt x="168577" y="0"/>
                  <a:pt x="376287" y="0"/>
                </a:cubicBezTo>
                <a:lnTo>
                  <a:pt x="1880607" y="0"/>
                </a:lnTo>
                <a:cubicBezTo>
                  <a:pt x="2088317" y="0"/>
                  <a:pt x="2256699" y="127131"/>
                  <a:pt x="2256699" y="334841"/>
                </a:cubicBezTo>
                <a:lnTo>
                  <a:pt x="2256699" y="4535633"/>
                </a:lnTo>
                <a:cubicBezTo>
                  <a:pt x="2256699" y="4791469"/>
                  <a:pt x="2088317" y="4911725"/>
                  <a:pt x="1880607" y="4911725"/>
                </a:cubicBezTo>
                <a:lnTo>
                  <a:pt x="376287" y="4911725"/>
                </a:lnTo>
                <a:cubicBezTo>
                  <a:pt x="168577" y="4911725"/>
                  <a:pt x="-6680" y="4818970"/>
                  <a:pt x="195" y="4535633"/>
                </a:cubicBezTo>
                <a:lnTo>
                  <a:pt x="195" y="348591"/>
                </a:lnTo>
                <a:close/>
              </a:path>
            </a:pathLst>
          </a:custGeo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ln>
            <a:noFill/>
          </a:ln>
          <a:effectLst>
            <a:softEdge rad="12700"/>
          </a:effectLst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Image </a:t>
            </a:r>
            <a:br>
              <a:rPr lang="fr-FR" dirty="0"/>
            </a:br>
            <a:r>
              <a:rPr lang="fr-FR" dirty="0"/>
              <a:t>à insérer</a:t>
            </a:r>
          </a:p>
        </p:txBody>
      </p:sp>
    </p:spTree>
    <p:extLst>
      <p:ext uri="{BB962C8B-B14F-4D97-AF65-F5344CB8AC3E}">
        <p14:creationId xmlns:p14="http://schemas.microsoft.com/office/powerpoint/2010/main" val="283404679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te web M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114"/>
          <a:stretch/>
        </p:blipFill>
        <p:spPr>
          <a:xfrm>
            <a:off x="-1" y="642"/>
            <a:ext cx="12192001" cy="6857358"/>
          </a:xfrm>
          <a:prstGeom prst="rect">
            <a:avLst/>
          </a:prstGeom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411A16C4-089F-FE48-047F-F9AF2F3D202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9073" y="-236858"/>
            <a:ext cx="11273848" cy="7046155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2C3C03B5-8C03-6A96-6E1E-8C08275525CC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1617785" y="865162"/>
            <a:ext cx="8950569" cy="5219115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/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Site web</a:t>
            </a:r>
            <a:br>
              <a:rPr lang="fr-FR" dirty="0"/>
            </a:br>
            <a:r>
              <a:rPr lang="fr-FR" dirty="0"/>
              <a:t>à insérer ici !    </a:t>
            </a:r>
          </a:p>
        </p:txBody>
      </p:sp>
      <p:sp>
        <p:nvSpPr>
          <p:cNvPr id="24" name="Espace réservé du texte 8">
            <a:extLst>
              <a:ext uri="{FF2B5EF4-FFF2-40B4-BE49-F238E27FC236}">
                <a16:creationId xmlns:a16="http://schemas.microsoft.com/office/drawing/2014/main" id="{C5BF8F06-2BED-0384-3994-610400887F4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491923" y="6312548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F9C5882E-64B1-ED94-D092-9347EE3FD6AF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461079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plein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E1084653-6E0F-BE84-9B9A-98A48352CCD2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12191999" cy="5841402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Visuel à insérer ici !</a:t>
            </a:r>
          </a:p>
        </p:txBody>
      </p:sp>
      <p:sp>
        <p:nvSpPr>
          <p:cNvPr id="2" name="Espace réservé du texte 8">
            <a:extLst>
              <a:ext uri="{FF2B5EF4-FFF2-40B4-BE49-F238E27FC236}">
                <a16:creationId xmlns:a16="http://schemas.microsoft.com/office/drawing/2014/main" id="{7A8C3047-58F4-AE54-1FBF-CABBD9DDD9C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683153" y="6390341"/>
            <a:ext cx="3208149" cy="221735"/>
          </a:xfrm>
        </p:spPr>
        <p:txBody>
          <a:bodyPr/>
          <a:lstStyle>
            <a:lvl1pPr algn="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Description courte à insérer ici</a:t>
            </a:r>
          </a:p>
        </p:txBody>
      </p:sp>
    </p:spTree>
    <p:extLst>
      <p:ext uri="{BB962C8B-B14F-4D97-AF65-F5344CB8AC3E}">
        <p14:creationId xmlns:p14="http://schemas.microsoft.com/office/powerpoint/2010/main" val="371415426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 Master Slid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01331302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1/15/2024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‹N°›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7318265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00038" y="486457"/>
            <a:ext cx="11591925" cy="529544"/>
          </a:xfrm>
          <a:ln>
            <a:noFill/>
          </a:ln>
        </p:spPr>
        <p:txBody>
          <a:bodyPr/>
          <a:lstStyle>
            <a:lvl1pPr algn="ctr">
              <a:defRPr sz="3200" b="1" i="0" u="none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A2367062-BAAF-03C1-2F8E-D2954B192B9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168853" y="1513115"/>
            <a:ext cx="9854293" cy="2089482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FR" dirty="0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826C80F1-D077-AC5A-5E2F-8FCB310327B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0038" y="1005114"/>
            <a:ext cx="11591925" cy="257628"/>
          </a:xfrm>
        </p:spPr>
        <p:txBody>
          <a:bodyPr/>
          <a:lstStyle>
            <a:lvl1pPr algn="ctr">
              <a:defRPr sz="1600" cap="all" spc="100" baseline="0">
                <a:solidFill>
                  <a:srgbClr val="D9117E"/>
                </a:solidFill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276C9212-A613-781D-3DAA-D81A5DFCD2D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69524" t="72966"/>
          <a:stretch/>
        </p:blipFill>
        <p:spPr>
          <a:xfrm rot="10800000">
            <a:off x="10101942" y="5004028"/>
            <a:ext cx="2090058" cy="1853971"/>
          </a:xfrm>
          <a:prstGeom prst="rect">
            <a:avLst/>
          </a:prstGeom>
        </p:spPr>
      </p:pic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0ED342DB-11A0-9C43-3B77-3246F540E39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300038" y="4598377"/>
            <a:ext cx="3692037" cy="1243623"/>
          </a:xfrm>
        </p:spPr>
        <p:txBody>
          <a:bodyPr/>
          <a:lstStyle>
            <a:lvl1pPr algn="ctr">
              <a:defRPr/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8" name="Espace réservé du texte 6">
            <a:extLst>
              <a:ext uri="{FF2B5EF4-FFF2-40B4-BE49-F238E27FC236}">
                <a16:creationId xmlns:a16="http://schemas.microsoft.com/office/drawing/2014/main" id="{160EF6EC-07C5-50B3-EBAD-23F6AD691CA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256026" y="4598377"/>
            <a:ext cx="3692037" cy="1243623"/>
          </a:xfrm>
        </p:spPr>
        <p:txBody>
          <a:bodyPr/>
          <a:lstStyle>
            <a:lvl1pPr algn="ctr">
              <a:defRPr/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0" name="Espace réservé du texte 6">
            <a:extLst>
              <a:ext uri="{FF2B5EF4-FFF2-40B4-BE49-F238E27FC236}">
                <a16:creationId xmlns:a16="http://schemas.microsoft.com/office/drawing/2014/main" id="{26FC5C49-184D-0FE3-D477-33E827ED240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8212015" y="4598377"/>
            <a:ext cx="3692037" cy="1243623"/>
          </a:xfrm>
        </p:spPr>
        <p:txBody>
          <a:bodyPr/>
          <a:lstStyle>
            <a:lvl1pPr algn="ctr">
              <a:defRPr/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9280801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1">
            <a:extLst>
              <a:ext uri="{FF2B5EF4-FFF2-40B4-BE49-F238E27FC236}">
                <a16:creationId xmlns:a16="http://schemas.microsoft.com/office/drawing/2014/main" id="{5E654F10-9D83-91F8-40BA-112227C2F0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038" y="486457"/>
            <a:ext cx="11591925" cy="529544"/>
          </a:xfrm>
          <a:ln>
            <a:noFill/>
          </a:ln>
        </p:spPr>
        <p:txBody>
          <a:bodyPr/>
          <a:lstStyle>
            <a:lvl1pPr algn="ctr">
              <a:defRPr sz="3200" b="1" i="0" u="none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4C017117-FC70-027A-12B6-04564CA53FE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0038" y="1005114"/>
            <a:ext cx="11591925" cy="257628"/>
          </a:xfrm>
        </p:spPr>
        <p:txBody>
          <a:bodyPr/>
          <a:lstStyle>
            <a:lvl1pPr algn="ctr">
              <a:defRPr sz="1600" cap="all" spc="100" baseline="0">
                <a:solidFill>
                  <a:srgbClr val="D9117E"/>
                </a:solidFill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A4A1183F-1C7A-C415-A6E6-78F927DFD31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69524" t="72966"/>
          <a:stretch/>
        </p:blipFill>
        <p:spPr>
          <a:xfrm rot="10800000">
            <a:off x="10101942" y="5004028"/>
            <a:ext cx="2090058" cy="1853971"/>
          </a:xfrm>
          <a:prstGeom prst="rect">
            <a:avLst/>
          </a:prstGeom>
        </p:spPr>
      </p:pic>
      <p:sp>
        <p:nvSpPr>
          <p:cNvPr id="6" name="Espace réservé du texte 8">
            <a:extLst>
              <a:ext uri="{FF2B5EF4-FFF2-40B4-BE49-F238E27FC236}">
                <a16:creationId xmlns:a16="http://schemas.microsoft.com/office/drawing/2014/main" id="{E92AB74B-B116-D016-1197-5DAFFEFECDC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00038" y="1513114"/>
            <a:ext cx="11591925" cy="4328886"/>
          </a:xfrm>
        </p:spPr>
        <p:txBody>
          <a:bodyPr numCol="2" spcCol="36000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</p:spTree>
    <p:extLst>
      <p:ext uri="{BB962C8B-B14F-4D97-AF65-F5344CB8AC3E}">
        <p14:creationId xmlns:p14="http://schemas.microsoft.com/office/powerpoint/2010/main" val="34854419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Image 16">
            <a:extLst>
              <a:ext uri="{FF2B5EF4-FFF2-40B4-BE49-F238E27FC236}">
                <a16:creationId xmlns:a16="http://schemas.microsoft.com/office/drawing/2014/main" id="{FCCC2473-4A4B-B9E1-B78C-666559A605B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69524" t="72966"/>
          <a:stretch/>
        </p:blipFill>
        <p:spPr>
          <a:xfrm rot="5400000">
            <a:off x="10219985" y="128929"/>
            <a:ext cx="2090058" cy="1853971"/>
          </a:xfrm>
          <a:prstGeom prst="rect">
            <a:avLst/>
          </a:prstGeom>
        </p:spPr>
      </p:pic>
      <p:sp>
        <p:nvSpPr>
          <p:cNvPr id="5" name="Espace réservé pour une image  4">
            <a:extLst>
              <a:ext uri="{FF2B5EF4-FFF2-40B4-BE49-F238E27FC236}">
                <a16:creationId xmlns:a16="http://schemas.microsoft.com/office/drawing/2014/main" id="{F2B536A5-5808-3CF8-5E45-FFD66EF5B0BA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1012599" y="1481139"/>
            <a:ext cx="2100262" cy="3014662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Visuel à insérer ici</a:t>
            </a:r>
          </a:p>
        </p:txBody>
      </p:sp>
      <p:sp>
        <p:nvSpPr>
          <p:cNvPr id="6" name="Espace réservé pour une image  4">
            <a:extLst>
              <a:ext uri="{FF2B5EF4-FFF2-40B4-BE49-F238E27FC236}">
                <a16:creationId xmlns:a16="http://schemas.microsoft.com/office/drawing/2014/main" id="{EE0BB363-6214-1183-DD20-6D8DFBBFB235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3690486" y="1481139"/>
            <a:ext cx="2100262" cy="3014662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Visuel à insérer ici</a:t>
            </a:r>
          </a:p>
        </p:txBody>
      </p:sp>
      <p:sp>
        <p:nvSpPr>
          <p:cNvPr id="7" name="Espace réservé pour une image  4">
            <a:extLst>
              <a:ext uri="{FF2B5EF4-FFF2-40B4-BE49-F238E27FC236}">
                <a16:creationId xmlns:a16="http://schemas.microsoft.com/office/drawing/2014/main" id="{FB126137-739F-961C-C625-5221CC78DEE4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6368373" y="1481139"/>
            <a:ext cx="2100262" cy="3014662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Visuel à insérer ici</a:t>
            </a:r>
          </a:p>
        </p:txBody>
      </p:sp>
      <p:sp>
        <p:nvSpPr>
          <p:cNvPr id="8" name="Espace réservé pour une image  4">
            <a:extLst>
              <a:ext uri="{FF2B5EF4-FFF2-40B4-BE49-F238E27FC236}">
                <a16:creationId xmlns:a16="http://schemas.microsoft.com/office/drawing/2014/main" id="{4016B80F-F35A-43F1-9FFA-CE866D0EB367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9046260" y="1481139"/>
            <a:ext cx="2100262" cy="3014662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Visuel à insérer ici</a:t>
            </a:r>
          </a:p>
        </p:txBody>
      </p:sp>
      <p:sp>
        <p:nvSpPr>
          <p:cNvPr id="11" name="Espace réservé du texte 10">
            <a:extLst>
              <a:ext uri="{FF2B5EF4-FFF2-40B4-BE49-F238E27FC236}">
                <a16:creationId xmlns:a16="http://schemas.microsoft.com/office/drawing/2014/main" id="{B37C910B-F47D-09C7-636F-F78CCACE5917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1012825" y="4757056"/>
            <a:ext cx="2100263" cy="1084943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2" name="Espace réservé du texte 10">
            <a:extLst>
              <a:ext uri="{FF2B5EF4-FFF2-40B4-BE49-F238E27FC236}">
                <a16:creationId xmlns:a16="http://schemas.microsoft.com/office/drawing/2014/main" id="{C5F66780-5F66-40C6-F0CD-DBD9CB19B568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3690485" y="4757057"/>
            <a:ext cx="2100263" cy="1084943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3" name="Espace réservé du texte 10">
            <a:extLst>
              <a:ext uri="{FF2B5EF4-FFF2-40B4-BE49-F238E27FC236}">
                <a16:creationId xmlns:a16="http://schemas.microsoft.com/office/drawing/2014/main" id="{F68F82DE-2693-AD98-B95F-D0F0742EE389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6346599" y="4757057"/>
            <a:ext cx="2100263" cy="1084943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4" name="Espace réservé du texte 10">
            <a:extLst>
              <a:ext uri="{FF2B5EF4-FFF2-40B4-BE49-F238E27FC236}">
                <a16:creationId xmlns:a16="http://schemas.microsoft.com/office/drawing/2014/main" id="{F8606E93-09A0-BB0F-FCE3-69F1A1CE46BB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9046256" y="4757057"/>
            <a:ext cx="2100263" cy="1084943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5" name="Titre 1">
            <a:extLst>
              <a:ext uri="{FF2B5EF4-FFF2-40B4-BE49-F238E27FC236}">
                <a16:creationId xmlns:a16="http://schemas.microsoft.com/office/drawing/2014/main" id="{B0B573E9-B19C-B2A8-8558-B9BD4F8EF5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038" y="486457"/>
            <a:ext cx="11591925" cy="529544"/>
          </a:xfrm>
          <a:ln>
            <a:noFill/>
          </a:ln>
        </p:spPr>
        <p:txBody>
          <a:bodyPr/>
          <a:lstStyle>
            <a:lvl1pPr algn="ctr">
              <a:defRPr sz="3200" b="1" i="0" u="none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16" name="Espace réservé du texte 3">
            <a:extLst>
              <a:ext uri="{FF2B5EF4-FFF2-40B4-BE49-F238E27FC236}">
                <a16:creationId xmlns:a16="http://schemas.microsoft.com/office/drawing/2014/main" id="{C6F9DF81-BFB0-4BD9-CD06-E4E9C38B0E4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0038" y="1005114"/>
            <a:ext cx="11591925" cy="257628"/>
          </a:xfrm>
        </p:spPr>
        <p:txBody>
          <a:bodyPr/>
          <a:lstStyle>
            <a:lvl1pPr algn="ctr">
              <a:defRPr sz="1600" cap="all" spc="100" baseline="0">
                <a:solidFill>
                  <a:srgbClr val="D9117E"/>
                </a:solidFill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</p:spTree>
    <p:extLst>
      <p:ext uri="{BB962C8B-B14F-4D97-AF65-F5344CB8AC3E}">
        <p14:creationId xmlns:p14="http://schemas.microsoft.com/office/powerpoint/2010/main" val="32990873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age 9">
            <a:extLst>
              <a:ext uri="{FF2B5EF4-FFF2-40B4-BE49-F238E27FC236}">
                <a16:creationId xmlns:a16="http://schemas.microsoft.com/office/drawing/2014/main" id="{08F31489-C00C-9C7E-4DA8-0D22ED63390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19416" t="27622" r="5570" b="22378"/>
          <a:stretch/>
        </p:blipFill>
        <p:spPr>
          <a:xfrm rot="10800000">
            <a:off x="7938356" y="0"/>
            <a:ext cx="3953607" cy="3429000"/>
          </a:xfrm>
          <a:prstGeom prst="rect">
            <a:avLst/>
          </a:prstGeom>
        </p:spPr>
      </p:pic>
      <p:sp>
        <p:nvSpPr>
          <p:cNvPr id="5" name="Espace réservé pour une image  4">
            <a:extLst>
              <a:ext uri="{FF2B5EF4-FFF2-40B4-BE49-F238E27FC236}">
                <a16:creationId xmlns:a16="http://schemas.microsoft.com/office/drawing/2014/main" id="{F2B536A5-5808-3CF8-5E45-FFD66EF5B0BA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1" y="0"/>
            <a:ext cx="4064399" cy="6858000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/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Visuel d’ambiance ou illustratif du sujet </a:t>
            </a:r>
            <a:br>
              <a:rPr lang="fr-FR" dirty="0"/>
            </a:br>
            <a:r>
              <a:rPr lang="fr-FR" dirty="0"/>
              <a:t>à insérer ici</a:t>
            </a:r>
          </a:p>
        </p:txBody>
      </p:sp>
      <p:sp>
        <p:nvSpPr>
          <p:cNvPr id="15" name="Titre 1">
            <a:extLst>
              <a:ext uri="{FF2B5EF4-FFF2-40B4-BE49-F238E27FC236}">
                <a16:creationId xmlns:a16="http://schemas.microsoft.com/office/drawing/2014/main" id="{B0B573E9-B19C-B2A8-8558-B9BD4F8EF5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53354" y="1233804"/>
            <a:ext cx="7038609" cy="529544"/>
          </a:xfrm>
          <a:ln>
            <a:noFill/>
          </a:ln>
        </p:spPr>
        <p:txBody>
          <a:bodyPr/>
          <a:lstStyle>
            <a:lvl1pPr algn="l">
              <a:defRPr sz="3200" b="1" i="0" u="none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16" name="Espace réservé du texte 3">
            <a:extLst>
              <a:ext uri="{FF2B5EF4-FFF2-40B4-BE49-F238E27FC236}">
                <a16:creationId xmlns:a16="http://schemas.microsoft.com/office/drawing/2014/main" id="{C6F9DF81-BFB0-4BD9-CD06-E4E9C38B0E4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853354" y="1752461"/>
            <a:ext cx="7038609" cy="257628"/>
          </a:xfrm>
        </p:spPr>
        <p:txBody>
          <a:bodyPr/>
          <a:lstStyle>
            <a:lvl1pPr algn="l">
              <a:defRPr sz="1600" cap="all" spc="100" baseline="0">
                <a:solidFill>
                  <a:srgbClr val="D9117E"/>
                </a:solidFill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9C2236C2-7C99-0635-DCCB-397FE1EB93D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853354" y="2145935"/>
            <a:ext cx="7038609" cy="4254500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8664698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e + visuel horizont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 8">
            <a:extLst>
              <a:ext uri="{FF2B5EF4-FFF2-40B4-BE49-F238E27FC236}">
                <a16:creationId xmlns:a16="http://schemas.microsoft.com/office/drawing/2014/main" id="{8CBAF926-0A1D-A047-D854-D5A5FD4F683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69524" t="72966"/>
          <a:stretch/>
        </p:blipFill>
        <p:spPr>
          <a:xfrm rot="5400000">
            <a:off x="10360230" y="109649"/>
            <a:ext cx="1941417" cy="1722120"/>
          </a:xfrm>
          <a:prstGeom prst="rect">
            <a:avLst/>
          </a:prstGeom>
        </p:spPr>
      </p:pic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E1084653-6E0F-BE84-9B9A-98A48352CCD2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300039" y="476249"/>
            <a:ext cx="11591264" cy="3799772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Visuel à insérer ici !</a:t>
            </a:r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3724F389-276E-D8C5-0909-D1D88EA6EF0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270248" y="4522762"/>
            <a:ext cx="7621715" cy="1648421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FR" dirty="0"/>
          </a:p>
        </p:txBody>
      </p:sp>
      <p:sp>
        <p:nvSpPr>
          <p:cNvPr id="7" name="Titre 1">
            <a:extLst>
              <a:ext uri="{FF2B5EF4-FFF2-40B4-BE49-F238E27FC236}">
                <a16:creationId xmlns:a16="http://schemas.microsoft.com/office/drawing/2014/main" id="{E227B422-4B47-9BCE-E498-D6A9B3FFDF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038" y="4522763"/>
            <a:ext cx="3480654" cy="989625"/>
          </a:xfrm>
          <a:ln>
            <a:noFill/>
          </a:ln>
        </p:spPr>
        <p:txBody>
          <a:bodyPr/>
          <a:lstStyle>
            <a:lvl1pPr algn="l">
              <a:defRPr sz="3200" b="1" i="0" u="none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8" name="Espace réservé du texte 3">
            <a:extLst>
              <a:ext uri="{FF2B5EF4-FFF2-40B4-BE49-F238E27FC236}">
                <a16:creationId xmlns:a16="http://schemas.microsoft.com/office/drawing/2014/main" id="{011DCF7F-388F-91C7-8F04-B4DE58FCF7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0038" y="5501501"/>
            <a:ext cx="3480654" cy="257628"/>
          </a:xfrm>
        </p:spPr>
        <p:txBody>
          <a:bodyPr/>
          <a:lstStyle>
            <a:lvl1pPr algn="l">
              <a:defRPr sz="1600" cap="all" spc="100" baseline="0">
                <a:solidFill>
                  <a:srgbClr val="D9117E"/>
                </a:solidFill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C4425AD-6CEF-9CFB-91FF-75DC7DCD0BCA}"/>
              </a:ext>
            </a:extLst>
          </p:cNvPr>
          <p:cNvSpPr/>
          <p:nvPr userDrawn="1"/>
        </p:nvSpPr>
        <p:spPr>
          <a:xfrm>
            <a:off x="296864" y="4278815"/>
            <a:ext cx="11591264" cy="45719"/>
          </a:xfrm>
          <a:prstGeom prst="rect">
            <a:avLst/>
          </a:prstGeom>
          <a:solidFill>
            <a:srgbClr val="FBEC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708998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DA494534-EB81-0A6E-FC87-08323634ED6B}"/>
              </a:ext>
            </a:extLst>
          </p:cNvPr>
          <p:cNvSpPr/>
          <p:nvPr userDrawn="1"/>
        </p:nvSpPr>
        <p:spPr>
          <a:xfrm>
            <a:off x="4064400" y="0"/>
            <a:ext cx="4063202" cy="6858000"/>
          </a:xfrm>
          <a:prstGeom prst="rect">
            <a:avLst/>
          </a:prstGeom>
          <a:solidFill>
            <a:srgbClr val="D911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Espace réservé pour une image  4">
            <a:extLst>
              <a:ext uri="{FF2B5EF4-FFF2-40B4-BE49-F238E27FC236}">
                <a16:creationId xmlns:a16="http://schemas.microsoft.com/office/drawing/2014/main" id="{F2B536A5-5808-3CF8-5E45-FFD66EF5B0BA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8127601" y="0"/>
            <a:ext cx="4064399" cy="6858000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/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Visuel d’ambiance ou illustratif du sujet </a:t>
            </a:r>
            <a:br>
              <a:rPr lang="fr-FR" dirty="0"/>
            </a:br>
            <a:r>
              <a:rPr lang="fr-FR" dirty="0"/>
              <a:t>à insérer ici</a:t>
            </a:r>
          </a:p>
        </p:txBody>
      </p:sp>
      <p:sp>
        <p:nvSpPr>
          <p:cNvPr id="15" name="Titre 1">
            <a:extLst>
              <a:ext uri="{FF2B5EF4-FFF2-40B4-BE49-F238E27FC236}">
                <a16:creationId xmlns:a16="http://schemas.microsoft.com/office/drawing/2014/main" id="{B0B573E9-B19C-B2A8-8558-B9BD4F8EF5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038" y="773723"/>
            <a:ext cx="3480654" cy="989625"/>
          </a:xfrm>
          <a:ln>
            <a:noFill/>
          </a:ln>
        </p:spPr>
        <p:txBody>
          <a:bodyPr/>
          <a:lstStyle>
            <a:lvl1pPr algn="l">
              <a:defRPr sz="3200" b="1" i="0" u="none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16" name="Espace réservé du texte 3">
            <a:extLst>
              <a:ext uri="{FF2B5EF4-FFF2-40B4-BE49-F238E27FC236}">
                <a16:creationId xmlns:a16="http://schemas.microsoft.com/office/drawing/2014/main" id="{C6F9DF81-BFB0-4BD9-CD06-E4E9C38B0E4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0038" y="1752461"/>
            <a:ext cx="3480654" cy="257628"/>
          </a:xfrm>
        </p:spPr>
        <p:txBody>
          <a:bodyPr/>
          <a:lstStyle>
            <a:lvl1pPr algn="l">
              <a:defRPr sz="1600" cap="all" spc="100" baseline="0">
                <a:solidFill>
                  <a:srgbClr val="D9117E"/>
                </a:solidFill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9C2236C2-7C99-0635-DCCB-397FE1EB93D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300038" y="2145935"/>
            <a:ext cx="3480654" cy="3305296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FR" dirty="0"/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49400234-655F-726B-9909-4A5C1E6C0A5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5521569" y="1004180"/>
            <a:ext cx="2303584" cy="97873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8" name="Espace réservé du texte 5">
            <a:extLst>
              <a:ext uri="{FF2B5EF4-FFF2-40B4-BE49-F238E27FC236}">
                <a16:creationId xmlns:a16="http://schemas.microsoft.com/office/drawing/2014/main" id="{9EDF0AA0-32EB-B9D4-A71B-0D8FF857DEEF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5521569" y="2231404"/>
            <a:ext cx="2303584" cy="97873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1" name="Espace réservé du texte 5">
            <a:extLst>
              <a:ext uri="{FF2B5EF4-FFF2-40B4-BE49-F238E27FC236}">
                <a16:creationId xmlns:a16="http://schemas.microsoft.com/office/drawing/2014/main" id="{76FDA99B-BAF6-80FC-A430-B25A35DC21CB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5521569" y="3445894"/>
            <a:ext cx="2303584" cy="97873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2" name="Espace réservé du texte 5">
            <a:extLst>
              <a:ext uri="{FF2B5EF4-FFF2-40B4-BE49-F238E27FC236}">
                <a16:creationId xmlns:a16="http://schemas.microsoft.com/office/drawing/2014/main" id="{78078AA6-F9F6-FD4F-1560-512EC574241B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5521569" y="4686761"/>
            <a:ext cx="2303584" cy="97873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/>
              <a:t>Cliquez pour modifier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23479470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re et contenu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DA494534-EB81-0A6E-FC87-08323634ED6B}"/>
              </a:ext>
            </a:extLst>
          </p:cNvPr>
          <p:cNvSpPr/>
          <p:nvPr userDrawn="1"/>
        </p:nvSpPr>
        <p:spPr>
          <a:xfrm>
            <a:off x="8128798" y="0"/>
            <a:ext cx="4063202" cy="6858000"/>
          </a:xfrm>
          <a:prstGeom prst="rect">
            <a:avLst/>
          </a:prstGeom>
          <a:solidFill>
            <a:srgbClr val="FBEC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Espace réservé pour une image  4">
            <a:extLst>
              <a:ext uri="{FF2B5EF4-FFF2-40B4-BE49-F238E27FC236}">
                <a16:creationId xmlns:a16="http://schemas.microsoft.com/office/drawing/2014/main" id="{F2B536A5-5808-3CF8-5E45-FFD66EF5B0BA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5472466" y="773723"/>
            <a:ext cx="5312664" cy="5312664"/>
          </a:xfrm>
          <a:prstGeom prst="ellipse">
            <a:avLst/>
          </a:prstGeo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/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Visuel d’ambiance ou illustratif du sujet </a:t>
            </a:r>
            <a:br>
              <a:rPr lang="fr-FR" dirty="0"/>
            </a:br>
            <a:r>
              <a:rPr lang="fr-FR" dirty="0"/>
              <a:t>à insérer ici</a:t>
            </a:r>
          </a:p>
        </p:txBody>
      </p:sp>
      <p:sp>
        <p:nvSpPr>
          <p:cNvPr id="15" name="Titre 1">
            <a:extLst>
              <a:ext uri="{FF2B5EF4-FFF2-40B4-BE49-F238E27FC236}">
                <a16:creationId xmlns:a16="http://schemas.microsoft.com/office/drawing/2014/main" id="{B0B573E9-B19C-B2A8-8558-B9BD4F8EF5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038" y="773723"/>
            <a:ext cx="4445698" cy="989625"/>
          </a:xfrm>
          <a:ln>
            <a:noFill/>
          </a:ln>
        </p:spPr>
        <p:txBody>
          <a:bodyPr/>
          <a:lstStyle>
            <a:lvl1pPr algn="l">
              <a:defRPr sz="3200" b="1" i="0" u="none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16" name="Espace réservé du texte 3">
            <a:extLst>
              <a:ext uri="{FF2B5EF4-FFF2-40B4-BE49-F238E27FC236}">
                <a16:creationId xmlns:a16="http://schemas.microsoft.com/office/drawing/2014/main" id="{C6F9DF81-BFB0-4BD9-CD06-E4E9C38B0E4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0038" y="1752461"/>
            <a:ext cx="4445698" cy="257628"/>
          </a:xfrm>
        </p:spPr>
        <p:txBody>
          <a:bodyPr/>
          <a:lstStyle>
            <a:lvl1pPr algn="l">
              <a:defRPr sz="1600" cap="all" spc="100" baseline="0">
                <a:solidFill>
                  <a:srgbClr val="D9117E"/>
                </a:solidFill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9C2236C2-7C99-0635-DCCB-397FE1EB93D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300038" y="2145935"/>
            <a:ext cx="4445698" cy="3305296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4483204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image" Target="../media/image1.emf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Espace réservé du titre 1"/>
          <p:cNvSpPr>
            <a:spLocks noGrp="1"/>
          </p:cNvSpPr>
          <p:nvPr>
            <p:ph type="title"/>
          </p:nvPr>
        </p:nvSpPr>
        <p:spPr bwMode="auto">
          <a:xfrm>
            <a:off x="300038" y="511261"/>
            <a:ext cx="11591924" cy="758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fr-FR" dirty="0"/>
              <a:t>Titre</a:t>
            </a:r>
          </a:p>
        </p:txBody>
      </p:sp>
      <p:sp>
        <p:nvSpPr>
          <p:cNvPr id="1027" name="Espace réservé du texte 2"/>
          <p:cNvSpPr>
            <a:spLocks noGrp="1"/>
          </p:cNvSpPr>
          <p:nvPr>
            <p:ph type="body" idx="1"/>
          </p:nvPr>
        </p:nvSpPr>
        <p:spPr bwMode="auto">
          <a:xfrm>
            <a:off x="300037" y="1415143"/>
            <a:ext cx="11591925" cy="44172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fr-FR" dirty="0"/>
              <a:t>Texte du masque (pour passer aux autres styles de texte de la présentation (</a:t>
            </a:r>
            <a:r>
              <a:rPr lang="fr-FR" altLang="fr-FR" dirty="0" err="1"/>
              <a:t>pomme+Y</a:t>
            </a:r>
            <a:r>
              <a:rPr lang="fr-FR" altLang="fr-FR" dirty="0"/>
              <a:t>)</a:t>
            </a:r>
          </a:p>
          <a:p>
            <a:pPr lvl="1"/>
            <a:r>
              <a:rPr lang="fr-FR" altLang="fr-FR" dirty="0"/>
              <a:t>Deuxième niveau</a:t>
            </a:r>
          </a:p>
          <a:p>
            <a:pPr lvl="2"/>
            <a:r>
              <a:rPr lang="fr-FR" altLang="fr-FR" dirty="0"/>
              <a:t>Troisième niveau</a:t>
            </a:r>
          </a:p>
          <a:p>
            <a:pPr lvl="3"/>
            <a:r>
              <a:rPr lang="fr-FR" altLang="fr-FR" dirty="0"/>
              <a:t>Quatrième niveau</a:t>
            </a:r>
          </a:p>
          <a:p>
            <a:pPr lvl="4"/>
            <a:r>
              <a:rPr lang="fr-FR" altLang="fr-FR" dirty="0"/>
              <a:t>Cinquième niveau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BFB6DDD0-19CC-4715-CC85-F6EB015D3944}"/>
              </a:ext>
            </a:extLst>
          </p:cNvPr>
          <p:cNvPicPr>
            <a:picLocks noChangeAspect="1"/>
          </p:cNvPicPr>
          <p:nvPr userDrawn="1"/>
        </p:nvPicPr>
        <p:blipFill>
          <a:blip r:embed="rId29"/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27940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1" r:id="rId3"/>
    <p:sldLayoutId id="2147483687" r:id="rId4"/>
    <p:sldLayoutId id="2147483688" r:id="rId5"/>
    <p:sldLayoutId id="2147483689" r:id="rId6"/>
    <p:sldLayoutId id="2147483697" r:id="rId7"/>
    <p:sldLayoutId id="2147483690" r:id="rId8"/>
    <p:sldLayoutId id="2147483698" r:id="rId9"/>
    <p:sldLayoutId id="2147483694" r:id="rId10"/>
    <p:sldLayoutId id="2147483679" r:id="rId11"/>
    <p:sldLayoutId id="2147483682" r:id="rId12"/>
    <p:sldLayoutId id="2147483678" r:id="rId13"/>
    <p:sldLayoutId id="2147483680" r:id="rId14"/>
    <p:sldLayoutId id="2147483681" r:id="rId15"/>
    <p:sldLayoutId id="2147483683" r:id="rId16"/>
    <p:sldLayoutId id="2147483684" r:id="rId17"/>
    <p:sldLayoutId id="2147483691" r:id="rId18"/>
    <p:sldLayoutId id="2147483692" r:id="rId19"/>
    <p:sldLayoutId id="2147483685" r:id="rId20"/>
    <p:sldLayoutId id="2147483693" r:id="rId21"/>
    <p:sldLayoutId id="2147483686" r:id="rId22"/>
    <p:sldLayoutId id="2147483696" r:id="rId23"/>
    <p:sldLayoutId id="2147483695" r:id="rId24"/>
    <p:sldLayoutId id="2147483677" r:id="rId25"/>
    <p:sldLayoutId id="2147483676" r:id="rId26"/>
    <p:sldLayoutId id="2147483699" r:id="rId27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b="1" i="0" kern="1200">
          <a:solidFill>
            <a:schemeClr val="tx1"/>
          </a:solidFill>
          <a:latin typeface="Georgia" panose="02040502050405020303" pitchFamily="18" charset="0"/>
          <a:ea typeface="Tahoma" panose="020B0604030504040204" pitchFamily="34" charset="0"/>
          <a:cs typeface="Tahoma" panose="020B0604030504040204" pitchFamily="34" charset="0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0" indent="0" algn="l" rtl="0" eaLnBrk="1" fontAlgn="base" hangingPunct="1">
        <a:lnSpc>
          <a:spcPts val="1660"/>
        </a:lnSpc>
        <a:spcBef>
          <a:spcPct val="20000"/>
        </a:spcBef>
        <a:spcAft>
          <a:spcPct val="0"/>
        </a:spcAft>
        <a:buFont typeface="Arial" panose="020B0604020202020204" pitchFamily="34" charset="0"/>
        <a:buNone/>
        <a:defRPr sz="1300" b="0" i="0" kern="1200">
          <a:solidFill>
            <a:schemeClr val="tx1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1pPr>
      <a:lvl2pPr marL="0" indent="0" algn="l" rtl="0" eaLnBrk="1" fontAlgn="base" hangingPunct="1">
        <a:lnSpc>
          <a:spcPts val="1660"/>
        </a:lnSpc>
        <a:spcBef>
          <a:spcPct val="20000"/>
        </a:spcBef>
        <a:spcAft>
          <a:spcPct val="0"/>
        </a:spcAft>
        <a:buFont typeface="Arial" panose="020B0604020202020204" pitchFamily="34" charset="0"/>
        <a:buNone/>
        <a:defRPr sz="1300" b="0" i="1" kern="1200">
          <a:solidFill>
            <a:srgbClr val="D9117E"/>
          </a:solidFill>
          <a:latin typeface="Georgia" panose="02040502050405020303" pitchFamily="18" charset="0"/>
          <a:ea typeface="Tahoma" panose="020B0604030504040204" pitchFamily="34" charset="0"/>
          <a:cs typeface="Tahoma" panose="020B0604030504040204" pitchFamily="34" charset="0"/>
        </a:defRPr>
      </a:lvl2pPr>
      <a:lvl3pPr marL="158400" indent="-156600" algn="l" rtl="0" eaLnBrk="1" fontAlgn="base" hangingPunct="1">
        <a:lnSpc>
          <a:spcPts val="1660"/>
        </a:lnSpc>
        <a:spcBef>
          <a:spcPct val="20000"/>
        </a:spcBef>
        <a:spcAft>
          <a:spcPct val="0"/>
        </a:spcAft>
        <a:buClr>
          <a:srgbClr val="FBEC13"/>
        </a:buClr>
        <a:buFont typeface="Wingdings" pitchFamily="2" charset="2"/>
        <a:buChar char="§"/>
        <a:defRPr sz="1300" b="0" i="0" kern="1200">
          <a:solidFill>
            <a:schemeClr val="tx1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3pPr>
      <a:lvl4pPr marL="324000" indent="-156600" algn="l" rtl="0" eaLnBrk="1" fontAlgn="base" hangingPunct="1">
        <a:lnSpc>
          <a:spcPts val="1660"/>
        </a:lnSpc>
        <a:spcBef>
          <a:spcPct val="20000"/>
        </a:spcBef>
        <a:spcAft>
          <a:spcPct val="0"/>
        </a:spcAft>
        <a:buClr>
          <a:srgbClr val="D9117E"/>
        </a:buClr>
        <a:buSzPct val="60000"/>
        <a:buFont typeface="Police système Courant"/>
        <a:buChar char="►"/>
        <a:defRPr sz="1300" b="0" i="0" kern="1200">
          <a:solidFill>
            <a:schemeClr val="tx1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4pPr>
      <a:lvl5pPr marL="504000" indent="-156600" algn="l" rtl="0" eaLnBrk="1" fontAlgn="base" hangingPunct="1">
        <a:lnSpc>
          <a:spcPts val="1660"/>
        </a:lnSpc>
        <a:spcBef>
          <a:spcPct val="20000"/>
        </a:spcBef>
        <a:spcAft>
          <a:spcPct val="0"/>
        </a:spcAft>
        <a:buClr>
          <a:srgbClr val="FBEC13"/>
        </a:buClr>
        <a:buFont typeface="Police système Courant"/>
        <a:buChar char="•"/>
        <a:defRPr sz="1300" b="0" i="0" kern="1200">
          <a:solidFill>
            <a:schemeClr val="tx1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4201" userDrawn="1">
          <p15:clr>
            <a:srgbClr val="F26B43"/>
          </p15:clr>
        </p15:guide>
        <p15:guide id="2" pos="189" userDrawn="1">
          <p15:clr>
            <a:srgbClr val="F26B43"/>
          </p15:clr>
        </p15:guide>
        <p15:guide id="3" pos="7491" userDrawn="1">
          <p15:clr>
            <a:srgbClr val="F26B43"/>
          </p15:clr>
        </p15:guide>
        <p15:guide id="4" orient="horz" pos="300" userDrawn="1">
          <p15:clr>
            <a:srgbClr val="F26B43"/>
          </p15:clr>
        </p15:guide>
        <p15:guide id="5" orient="horz" pos="368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13" Type="http://schemas.openxmlformats.org/officeDocument/2006/relationships/image" Target="../media/image28.png"/><Relationship Id="rId18" Type="http://schemas.openxmlformats.org/officeDocument/2006/relationships/image" Target="../media/image33.png"/><Relationship Id="rId3" Type="http://schemas.openxmlformats.org/officeDocument/2006/relationships/slideLayout" Target="../slideLayouts/slideLayout27.xml"/><Relationship Id="rId7" Type="http://schemas.openxmlformats.org/officeDocument/2006/relationships/image" Target="../media/image22.png"/><Relationship Id="rId12" Type="http://schemas.openxmlformats.org/officeDocument/2006/relationships/image" Target="../media/image27.png"/><Relationship Id="rId17" Type="http://schemas.openxmlformats.org/officeDocument/2006/relationships/image" Target="../media/image32.png"/><Relationship Id="rId2" Type="http://schemas.microsoft.com/office/2007/relationships/media" Target="../media/media1.mp4"/><Relationship Id="rId16" Type="http://schemas.openxmlformats.org/officeDocument/2006/relationships/image" Target="../media/image31.png"/><Relationship Id="rId20" Type="http://schemas.openxmlformats.org/officeDocument/2006/relationships/image" Target="../media/image35.png"/><Relationship Id="rId1" Type="http://schemas.openxmlformats.org/officeDocument/2006/relationships/video" Target="NULL" TargetMode="External"/><Relationship Id="rId6" Type="http://schemas.openxmlformats.org/officeDocument/2006/relationships/image" Target="../media/image21.png"/><Relationship Id="rId11" Type="http://schemas.openxmlformats.org/officeDocument/2006/relationships/image" Target="../media/image26.png"/><Relationship Id="rId5" Type="http://schemas.openxmlformats.org/officeDocument/2006/relationships/image" Target="../media/image20.png"/><Relationship Id="rId15" Type="http://schemas.openxmlformats.org/officeDocument/2006/relationships/image" Target="../media/image30.png"/><Relationship Id="rId10" Type="http://schemas.openxmlformats.org/officeDocument/2006/relationships/image" Target="../media/image25.png"/><Relationship Id="rId19" Type="http://schemas.openxmlformats.org/officeDocument/2006/relationships/image" Target="../media/image34.png"/><Relationship Id="rId4" Type="http://schemas.openxmlformats.org/officeDocument/2006/relationships/image" Target="../media/image19.png"/><Relationship Id="rId9" Type="http://schemas.openxmlformats.org/officeDocument/2006/relationships/image" Target="../media/image24.png"/><Relationship Id="rId14" Type="http://schemas.openxmlformats.org/officeDocument/2006/relationships/image" Target="../media/image29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20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2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2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2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25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svg"/><Relationship Id="rId3" Type="http://schemas.openxmlformats.org/officeDocument/2006/relationships/image" Target="../media/image38.png"/><Relationship Id="rId7" Type="http://schemas.openxmlformats.org/officeDocument/2006/relationships/image" Target="../media/image42.png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1.svg"/><Relationship Id="rId5" Type="http://schemas.openxmlformats.org/officeDocument/2006/relationships/image" Target="../media/image40.png"/><Relationship Id="rId4" Type="http://schemas.openxmlformats.org/officeDocument/2006/relationships/image" Target="../media/image39.sv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48.jpeg"/><Relationship Id="rId4" Type="http://schemas.openxmlformats.org/officeDocument/2006/relationships/image" Target="../media/image47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svg"/><Relationship Id="rId3" Type="http://schemas.openxmlformats.org/officeDocument/2006/relationships/image" Target="../media/image50.png"/><Relationship Id="rId7" Type="http://schemas.openxmlformats.org/officeDocument/2006/relationships/image" Target="../media/image54.pn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53.svg"/><Relationship Id="rId5" Type="http://schemas.openxmlformats.org/officeDocument/2006/relationships/image" Target="../media/image52.png"/><Relationship Id="rId10" Type="http://schemas.openxmlformats.org/officeDocument/2006/relationships/image" Target="../media/image57.svg"/><Relationship Id="rId4" Type="http://schemas.openxmlformats.org/officeDocument/2006/relationships/image" Target="../media/image51.svg"/><Relationship Id="rId9" Type="http://schemas.openxmlformats.org/officeDocument/2006/relationships/image" Target="../media/image56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Belier">
            <a:hlinkClick r:id="" action="ppaction://media"/>
            <a:extLst>
              <a:ext uri="{FF2B5EF4-FFF2-40B4-BE49-F238E27FC236}">
                <a16:creationId xmlns:a16="http://schemas.microsoft.com/office/drawing/2014/main" id="{5ACBC94A-3A74-4710-8F9C-E45C940382A0}"/>
              </a:ext>
            </a:extLst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end="3314.9791"/>
                  <p14:fade in="1000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object 3"/>
          <p:cNvSpPr/>
          <p:nvPr/>
        </p:nvSpPr>
        <p:spPr>
          <a:xfrm>
            <a:off x="0" y="-16625"/>
            <a:ext cx="12193270" cy="6858000"/>
          </a:xfrm>
          <a:custGeom>
            <a:avLst/>
            <a:gdLst/>
            <a:ahLst/>
            <a:cxnLst/>
            <a:rect l="l" t="t" r="r" b="b"/>
            <a:pathLst>
              <a:path w="12193270" h="6858000">
                <a:moveTo>
                  <a:pt x="12193193" y="0"/>
                </a:moveTo>
                <a:lnTo>
                  <a:pt x="0" y="0"/>
                </a:lnTo>
                <a:lnTo>
                  <a:pt x="0" y="6858000"/>
                </a:lnTo>
                <a:lnTo>
                  <a:pt x="12193193" y="6858000"/>
                </a:lnTo>
                <a:lnTo>
                  <a:pt x="12193193" y="0"/>
                </a:lnTo>
                <a:close/>
              </a:path>
            </a:pathLst>
          </a:custGeom>
          <a:solidFill>
            <a:srgbClr val="231F20">
              <a:alpha val="3803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4" name="object 4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0972" y="3469718"/>
            <a:ext cx="1438135" cy="1078230"/>
          </a:xfrm>
          <a:prstGeom prst="rect">
            <a:avLst/>
          </a:prstGeom>
        </p:spPr>
      </p:pic>
      <p:sp>
        <p:nvSpPr>
          <p:cNvPr id="5" name="object 5"/>
          <p:cNvSpPr/>
          <p:nvPr/>
        </p:nvSpPr>
        <p:spPr>
          <a:xfrm>
            <a:off x="377093" y="3628499"/>
            <a:ext cx="312420" cy="863600"/>
          </a:xfrm>
          <a:custGeom>
            <a:avLst/>
            <a:gdLst/>
            <a:ahLst/>
            <a:cxnLst/>
            <a:rect l="l" t="t" r="r" b="b"/>
            <a:pathLst>
              <a:path w="312420" h="863600">
                <a:moveTo>
                  <a:pt x="238899" y="0"/>
                </a:moveTo>
                <a:lnTo>
                  <a:pt x="203009" y="6754"/>
                </a:lnTo>
                <a:lnTo>
                  <a:pt x="163099" y="11571"/>
                </a:lnTo>
                <a:lnTo>
                  <a:pt x="119170" y="14457"/>
                </a:lnTo>
                <a:lnTo>
                  <a:pt x="71221" y="15417"/>
                </a:lnTo>
                <a:lnTo>
                  <a:pt x="53846" y="15212"/>
                </a:lnTo>
                <a:lnTo>
                  <a:pt x="36182" y="14595"/>
                </a:lnTo>
                <a:lnTo>
                  <a:pt x="18232" y="13563"/>
                </a:lnTo>
                <a:lnTo>
                  <a:pt x="0" y="12115"/>
                </a:lnTo>
                <a:lnTo>
                  <a:pt x="0" y="35280"/>
                </a:lnTo>
                <a:lnTo>
                  <a:pt x="47064" y="48305"/>
                </a:lnTo>
                <a:lnTo>
                  <a:pt x="69353" y="88479"/>
                </a:lnTo>
                <a:lnTo>
                  <a:pt x="73520" y="132308"/>
                </a:lnTo>
                <a:lnTo>
                  <a:pt x="73520" y="760818"/>
                </a:lnTo>
                <a:lnTo>
                  <a:pt x="69353" y="799004"/>
                </a:lnTo>
                <a:lnTo>
                  <a:pt x="47064" y="830594"/>
                </a:lnTo>
                <a:lnTo>
                  <a:pt x="0" y="840206"/>
                </a:lnTo>
                <a:lnTo>
                  <a:pt x="0" y="863371"/>
                </a:lnTo>
                <a:lnTo>
                  <a:pt x="99356" y="860061"/>
                </a:lnTo>
                <a:lnTo>
                  <a:pt x="133957" y="859229"/>
                </a:lnTo>
                <a:lnTo>
                  <a:pt x="158508" y="858951"/>
                </a:lnTo>
                <a:lnTo>
                  <a:pt x="181048" y="859229"/>
                </a:lnTo>
                <a:lnTo>
                  <a:pt x="214207" y="860061"/>
                </a:lnTo>
                <a:lnTo>
                  <a:pt x="312407" y="863371"/>
                </a:lnTo>
                <a:lnTo>
                  <a:pt x="312407" y="840206"/>
                </a:lnTo>
                <a:lnTo>
                  <a:pt x="264613" y="830594"/>
                </a:lnTo>
                <a:lnTo>
                  <a:pt x="242922" y="799004"/>
                </a:lnTo>
                <a:lnTo>
                  <a:pt x="238899" y="760818"/>
                </a:lnTo>
                <a:lnTo>
                  <a:pt x="238899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742334" y="3906360"/>
            <a:ext cx="497840" cy="601345"/>
          </a:xfrm>
          <a:custGeom>
            <a:avLst/>
            <a:gdLst/>
            <a:ahLst/>
            <a:cxnLst/>
            <a:rect l="l" t="t" r="r" b="b"/>
            <a:pathLst>
              <a:path w="497840" h="601345">
                <a:moveTo>
                  <a:pt x="281393" y="0"/>
                </a:moveTo>
                <a:lnTo>
                  <a:pt x="232431" y="3154"/>
                </a:lnTo>
                <a:lnTo>
                  <a:pt x="187503" y="12617"/>
                </a:lnTo>
                <a:lnTo>
                  <a:pt x="146614" y="28386"/>
                </a:lnTo>
                <a:lnTo>
                  <a:pt x="109770" y="50461"/>
                </a:lnTo>
                <a:lnTo>
                  <a:pt x="76974" y="78841"/>
                </a:lnTo>
                <a:lnTo>
                  <a:pt x="49267" y="113175"/>
                </a:lnTo>
                <a:lnTo>
                  <a:pt x="27714" y="153112"/>
                </a:lnTo>
                <a:lnTo>
                  <a:pt x="12318" y="198651"/>
                </a:lnTo>
                <a:lnTo>
                  <a:pt x="3079" y="249790"/>
                </a:lnTo>
                <a:lnTo>
                  <a:pt x="0" y="306527"/>
                </a:lnTo>
                <a:lnTo>
                  <a:pt x="2872" y="361905"/>
                </a:lnTo>
                <a:lnTo>
                  <a:pt x="11489" y="411591"/>
                </a:lnTo>
                <a:lnTo>
                  <a:pt x="25849" y="455587"/>
                </a:lnTo>
                <a:lnTo>
                  <a:pt x="45950" y="493895"/>
                </a:lnTo>
                <a:lnTo>
                  <a:pt x="71793" y="526516"/>
                </a:lnTo>
                <a:lnTo>
                  <a:pt x="110798" y="559078"/>
                </a:lnTo>
                <a:lnTo>
                  <a:pt x="156063" y="582334"/>
                </a:lnTo>
                <a:lnTo>
                  <a:pt x="207577" y="596287"/>
                </a:lnTo>
                <a:lnTo>
                  <a:pt x="265328" y="600938"/>
                </a:lnTo>
                <a:lnTo>
                  <a:pt x="307712" y="597804"/>
                </a:lnTo>
                <a:lnTo>
                  <a:pt x="346438" y="588400"/>
                </a:lnTo>
                <a:lnTo>
                  <a:pt x="381508" y="572724"/>
                </a:lnTo>
                <a:lnTo>
                  <a:pt x="412927" y="550773"/>
                </a:lnTo>
                <a:lnTo>
                  <a:pt x="451071" y="510514"/>
                </a:lnTo>
                <a:lnTo>
                  <a:pt x="322770" y="510514"/>
                </a:lnTo>
                <a:lnTo>
                  <a:pt x="303558" y="509139"/>
                </a:lnTo>
                <a:lnTo>
                  <a:pt x="249820" y="488468"/>
                </a:lnTo>
                <a:lnTo>
                  <a:pt x="219100" y="459808"/>
                </a:lnTo>
                <a:lnTo>
                  <a:pt x="194690" y="417906"/>
                </a:lnTo>
                <a:lnTo>
                  <a:pt x="178754" y="363320"/>
                </a:lnTo>
                <a:lnTo>
                  <a:pt x="173456" y="296608"/>
                </a:lnTo>
                <a:lnTo>
                  <a:pt x="173526" y="280139"/>
                </a:lnTo>
                <a:lnTo>
                  <a:pt x="173737" y="266012"/>
                </a:lnTo>
                <a:lnTo>
                  <a:pt x="174094" y="254226"/>
                </a:lnTo>
                <a:lnTo>
                  <a:pt x="174599" y="244779"/>
                </a:lnTo>
                <a:lnTo>
                  <a:pt x="497344" y="244779"/>
                </a:lnTo>
                <a:lnTo>
                  <a:pt x="496112" y="223837"/>
                </a:lnTo>
                <a:lnTo>
                  <a:pt x="172313" y="223837"/>
                </a:lnTo>
                <a:lnTo>
                  <a:pt x="177007" y="175907"/>
                </a:lnTo>
                <a:lnTo>
                  <a:pt x="184213" y="134662"/>
                </a:lnTo>
                <a:lnTo>
                  <a:pt x="206171" y="72224"/>
                </a:lnTo>
                <a:lnTo>
                  <a:pt x="236761" y="35425"/>
                </a:lnTo>
                <a:lnTo>
                  <a:pt x="274523" y="23152"/>
                </a:lnTo>
                <a:lnTo>
                  <a:pt x="391113" y="23152"/>
                </a:lnTo>
                <a:lnTo>
                  <a:pt x="375872" y="15299"/>
                </a:lnTo>
                <a:lnTo>
                  <a:pt x="332007" y="3824"/>
                </a:lnTo>
                <a:lnTo>
                  <a:pt x="281393" y="0"/>
                </a:lnTo>
                <a:close/>
              </a:path>
              <a:path w="497840" h="601345">
                <a:moveTo>
                  <a:pt x="474370" y="422313"/>
                </a:moveTo>
                <a:lnTo>
                  <a:pt x="443349" y="460906"/>
                </a:lnTo>
                <a:lnTo>
                  <a:pt x="407716" y="488480"/>
                </a:lnTo>
                <a:lnTo>
                  <a:pt x="367549" y="505003"/>
                </a:lnTo>
                <a:lnTo>
                  <a:pt x="322770" y="510514"/>
                </a:lnTo>
                <a:lnTo>
                  <a:pt x="451071" y="510514"/>
                </a:lnTo>
                <a:lnTo>
                  <a:pt x="463037" y="495228"/>
                </a:lnTo>
                <a:lnTo>
                  <a:pt x="481305" y="463425"/>
                </a:lnTo>
                <a:lnTo>
                  <a:pt x="495058" y="428929"/>
                </a:lnTo>
                <a:lnTo>
                  <a:pt x="474370" y="422313"/>
                </a:lnTo>
                <a:close/>
              </a:path>
              <a:path w="497840" h="601345">
                <a:moveTo>
                  <a:pt x="391113" y="23152"/>
                </a:moveTo>
                <a:lnTo>
                  <a:pt x="274523" y="23152"/>
                </a:lnTo>
                <a:lnTo>
                  <a:pt x="293360" y="26702"/>
                </a:lnTo>
                <a:lnTo>
                  <a:pt x="309692" y="37352"/>
                </a:lnTo>
                <a:lnTo>
                  <a:pt x="334822" y="79946"/>
                </a:lnTo>
                <a:lnTo>
                  <a:pt x="349319" y="144314"/>
                </a:lnTo>
                <a:lnTo>
                  <a:pt x="352615" y="223837"/>
                </a:lnTo>
                <a:lnTo>
                  <a:pt x="496112" y="223837"/>
                </a:lnTo>
                <a:lnTo>
                  <a:pt x="483847" y="137690"/>
                </a:lnTo>
                <a:lnTo>
                  <a:pt x="466976" y="95618"/>
                </a:lnTo>
                <a:lnTo>
                  <a:pt x="443356" y="61196"/>
                </a:lnTo>
                <a:lnTo>
                  <a:pt x="412988" y="34423"/>
                </a:lnTo>
                <a:lnTo>
                  <a:pt x="391113" y="23152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375949" y="4616193"/>
            <a:ext cx="662940" cy="586105"/>
          </a:xfrm>
          <a:custGeom>
            <a:avLst/>
            <a:gdLst/>
            <a:ahLst/>
            <a:cxnLst/>
            <a:rect l="l" t="t" r="r" b="b"/>
            <a:pathLst>
              <a:path w="662940" h="586104">
                <a:moveTo>
                  <a:pt x="427278" y="0"/>
                </a:moveTo>
                <a:lnTo>
                  <a:pt x="376007" y="4101"/>
                </a:lnTo>
                <a:lnTo>
                  <a:pt x="331540" y="16405"/>
                </a:lnTo>
                <a:lnTo>
                  <a:pt x="293872" y="36912"/>
                </a:lnTo>
                <a:lnTo>
                  <a:pt x="263001" y="65623"/>
                </a:lnTo>
                <a:lnTo>
                  <a:pt x="238925" y="102539"/>
                </a:lnTo>
                <a:lnTo>
                  <a:pt x="238925" y="3314"/>
                </a:lnTo>
                <a:lnTo>
                  <a:pt x="203884" y="10063"/>
                </a:lnTo>
                <a:lnTo>
                  <a:pt x="164255" y="14881"/>
                </a:lnTo>
                <a:lnTo>
                  <a:pt x="120035" y="17770"/>
                </a:lnTo>
                <a:lnTo>
                  <a:pt x="71221" y="18732"/>
                </a:lnTo>
                <a:lnTo>
                  <a:pt x="53846" y="18525"/>
                </a:lnTo>
                <a:lnTo>
                  <a:pt x="36182" y="17905"/>
                </a:lnTo>
                <a:lnTo>
                  <a:pt x="18232" y="16873"/>
                </a:lnTo>
                <a:lnTo>
                  <a:pt x="0" y="15430"/>
                </a:lnTo>
                <a:lnTo>
                  <a:pt x="0" y="38582"/>
                </a:lnTo>
                <a:lnTo>
                  <a:pt x="47814" y="51607"/>
                </a:lnTo>
                <a:lnTo>
                  <a:pt x="69500" y="91792"/>
                </a:lnTo>
                <a:lnTo>
                  <a:pt x="73520" y="135623"/>
                </a:lnTo>
                <a:lnTo>
                  <a:pt x="73520" y="482955"/>
                </a:lnTo>
                <a:lnTo>
                  <a:pt x="69500" y="521136"/>
                </a:lnTo>
                <a:lnTo>
                  <a:pt x="47814" y="552731"/>
                </a:lnTo>
                <a:lnTo>
                  <a:pt x="0" y="562343"/>
                </a:lnTo>
                <a:lnTo>
                  <a:pt x="0" y="585495"/>
                </a:lnTo>
                <a:lnTo>
                  <a:pt x="56431" y="583574"/>
                </a:lnTo>
                <a:lnTo>
                  <a:pt x="135681" y="581366"/>
                </a:lnTo>
                <a:lnTo>
                  <a:pt x="158508" y="581088"/>
                </a:lnTo>
                <a:lnTo>
                  <a:pt x="181190" y="581366"/>
                </a:lnTo>
                <a:lnTo>
                  <a:pt x="212490" y="582196"/>
                </a:lnTo>
                <a:lnTo>
                  <a:pt x="300951" y="585495"/>
                </a:lnTo>
                <a:lnTo>
                  <a:pt x="300951" y="562343"/>
                </a:lnTo>
                <a:lnTo>
                  <a:pt x="260891" y="552731"/>
                </a:lnTo>
                <a:lnTo>
                  <a:pt x="239785" y="503806"/>
                </a:lnTo>
                <a:lnTo>
                  <a:pt x="238925" y="482955"/>
                </a:lnTo>
                <a:lnTo>
                  <a:pt x="238925" y="176415"/>
                </a:lnTo>
                <a:lnTo>
                  <a:pt x="247243" y="126679"/>
                </a:lnTo>
                <a:lnTo>
                  <a:pt x="272211" y="85458"/>
                </a:lnTo>
                <a:lnTo>
                  <a:pt x="308971" y="57751"/>
                </a:lnTo>
                <a:lnTo>
                  <a:pt x="352628" y="48513"/>
                </a:lnTo>
                <a:lnTo>
                  <a:pt x="371179" y="49961"/>
                </a:lnTo>
                <a:lnTo>
                  <a:pt x="408343" y="71666"/>
                </a:lnTo>
                <a:lnTo>
                  <a:pt x="422878" y="118805"/>
                </a:lnTo>
                <a:lnTo>
                  <a:pt x="423849" y="140030"/>
                </a:lnTo>
                <a:lnTo>
                  <a:pt x="423849" y="482955"/>
                </a:lnTo>
                <a:lnTo>
                  <a:pt x="420393" y="521136"/>
                </a:lnTo>
                <a:lnTo>
                  <a:pt x="391113" y="558072"/>
                </a:lnTo>
                <a:lnTo>
                  <a:pt x="361823" y="562343"/>
                </a:lnTo>
                <a:lnTo>
                  <a:pt x="361823" y="585495"/>
                </a:lnTo>
                <a:lnTo>
                  <a:pt x="414214" y="583574"/>
                </a:lnTo>
                <a:lnTo>
                  <a:pt x="488878" y="581366"/>
                </a:lnTo>
                <a:lnTo>
                  <a:pt x="511136" y="581088"/>
                </a:lnTo>
                <a:lnTo>
                  <a:pt x="534386" y="581366"/>
                </a:lnTo>
                <a:lnTo>
                  <a:pt x="567405" y="582196"/>
                </a:lnTo>
                <a:lnTo>
                  <a:pt x="662736" y="585495"/>
                </a:lnTo>
                <a:lnTo>
                  <a:pt x="662736" y="562343"/>
                </a:lnTo>
                <a:lnTo>
                  <a:pt x="615691" y="552731"/>
                </a:lnTo>
                <a:lnTo>
                  <a:pt x="593399" y="521136"/>
                </a:lnTo>
                <a:lnTo>
                  <a:pt x="589229" y="482955"/>
                </a:lnTo>
                <a:lnTo>
                  <a:pt x="589229" y="186334"/>
                </a:lnTo>
                <a:lnTo>
                  <a:pt x="588725" y="159669"/>
                </a:lnTo>
                <a:lnTo>
                  <a:pt x="584707" y="115012"/>
                </a:lnTo>
                <a:lnTo>
                  <a:pt x="570277" y="66981"/>
                </a:lnTo>
                <a:lnTo>
                  <a:pt x="531077" y="24185"/>
                </a:lnTo>
                <a:lnTo>
                  <a:pt x="467907" y="2686"/>
                </a:lnTo>
                <a:lnTo>
                  <a:pt x="427278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1096119" y="4616188"/>
            <a:ext cx="563245" cy="601345"/>
          </a:xfrm>
          <a:custGeom>
            <a:avLst/>
            <a:gdLst/>
            <a:ahLst/>
            <a:cxnLst/>
            <a:rect l="l" t="t" r="r" b="b"/>
            <a:pathLst>
              <a:path w="563244" h="601345">
                <a:moveTo>
                  <a:pt x="281406" y="0"/>
                </a:moveTo>
                <a:lnTo>
                  <a:pt x="231262" y="2889"/>
                </a:lnTo>
                <a:lnTo>
                  <a:pt x="185575" y="11557"/>
                </a:lnTo>
                <a:lnTo>
                  <a:pt x="144345" y="26002"/>
                </a:lnTo>
                <a:lnTo>
                  <a:pt x="107573" y="46225"/>
                </a:lnTo>
                <a:lnTo>
                  <a:pt x="75260" y="72224"/>
                </a:lnTo>
                <a:lnTo>
                  <a:pt x="48174" y="104493"/>
                </a:lnTo>
                <a:lnTo>
                  <a:pt x="27102" y="143509"/>
                </a:lnTo>
                <a:lnTo>
                  <a:pt x="12047" y="189269"/>
                </a:lnTo>
                <a:lnTo>
                  <a:pt x="3012" y="241771"/>
                </a:lnTo>
                <a:lnTo>
                  <a:pt x="0" y="301015"/>
                </a:lnTo>
                <a:lnTo>
                  <a:pt x="3012" y="360256"/>
                </a:lnTo>
                <a:lnTo>
                  <a:pt x="12047" y="412703"/>
                </a:lnTo>
                <a:lnTo>
                  <a:pt x="27102" y="458357"/>
                </a:lnTo>
                <a:lnTo>
                  <a:pt x="48174" y="497213"/>
                </a:lnTo>
                <a:lnTo>
                  <a:pt x="75260" y="529272"/>
                </a:lnTo>
                <a:lnTo>
                  <a:pt x="107573" y="555073"/>
                </a:lnTo>
                <a:lnTo>
                  <a:pt x="144345" y="575143"/>
                </a:lnTo>
                <a:lnTo>
                  <a:pt x="185575" y="589480"/>
                </a:lnTo>
                <a:lnTo>
                  <a:pt x="231262" y="598083"/>
                </a:lnTo>
                <a:lnTo>
                  <a:pt x="281406" y="600951"/>
                </a:lnTo>
                <a:lnTo>
                  <a:pt x="331953" y="598083"/>
                </a:lnTo>
                <a:lnTo>
                  <a:pt x="377902" y="589480"/>
                </a:lnTo>
                <a:lnTo>
                  <a:pt x="408443" y="578891"/>
                </a:lnTo>
                <a:lnTo>
                  <a:pt x="281406" y="578891"/>
                </a:lnTo>
                <a:lnTo>
                  <a:pt x="257981" y="574621"/>
                </a:lnTo>
                <a:lnTo>
                  <a:pt x="218652" y="540443"/>
                </a:lnTo>
                <a:lnTo>
                  <a:pt x="189928" y="471801"/>
                </a:lnTo>
                <a:lnTo>
                  <a:pt x="180781" y="423973"/>
                </a:lnTo>
                <a:lnTo>
                  <a:pt x="175296" y="367045"/>
                </a:lnTo>
                <a:lnTo>
                  <a:pt x="173469" y="301015"/>
                </a:lnTo>
                <a:lnTo>
                  <a:pt x="175296" y="234971"/>
                </a:lnTo>
                <a:lnTo>
                  <a:pt x="180781" y="177946"/>
                </a:lnTo>
                <a:lnTo>
                  <a:pt x="189928" y="129940"/>
                </a:lnTo>
                <a:lnTo>
                  <a:pt x="202742" y="90957"/>
                </a:lnTo>
                <a:lnTo>
                  <a:pt x="237064" y="39281"/>
                </a:lnTo>
                <a:lnTo>
                  <a:pt x="281406" y="22047"/>
                </a:lnTo>
                <a:lnTo>
                  <a:pt x="407930" y="22047"/>
                </a:lnTo>
                <a:lnTo>
                  <a:pt x="377902" y="11557"/>
                </a:lnTo>
                <a:lnTo>
                  <a:pt x="331953" y="2889"/>
                </a:lnTo>
                <a:lnTo>
                  <a:pt x="281406" y="0"/>
                </a:lnTo>
                <a:close/>
              </a:path>
              <a:path w="563244" h="601345">
                <a:moveTo>
                  <a:pt x="407930" y="22047"/>
                </a:moveTo>
                <a:lnTo>
                  <a:pt x="281406" y="22047"/>
                </a:lnTo>
                <a:lnTo>
                  <a:pt x="304844" y="26323"/>
                </a:lnTo>
                <a:lnTo>
                  <a:pt x="325777" y="39147"/>
                </a:lnTo>
                <a:lnTo>
                  <a:pt x="360108" y="90424"/>
                </a:lnTo>
                <a:lnTo>
                  <a:pt x="372912" y="129229"/>
                </a:lnTo>
                <a:lnTo>
                  <a:pt x="382060" y="177260"/>
                </a:lnTo>
                <a:lnTo>
                  <a:pt x="387551" y="234520"/>
                </a:lnTo>
                <a:lnTo>
                  <a:pt x="389382" y="301015"/>
                </a:lnTo>
                <a:lnTo>
                  <a:pt x="387588" y="367487"/>
                </a:lnTo>
                <a:lnTo>
                  <a:pt x="382208" y="424656"/>
                </a:lnTo>
                <a:lnTo>
                  <a:pt x="373238" y="472518"/>
                </a:lnTo>
                <a:lnTo>
                  <a:pt x="360680" y="511073"/>
                </a:lnTo>
                <a:lnTo>
                  <a:pt x="326491" y="561936"/>
                </a:lnTo>
                <a:lnTo>
                  <a:pt x="281406" y="578891"/>
                </a:lnTo>
                <a:lnTo>
                  <a:pt x="408443" y="578891"/>
                </a:lnTo>
                <a:lnTo>
                  <a:pt x="456007" y="555073"/>
                </a:lnTo>
                <a:lnTo>
                  <a:pt x="488162" y="529272"/>
                </a:lnTo>
                <a:lnTo>
                  <a:pt x="515043" y="497213"/>
                </a:lnTo>
                <a:lnTo>
                  <a:pt x="535946" y="458357"/>
                </a:lnTo>
                <a:lnTo>
                  <a:pt x="550873" y="412703"/>
                </a:lnTo>
                <a:lnTo>
                  <a:pt x="559828" y="360256"/>
                </a:lnTo>
                <a:lnTo>
                  <a:pt x="562813" y="301015"/>
                </a:lnTo>
                <a:lnTo>
                  <a:pt x="559828" y="241771"/>
                </a:lnTo>
                <a:lnTo>
                  <a:pt x="550873" y="189269"/>
                </a:lnTo>
                <a:lnTo>
                  <a:pt x="535946" y="143509"/>
                </a:lnTo>
                <a:lnTo>
                  <a:pt x="515043" y="104493"/>
                </a:lnTo>
                <a:lnTo>
                  <a:pt x="488162" y="72224"/>
                </a:lnTo>
                <a:lnTo>
                  <a:pt x="456007" y="46225"/>
                </a:lnTo>
                <a:lnTo>
                  <a:pt x="419254" y="26002"/>
                </a:lnTo>
                <a:lnTo>
                  <a:pt x="407930" y="22047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1717484" y="4616195"/>
            <a:ext cx="1783080" cy="601345"/>
          </a:xfrm>
          <a:custGeom>
            <a:avLst/>
            <a:gdLst/>
            <a:ahLst/>
            <a:cxnLst/>
            <a:rect l="l" t="t" r="r" b="b"/>
            <a:pathLst>
              <a:path w="1783079" h="601345">
                <a:moveTo>
                  <a:pt x="658152" y="562343"/>
                </a:moveTo>
                <a:lnTo>
                  <a:pt x="611085" y="549325"/>
                </a:lnTo>
                <a:lnTo>
                  <a:pt x="588810" y="509143"/>
                </a:lnTo>
                <a:lnTo>
                  <a:pt x="584644" y="465315"/>
                </a:lnTo>
                <a:lnTo>
                  <a:pt x="584644" y="3314"/>
                </a:lnTo>
                <a:lnTo>
                  <a:pt x="548754" y="10071"/>
                </a:lnTo>
                <a:lnTo>
                  <a:pt x="508838" y="14884"/>
                </a:lnTo>
                <a:lnTo>
                  <a:pt x="464908" y="17780"/>
                </a:lnTo>
                <a:lnTo>
                  <a:pt x="416941" y="18745"/>
                </a:lnTo>
                <a:lnTo>
                  <a:pt x="399567" y="18529"/>
                </a:lnTo>
                <a:lnTo>
                  <a:pt x="381914" y="17907"/>
                </a:lnTo>
                <a:lnTo>
                  <a:pt x="363969" y="16878"/>
                </a:lnTo>
                <a:lnTo>
                  <a:pt x="345719" y="15430"/>
                </a:lnTo>
                <a:lnTo>
                  <a:pt x="345719" y="38595"/>
                </a:lnTo>
                <a:lnTo>
                  <a:pt x="392785" y="51612"/>
                </a:lnTo>
                <a:lnTo>
                  <a:pt x="415061" y="91795"/>
                </a:lnTo>
                <a:lnTo>
                  <a:pt x="419227" y="135623"/>
                </a:lnTo>
                <a:lnTo>
                  <a:pt x="419227" y="424522"/>
                </a:lnTo>
                <a:lnTo>
                  <a:pt x="411060" y="474281"/>
                </a:lnTo>
                <a:lnTo>
                  <a:pt x="386511" y="515493"/>
                </a:lnTo>
                <a:lnTo>
                  <a:pt x="350469" y="543204"/>
                </a:lnTo>
                <a:lnTo>
                  <a:pt x="307822" y="552437"/>
                </a:lnTo>
                <a:lnTo>
                  <a:pt x="289331" y="550989"/>
                </a:lnTo>
                <a:lnTo>
                  <a:pt x="253276" y="529272"/>
                </a:lnTo>
                <a:lnTo>
                  <a:pt x="239814" y="481507"/>
                </a:lnTo>
                <a:lnTo>
                  <a:pt x="238925" y="459803"/>
                </a:lnTo>
                <a:lnTo>
                  <a:pt x="238925" y="3314"/>
                </a:lnTo>
                <a:lnTo>
                  <a:pt x="203009" y="10071"/>
                </a:lnTo>
                <a:lnTo>
                  <a:pt x="163093" y="14884"/>
                </a:lnTo>
                <a:lnTo>
                  <a:pt x="119164" y="17780"/>
                </a:lnTo>
                <a:lnTo>
                  <a:pt x="71221" y="18745"/>
                </a:lnTo>
                <a:lnTo>
                  <a:pt x="53416" y="18529"/>
                </a:lnTo>
                <a:lnTo>
                  <a:pt x="35598" y="17907"/>
                </a:lnTo>
                <a:lnTo>
                  <a:pt x="17792" y="16878"/>
                </a:lnTo>
                <a:lnTo>
                  <a:pt x="0" y="15430"/>
                </a:lnTo>
                <a:lnTo>
                  <a:pt x="0" y="38595"/>
                </a:lnTo>
                <a:lnTo>
                  <a:pt x="47066" y="51612"/>
                </a:lnTo>
                <a:lnTo>
                  <a:pt x="69342" y="91795"/>
                </a:lnTo>
                <a:lnTo>
                  <a:pt x="73507" y="135623"/>
                </a:lnTo>
                <a:lnTo>
                  <a:pt x="73507" y="414591"/>
                </a:lnTo>
                <a:lnTo>
                  <a:pt x="74041" y="440817"/>
                </a:lnTo>
                <a:lnTo>
                  <a:pt x="78359" y="485203"/>
                </a:lnTo>
                <a:lnTo>
                  <a:pt x="93179" y="533819"/>
                </a:lnTo>
                <a:lnTo>
                  <a:pt x="131584" y="576745"/>
                </a:lnTo>
                <a:lnTo>
                  <a:pt x="194183" y="598258"/>
                </a:lnTo>
                <a:lnTo>
                  <a:pt x="234315" y="600951"/>
                </a:lnTo>
                <a:lnTo>
                  <a:pt x="283984" y="596849"/>
                </a:lnTo>
                <a:lnTo>
                  <a:pt x="327304" y="584542"/>
                </a:lnTo>
                <a:lnTo>
                  <a:pt x="364286" y="564032"/>
                </a:lnTo>
                <a:lnTo>
                  <a:pt x="394931" y="535317"/>
                </a:lnTo>
                <a:lnTo>
                  <a:pt x="419227" y="498411"/>
                </a:lnTo>
                <a:lnTo>
                  <a:pt x="419227" y="597623"/>
                </a:lnTo>
                <a:lnTo>
                  <a:pt x="455129" y="590867"/>
                </a:lnTo>
                <a:lnTo>
                  <a:pt x="495046" y="586054"/>
                </a:lnTo>
                <a:lnTo>
                  <a:pt x="538988" y="583171"/>
                </a:lnTo>
                <a:lnTo>
                  <a:pt x="586930" y="582218"/>
                </a:lnTo>
                <a:lnTo>
                  <a:pt x="604723" y="582422"/>
                </a:lnTo>
                <a:lnTo>
                  <a:pt x="622528" y="583031"/>
                </a:lnTo>
                <a:lnTo>
                  <a:pt x="640346" y="584060"/>
                </a:lnTo>
                <a:lnTo>
                  <a:pt x="658152" y="585508"/>
                </a:lnTo>
                <a:lnTo>
                  <a:pt x="658152" y="562343"/>
                </a:lnTo>
                <a:close/>
              </a:path>
              <a:path w="1783079" h="601345">
                <a:moveTo>
                  <a:pt x="1258862" y="15430"/>
                </a:moveTo>
                <a:lnTo>
                  <a:pt x="1242123" y="16878"/>
                </a:lnTo>
                <a:lnTo>
                  <a:pt x="1221803" y="17919"/>
                </a:lnTo>
                <a:lnTo>
                  <a:pt x="1197902" y="18542"/>
                </a:lnTo>
                <a:lnTo>
                  <a:pt x="1170393" y="18745"/>
                </a:lnTo>
                <a:lnTo>
                  <a:pt x="1141971" y="18542"/>
                </a:lnTo>
                <a:lnTo>
                  <a:pt x="1114107" y="17919"/>
                </a:lnTo>
                <a:lnTo>
                  <a:pt x="1086840" y="16878"/>
                </a:lnTo>
                <a:lnTo>
                  <a:pt x="1060132" y="15430"/>
                </a:lnTo>
                <a:lnTo>
                  <a:pt x="1060132" y="37490"/>
                </a:lnTo>
                <a:lnTo>
                  <a:pt x="1096810" y="45415"/>
                </a:lnTo>
                <a:lnTo>
                  <a:pt x="1123022" y="62585"/>
                </a:lnTo>
                <a:lnTo>
                  <a:pt x="1138745" y="88976"/>
                </a:lnTo>
                <a:lnTo>
                  <a:pt x="1143990" y="124587"/>
                </a:lnTo>
                <a:lnTo>
                  <a:pt x="1142847" y="144246"/>
                </a:lnTo>
                <a:lnTo>
                  <a:pt x="1139393" y="165671"/>
                </a:lnTo>
                <a:lnTo>
                  <a:pt x="1133652" y="188899"/>
                </a:lnTo>
                <a:lnTo>
                  <a:pt x="1125626" y="213918"/>
                </a:lnTo>
                <a:lnTo>
                  <a:pt x="1042924" y="432244"/>
                </a:lnTo>
                <a:lnTo>
                  <a:pt x="911974" y="98132"/>
                </a:lnTo>
                <a:lnTo>
                  <a:pt x="909459" y="89395"/>
                </a:lnTo>
                <a:lnTo>
                  <a:pt x="907656" y="81876"/>
                </a:lnTo>
                <a:lnTo>
                  <a:pt x="906589" y="75603"/>
                </a:lnTo>
                <a:lnTo>
                  <a:pt x="906233" y="70561"/>
                </a:lnTo>
                <a:lnTo>
                  <a:pt x="907275" y="60604"/>
                </a:lnTo>
                <a:lnTo>
                  <a:pt x="945134" y="39827"/>
                </a:lnTo>
                <a:lnTo>
                  <a:pt x="978598" y="38595"/>
                </a:lnTo>
                <a:lnTo>
                  <a:pt x="978598" y="15430"/>
                </a:lnTo>
                <a:lnTo>
                  <a:pt x="940409" y="17856"/>
                </a:lnTo>
                <a:lnTo>
                  <a:pt x="902779" y="19570"/>
                </a:lnTo>
                <a:lnTo>
                  <a:pt x="865733" y="20599"/>
                </a:lnTo>
                <a:lnTo>
                  <a:pt x="829259" y="20942"/>
                </a:lnTo>
                <a:lnTo>
                  <a:pt x="788060" y="20599"/>
                </a:lnTo>
                <a:lnTo>
                  <a:pt x="747153" y="19570"/>
                </a:lnTo>
                <a:lnTo>
                  <a:pt x="706526" y="17856"/>
                </a:lnTo>
                <a:lnTo>
                  <a:pt x="666178" y="15430"/>
                </a:lnTo>
                <a:lnTo>
                  <a:pt x="666178" y="38595"/>
                </a:lnTo>
                <a:lnTo>
                  <a:pt x="708342" y="58381"/>
                </a:lnTo>
                <a:lnTo>
                  <a:pt x="732802" y="100342"/>
                </a:lnTo>
                <a:lnTo>
                  <a:pt x="937234" y="587705"/>
                </a:lnTo>
                <a:lnTo>
                  <a:pt x="952741" y="586867"/>
                </a:lnTo>
                <a:lnTo>
                  <a:pt x="973988" y="586587"/>
                </a:lnTo>
                <a:lnTo>
                  <a:pt x="996099" y="586867"/>
                </a:lnTo>
                <a:lnTo>
                  <a:pt x="1011885" y="587705"/>
                </a:lnTo>
                <a:lnTo>
                  <a:pt x="1179601" y="132308"/>
                </a:lnTo>
                <a:lnTo>
                  <a:pt x="1197254" y="93040"/>
                </a:lnTo>
                <a:lnTo>
                  <a:pt x="1225575" y="55791"/>
                </a:lnTo>
                <a:lnTo>
                  <a:pt x="1258862" y="37490"/>
                </a:lnTo>
                <a:lnTo>
                  <a:pt x="1258862" y="15430"/>
                </a:lnTo>
                <a:close/>
              </a:path>
              <a:path w="1783079" h="601345">
                <a:moveTo>
                  <a:pt x="1782572" y="244779"/>
                </a:moveTo>
                <a:lnTo>
                  <a:pt x="1779193" y="187413"/>
                </a:lnTo>
                <a:lnTo>
                  <a:pt x="1769071" y="137693"/>
                </a:lnTo>
                <a:lnTo>
                  <a:pt x="1752206" y="95618"/>
                </a:lnTo>
                <a:lnTo>
                  <a:pt x="1728584" y="61201"/>
                </a:lnTo>
                <a:lnTo>
                  <a:pt x="1698218" y="34417"/>
                </a:lnTo>
                <a:lnTo>
                  <a:pt x="1676336" y="23152"/>
                </a:lnTo>
                <a:lnTo>
                  <a:pt x="1661096" y="15303"/>
                </a:lnTo>
                <a:lnTo>
                  <a:pt x="1637842" y="9220"/>
                </a:lnTo>
                <a:lnTo>
                  <a:pt x="1637842" y="223837"/>
                </a:lnTo>
                <a:lnTo>
                  <a:pt x="1457540" y="223837"/>
                </a:lnTo>
                <a:lnTo>
                  <a:pt x="1462227" y="175907"/>
                </a:lnTo>
                <a:lnTo>
                  <a:pt x="1469440" y="134658"/>
                </a:lnTo>
                <a:lnTo>
                  <a:pt x="1491399" y="72224"/>
                </a:lnTo>
                <a:lnTo>
                  <a:pt x="1521993" y="35420"/>
                </a:lnTo>
                <a:lnTo>
                  <a:pt x="1559750" y="23152"/>
                </a:lnTo>
                <a:lnTo>
                  <a:pt x="1578584" y="26708"/>
                </a:lnTo>
                <a:lnTo>
                  <a:pt x="1608747" y="55105"/>
                </a:lnTo>
                <a:lnTo>
                  <a:pt x="1628698" y="110236"/>
                </a:lnTo>
                <a:lnTo>
                  <a:pt x="1637601" y="182181"/>
                </a:lnTo>
                <a:lnTo>
                  <a:pt x="1637842" y="223837"/>
                </a:lnTo>
                <a:lnTo>
                  <a:pt x="1637842" y="9220"/>
                </a:lnTo>
                <a:lnTo>
                  <a:pt x="1617230" y="3822"/>
                </a:lnTo>
                <a:lnTo>
                  <a:pt x="1566621" y="0"/>
                </a:lnTo>
                <a:lnTo>
                  <a:pt x="1517662" y="3149"/>
                </a:lnTo>
                <a:lnTo>
                  <a:pt x="1472730" y="12611"/>
                </a:lnTo>
                <a:lnTo>
                  <a:pt x="1431836" y="28384"/>
                </a:lnTo>
                <a:lnTo>
                  <a:pt x="1394993" y="50457"/>
                </a:lnTo>
                <a:lnTo>
                  <a:pt x="1362202" y="78841"/>
                </a:lnTo>
                <a:lnTo>
                  <a:pt x="1334490" y="113169"/>
                </a:lnTo>
                <a:lnTo>
                  <a:pt x="1312938" y="153111"/>
                </a:lnTo>
                <a:lnTo>
                  <a:pt x="1297546" y="198653"/>
                </a:lnTo>
                <a:lnTo>
                  <a:pt x="1288300" y="249796"/>
                </a:lnTo>
                <a:lnTo>
                  <a:pt x="1285227" y="306539"/>
                </a:lnTo>
                <a:lnTo>
                  <a:pt x="1288097" y="361911"/>
                </a:lnTo>
                <a:lnTo>
                  <a:pt x="1296720" y="411594"/>
                </a:lnTo>
                <a:lnTo>
                  <a:pt x="1311071" y="455587"/>
                </a:lnTo>
                <a:lnTo>
                  <a:pt x="1331175" y="493890"/>
                </a:lnTo>
                <a:lnTo>
                  <a:pt x="1357020" y="526516"/>
                </a:lnTo>
                <a:lnTo>
                  <a:pt x="1396022" y="559079"/>
                </a:lnTo>
                <a:lnTo>
                  <a:pt x="1441284" y="582345"/>
                </a:lnTo>
                <a:lnTo>
                  <a:pt x="1492808" y="596303"/>
                </a:lnTo>
                <a:lnTo>
                  <a:pt x="1550555" y="600951"/>
                </a:lnTo>
                <a:lnTo>
                  <a:pt x="1592935" y="597814"/>
                </a:lnTo>
                <a:lnTo>
                  <a:pt x="1631670" y="588403"/>
                </a:lnTo>
                <a:lnTo>
                  <a:pt x="1666735" y="572719"/>
                </a:lnTo>
                <a:lnTo>
                  <a:pt x="1698155" y="550773"/>
                </a:lnTo>
                <a:lnTo>
                  <a:pt x="1736293" y="510514"/>
                </a:lnTo>
                <a:lnTo>
                  <a:pt x="1748269" y="495223"/>
                </a:lnTo>
                <a:lnTo>
                  <a:pt x="1766531" y="463423"/>
                </a:lnTo>
                <a:lnTo>
                  <a:pt x="1780286" y="428929"/>
                </a:lnTo>
                <a:lnTo>
                  <a:pt x="1759597" y="422313"/>
                </a:lnTo>
                <a:lnTo>
                  <a:pt x="1728571" y="460908"/>
                </a:lnTo>
                <a:lnTo>
                  <a:pt x="1692948" y="488480"/>
                </a:lnTo>
                <a:lnTo>
                  <a:pt x="1652778" y="505002"/>
                </a:lnTo>
                <a:lnTo>
                  <a:pt x="1607997" y="510514"/>
                </a:lnTo>
                <a:lnTo>
                  <a:pt x="1588782" y="509143"/>
                </a:lnTo>
                <a:lnTo>
                  <a:pt x="1552308" y="498132"/>
                </a:lnTo>
                <a:lnTo>
                  <a:pt x="1518894" y="475792"/>
                </a:lnTo>
                <a:lnTo>
                  <a:pt x="1491335" y="440512"/>
                </a:lnTo>
                <a:lnTo>
                  <a:pt x="1470609" y="392125"/>
                </a:lnTo>
                <a:lnTo>
                  <a:pt x="1460004" y="331482"/>
                </a:lnTo>
                <a:lnTo>
                  <a:pt x="1458683" y="296608"/>
                </a:lnTo>
                <a:lnTo>
                  <a:pt x="1458747" y="280136"/>
                </a:lnTo>
                <a:lnTo>
                  <a:pt x="1458963" y="266014"/>
                </a:lnTo>
                <a:lnTo>
                  <a:pt x="1459318" y="254228"/>
                </a:lnTo>
                <a:lnTo>
                  <a:pt x="1459826" y="244779"/>
                </a:lnTo>
                <a:lnTo>
                  <a:pt x="1782572" y="244779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3572421" y="4616195"/>
            <a:ext cx="1235075" cy="601345"/>
          </a:xfrm>
          <a:custGeom>
            <a:avLst/>
            <a:gdLst/>
            <a:ahLst/>
            <a:cxnLst/>
            <a:rect l="l" t="t" r="r" b="b"/>
            <a:pathLst>
              <a:path w="1235075" h="601345">
                <a:moveTo>
                  <a:pt x="555904" y="552437"/>
                </a:moveTo>
                <a:lnTo>
                  <a:pt x="544423" y="533679"/>
                </a:lnTo>
                <a:lnTo>
                  <a:pt x="532790" y="541883"/>
                </a:lnTo>
                <a:lnTo>
                  <a:pt x="522033" y="547751"/>
                </a:lnTo>
                <a:lnTo>
                  <a:pt x="512127" y="551268"/>
                </a:lnTo>
                <a:lnTo>
                  <a:pt x="503085" y="552437"/>
                </a:lnTo>
                <a:lnTo>
                  <a:pt x="493115" y="552437"/>
                </a:lnTo>
                <a:lnTo>
                  <a:pt x="478129" y="516166"/>
                </a:lnTo>
                <a:lnTo>
                  <a:pt x="477812" y="503897"/>
                </a:lnTo>
                <a:lnTo>
                  <a:pt x="477812" y="251409"/>
                </a:lnTo>
                <a:lnTo>
                  <a:pt x="477761" y="201371"/>
                </a:lnTo>
                <a:lnTo>
                  <a:pt x="475640" y="149694"/>
                </a:lnTo>
                <a:lnTo>
                  <a:pt x="469188" y="108064"/>
                </a:lnTo>
                <a:lnTo>
                  <a:pt x="446900" y="61341"/>
                </a:lnTo>
                <a:lnTo>
                  <a:pt x="404304" y="25920"/>
                </a:lnTo>
                <a:lnTo>
                  <a:pt x="366407" y="11023"/>
                </a:lnTo>
                <a:lnTo>
                  <a:pt x="321310" y="2755"/>
                </a:lnTo>
                <a:lnTo>
                  <a:pt x="268770" y="0"/>
                </a:lnTo>
                <a:lnTo>
                  <a:pt x="242303" y="622"/>
                </a:lnTo>
                <a:lnTo>
                  <a:pt x="192633" y="5575"/>
                </a:lnTo>
                <a:lnTo>
                  <a:pt x="147612" y="15367"/>
                </a:lnTo>
                <a:lnTo>
                  <a:pt x="109423" y="29159"/>
                </a:lnTo>
                <a:lnTo>
                  <a:pt x="65024" y="56921"/>
                </a:lnTo>
                <a:lnTo>
                  <a:pt x="38569" y="89065"/>
                </a:lnTo>
                <a:lnTo>
                  <a:pt x="29845" y="130111"/>
                </a:lnTo>
                <a:lnTo>
                  <a:pt x="31203" y="147548"/>
                </a:lnTo>
                <a:lnTo>
                  <a:pt x="51676" y="190754"/>
                </a:lnTo>
                <a:lnTo>
                  <a:pt x="94742" y="213512"/>
                </a:lnTo>
                <a:lnTo>
                  <a:pt x="113703" y="215023"/>
                </a:lnTo>
                <a:lnTo>
                  <a:pt x="131940" y="213639"/>
                </a:lnTo>
                <a:lnTo>
                  <a:pt x="178015" y="192963"/>
                </a:lnTo>
                <a:lnTo>
                  <a:pt x="202780" y="151206"/>
                </a:lnTo>
                <a:lnTo>
                  <a:pt x="199986" y="105575"/>
                </a:lnTo>
                <a:lnTo>
                  <a:pt x="176822" y="71259"/>
                </a:lnTo>
                <a:lnTo>
                  <a:pt x="136677" y="48526"/>
                </a:lnTo>
                <a:lnTo>
                  <a:pt x="152679" y="36944"/>
                </a:lnTo>
                <a:lnTo>
                  <a:pt x="171996" y="28663"/>
                </a:lnTo>
                <a:lnTo>
                  <a:pt x="194614" y="23698"/>
                </a:lnTo>
                <a:lnTo>
                  <a:pt x="220535" y="22047"/>
                </a:lnTo>
                <a:lnTo>
                  <a:pt x="242519" y="23672"/>
                </a:lnTo>
                <a:lnTo>
                  <a:pt x="290004" y="47967"/>
                </a:lnTo>
                <a:lnTo>
                  <a:pt x="311010" y="98310"/>
                </a:lnTo>
                <a:lnTo>
                  <a:pt x="312407" y="206197"/>
                </a:lnTo>
                <a:lnTo>
                  <a:pt x="312407" y="251409"/>
                </a:lnTo>
                <a:lnTo>
                  <a:pt x="312407" y="477443"/>
                </a:lnTo>
                <a:lnTo>
                  <a:pt x="295033" y="497230"/>
                </a:lnTo>
                <a:lnTo>
                  <a:pt x="276225" y="511352"/>
                </a:lnTo>
                <a:lnTo>
                  <a:pt x="255981" y="519823"/>
                </a:lnTo>
                <a:lnTo>
                  <a:pt x="234315" y="522655"/>
                </a:lnTo>
                <a:lnTo>
                  <a:pt x="219011" y="521309"/>
                </a:lnTo>
                <a:lnTo>
                  <a:pt x="182626" y="501154"/>
                </a:lnTo>
                <a:lnTo>
                  <a:pt x="164312" y="455574"/>
                </a:lnTo>
                <a:lnTo>
                  <a:pt x="163093" y="434441"/>
                </a:lnTo>
                <a:lnTo>
                  <a:pt x="164528" y="410044"/>
                </a:lnTo>
                <a:lnTo>
                  <a:pt x="176009" y="370357"/>
                </a:lnTo>
                <a:lnTo>
                  <a:pt x="214490" y="327494"/>
                </a:lnTo>
                <a:lnTo>
                  <a:pt x="253822" y="299923"/>
                </a:lnTo>
                <a:lnTo>
                  <a:pt x="274281" y="286956"/>
                </a:lnTo>
                <a:lnTo>
                  <a:pt x="290868" y="274561"/>
                </a:lnTo>
                <a:lnTo>
                  <a:pt x="303568" y="262712"/>
                </a:lnTo>
                <a:lnTo>
                  <a:pt x="312407" y="251409"/>
                </a:lnTo>
                <a:lnTo>
                  <a:pt x="312407" y="206197"/>
                </a:lnTo>
                <a:lnTo>
                  <a:pt x="310565" y="220294"/>
                </a:lnTo>
                <a:lnTo>
                  <a:pt x="305079" y="232803"/>
                </a:lnTo>
                <a:lnTo>
                  <a:pt x="266357" y="261848"/>
                </a:lnTo>
                <a:lnTo>
                  <a:pt x="220116" y="280873"/>
                </a:lnTo>
                <a:lnTo>
                  <a:pt x="162102" y="300888"/>
                </a:lnTo>
                <a:lnTo>
                  <a:pt x="136220" y="310400"/>
                </a:lnTo>
                <a:lnTo>
                  <a:pt x="92443" y="328599"/>
                </a:lnTo>
                <a:lnTo>
                  <a:pt x="56832" y="349961"/>
                </a:lnTo>
                <a:lnTo>
                  <a:pt x="26987" y="378752"/>
                </a:lnTo>
                <a:lnTo>
                  <a:pt x="6743" y="415556"/>
                </a:lnTo>
                <a:lnTo>
                  <a:pt x="0" y="460908"/>
                </a:lnTo>
                <a:lnTo>
                  <a:pt x="2260" y="489229"/>
                </a:lnTo>
                <a:lnTo>
                  <a:pt x="20358" y="537197"/>
                </a:lnTo>
                <a:lnTo>
                  <a:pt x="56603" y="572757"/>
                </a:lnTo>
                <a:lnTo>
                  <a:pt x="111442" y="590943"/>
                </a:lnTo>
                <a:lnTo>
                  <a:pt x="145872" y="593217"/>
                </a:lnTo>
                <a:lnTo>
                  <a:pt x="198196" y="587629"/>
                </a:lnTo>
                <a:lnTo>
                  <a:pt x="243776" y="570890"/>
                </a:lnTo>
                <a:lnTo>
                  <a:pt x="282613" y="542975"/>
                </a:lnTo>
                <a:lnTo>
                  <a:pt x="299288" y="522655"/>
                </a:lnTo>
                <a:lnTo>
                  <a:pt x="314693" y="503897"/>
                </a:lnTo>
                <a:lnTo>
                  <a:pt x="329996" y="555802"/>
                </a:lnTo>
                <a:lnTo>
                  <a:pt x="375856" y="587159"/>
                </a:lnTo>
                <a:lnTo>
                  <a:pt x="429577" y="593217"/>
                </a:lnTo>
                <a:lnTo>
                  <a:pt x="465455" y="590664"/>
                </a:lnTo>
                <a:lnTo>
                  <a:pt x="498475" y="583018"/>
                </a:lnTo>
                <a:lnTo>
                  <a:pt x="528624" y="570280"/>
                </a:lnTo>
                <a:lnTo>
                  <a:pt x="555904" y="552437"/>
                </a:lnTo>
                <a:close/>
              </a:path>
              <a:path w="1235075" h="601345">
                <a:moveTo>
                  <a:pt x="1234706" y="562343"/>
                </a:moveTo>
                <a:lnTo>
                  <a:pt x="1187640" y="549325"/>
                </a:lnTo>
                <a:lnTo>
                  <a:pt x="1165364" y="509143"/>
                </a:lnTo>
                <a:lnTo>
                  <a:pt x="1161199" y="465315"/>
                </a:lnTo>
                <a:lnTo>
                  <a:pt x="1161199" y="3314"/>
                </a:lnTo>
                <a:lnTo>
                  <a:pt x="1125308" y="10071"/>
                </a:lnTo>
                <a:lnTo>
                  <a:pt x="1085405" y="14884"/>
                </a:lnTo>
                <a:lnTo>
                  <a:pt x="1041463" y="17780"/>
                </a:lnTo>
                <a:lnTo>
                  <a:pt x="993495" y="18745"/>
                </a:lnTo>
                <a:lnTo>
                  <a:pt x="976122" y="18529"/>
                </a:lnTo>
                <a:lnTo>
                  <a:pt x="958469" y="17907"/>
                </a:lnTo>
                <a:lnTo>
                  <a:pt x="940523" y="16878"/>
                </a:lnTo>
                <a:lnTo>
                  <a:pt x="922274" y="15430"/>
                </a:lnTo>
                <a:lnTo>
                  <a:pt x="922274" y="38595"/>
                </a:lnTo>
                <a:lnTo>
                  <a:pt x="969340" y="51612"/>
                </a:lnTo>
                <a:lnTo>
                  <a:pt x="991628" y="91795"/>
                </a:lnTo>
                <a:lnTo>
                  <a:pt x="995781" y="135623"/>
                </a:lnTo>
                <a:lnTo>
                  <a:pt x="995781" y="424522"/>
                </a:lnTo>
                <a:lnTo>
                  <a:pt x="987615" y="474281"/>
                </a:lnTo>
                <a:lnTo>
                  <a:pt x="963066" y="515493"/>
                </a:lnTo>
                <a:lnTo>
                  <a:pt x="927023" y="543204"/>
                </a:lnTo>
                <a:lnTo>
                  <a:pt x="884377" y="552437"/>
                </a:lnTo>
                <a:lnTo>
                  <a:pt x="865898" y="550989"/>
                </a:lnTo>
                <a:lnTo>
                  <a:pt x="829830" y="529272"/>
                </a:lnTo>
                <a:lnTo>
                  <a:pt x="816381" y="481507"/>
                </a:lnTo>
                <a:lnTo>
                  <a:pt x="815479" y="459803"/>
                </a:lnTo>
                <a:lnTo>
                  <a:pt x="815479" y="3314"/>
                </a:lnTo>
                <a:lnTo>
                  <a:pt x="779576" y="10071"/>
                </a:lnTo>
                <a:lnTo>
                  <a:pt x="739648" y="14884"/>
                </a:lnTo>
                <a:lnTo>
                  <a:pt x="695718" y="17780"/>
                </a:lnTo>
                <a:lnTo>
                  <a:pt x="647776" y="18745"/>
                </a:lnTo>
                <a:lnTo>
                  <a:pt x="629970" y="18529"/>
                </a:lnTo>
                <a:lnTo>
                  <a:pt x="612165" y="17907"/>
                </a:lnTo>
                <a:lnTo>
                  <a:pt x="594360" y="16878"/>
                </a:lnTo>
                <a:lnTo>
                  <a:pt x="576554" y="15430"/>
                </a:lnTo>
                <a:lnTo>
                  <a:pt x="576554" y="38595"/>
                </a:lnTo>
                <a:lnTo>
                  <a:pt x="623620" y="51612"/>
                </a:lnTo>
                <a:lnTo>
                  <a:pt x="645909" y="91795"/>
                </a:lnTo>
                <a:lnTo>
                  <a:pt x="650062" y="135623"/>
                </a:lnTo>
                <a:lnTo>
                  <a:pt x="650062" y="414591"/>
                </a:lnTo>
                <a:lnTo>
                  <a:pt x="650608" y="440817"/>
                </a:lnTo>
                <a:lnTo>
                  <a:pt x="654913" y="485203"/>
                </a:lnTo>
                <a:lnTo>
                  <a:pt x="669734" y="533819"/>
                </a:lnTo>
                <a:lnTo>
                  <a:pt x="708139" y="576745"/>
                </a:lnTo>
                <a:lnTo>
                  <a:pt x="770750" y="598258"/>
                </a:lnTo>
                <a:lnTo>
                  <a:pt x="810869" y="600951"/>
                </a:lnTo>
                <a:lnTo>
                  <a:pt x="860539" y="596849"/>
                </a:lnTo>
                <a:lnTo>
                  <a:pt x="903871" y="584542"/>
                </a:lnTo>
                <a:lnTo>
                  <a:pt x="940854" y="564032"/>
                </a:lnTo>
                <a:lnTo>
                  <a:pt x="971486" y="535317"/>
                </a:lnTo>
                <a:lnTo>
                  <a:pt x="995781" y="498411"/>
                </a:lnTo>
                <a:lnTo>
                  <a:pt x="995781" y="597623"/>
                </a:lnTo>
                <a:lnTo>
                  <a:pt x="1031684" y="590867"/>
                </a:lnTo>
                <a:lnTo>
                  <a:pt x="1071613" y="586054"/>
                </a:lnTo>
                <a:lnTo>
                  <a:pt x="1115542" y="583171"/>
                </a:lnTo>
                <a:lnTo>
                  <a:pt x="1163485" y="582218"/>
                </a:lnTo>
                <a:lnTo>
                  <a:pt x="1181290" y="582422"/>
                </a:lnTo>
                <a:lnTo>
                  <a:pt x="1199095" y="583031"/>
                </a:lnTo>
                <a:lnTo>
                  <a:pt x="1216901" y="584060"/>
                </a:lnTo>
                <a:lnTo>
                  <a:pt x="1234706" y="585508"/>
                </a:lnTo>
                <a:lnTo>
                  <a:pt x="1234706" y="562343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372605" y="5297490"/>
            <a:ext cx="622935" cy="880110"/>
          </a:xfrm>
          <a:custGeom>
            <a:avLst/>
            <a:gdLst/>
            <a:ahLst/>
            <a:cxnLst/>
            <a:rect l="l" t="t" r="r" b="b"/>
            <a:pathLst>
              <a:path w="622935" h="880110">
                <a:moveTo>
                  <a:pt x="0" y="12115"/>
                </a:moveTo>
                <a:lnTo>
                  <a:pt x="0" y="35267"/>
                </a:lnTo>
                <a:lnTo>
                  <a:pt x="18617" y="36717"/>
                </a:lnTo>
                <a:lnTo>
                  <a:pt x="34293" y="41065"/>
                </a:lnTo>
                <a:lnTo>
                  <a:pt x="64115" y="71751"/>
                </a:lnTo>
                <a:lnTo>
                  <a:pt x="73507" y="132321"/>
                </a:lnTo>
                <a:lnTo>
                  <a:pt x="73507" y="808240"/>
                </a:lnTo>
                <a:lnTo>
                  <a:pt x="73003" y="824921"/>
                </a:lnTo>
                <a:lnTo>
                  <a:pt x="71491" y="840770"/>
                </a:lnTo>
                <a:lnTo>
                  <a:pt x="68974" y="855787"/>
                </a:lnTo>
                <a:lnTo>
                  <a:pt x="65455" y="869975"/>
                </a:lnTo>
                <a:lnTo>
                  <a:pt x="82677" y="879906"/>
                </a:lnTo>
                <a:lnTo>
                  <a:pt x="128552" y="854482"/>
                </a:lnTo>
                <a:lnTo>
                  <a:pt x="168827" y="842845"/>
                </a:lnTo>
                <a:lnTo>
                  <a:pt x="210165" y="838430"/>
                </a:lnTo>
                <a:lnTo>
                  <a:pt x="259831" y="838430"/>
                </a:lnTo>
                <a:lnTo>
                  <a:pt x="258415" y="837793"/>
                </a:lnTo>
                <a:lnTo>
                  <a:pt x="238887" y="824763"/>
                </a:lnTo>
                <a:lnTo>
                  <a:pt x="238887" y="420116"/>
                </a:lnTo>
                <a:lnTo>
                  <a:pt x="245319" y="399206"/>
                </a:lnTo>
                <a:lnTo>
                  <a:pt x="253808" y="381495"/>
                </a:lnTo>
                <a:lnTo>
                  <a:pt x="238887" y="381495"/>
                </a:lnTo>
                <a:lnTo>
                  <a:pt x="238887" y="15443"/>
                </a:lnTo>
                <a:lnTo>
                  <a:pt x="71183" y="15443"/>
                </a:lnTo>
                <a:lnTo>
                  <a:pt x="53388" y="15234"/>
                </a:lnTo>
                <a:lnTo>
                  <a:pt x="35591" y="14608"/>
                </a:lnTo>
                <a:lnTo>
                  <a:pt x="17794" y="13567"/>
                </a:lnTo>
                <a:lnTo>
                  <a:pt x="0" y="12115"/>
                </a:lnTo>
                <a:close/>
              </a:path>
              <a:path w="622935" h="880110">
                <a:moveTo>
                  <a:pt x="259831" y="838430"/>
                </a:moveTo>
                <a:lnTo>
                  <a:pt x="210165" y="838430"/>
                </a:lnTo>
                <a:lnTo>
                  <a:pt x="230835" y="839114"/>
                </a:lnTo>
                <a:lnTo>
                  <a:pt x="257396" y="855999"/>
                </a:lnTo>
                <a:lnTo>
                  <a:pt x="287699" y="868060"/>
                </a:lnTo>
                <a:lnTo>
                  <a:pt x="321735" y="875297"/>
                </a:lnTo>
                <a:lnTo>
                  <a:pt x="359498" y="877709"/>
                </a:lnTo>
                <a:lnTo>
                  <a:pt x="414837" y="872922"/>
                </a:lnTo>
                <a:lnTo>
                  <a:pt x="464872" y="858558"/>
                </a:lnTo>
                <a:lnTo>
                  <a:pt x="472343" y="854557"/>
                </a:lnTo>
                <a:lnTo>
                  <a:pt x="323888" y="854557"/>
                </a:lnTo>
                <a:lnTo>
                  <a:pt x="300916" y="852693"/>
                </a:lnTo>
                <a:lnTo>
                  <a:pt x="279092" y="847104"/>
                </a:lnTo>
                <a:lnTo>
                  <a:pt x="259831" y="838430"/>
                </a:lnTo>
                <a:close/>
              </a:path>
              <a:path w="622935" h="880110">
                <a:moveTo>
                  <a:pt x="540107" y="324180"/>
                </a:moveTo>
                <a:lnTo>
                  <a:pt x="346862" y="324180"/>
                </a:lnTo>
                <a:lnTo>
                  <a:pt x="370115" y="327868"/>
                </a:lnTo>
                <a:lnTo>
                  <a:pt x="390499" y="338929"/>
                </a:lnTo>
                <a:lnTo>
                  <a:pt x="422668" y="383159"/>
                </a:lnTo>
                <a:lnTo>
                  <a:pt x="442482" y="461310"/>
                </a:lnTo>
                <a:lnTo>
                  <a:pt x="447434" y="514759"/>
                </a:lnTo>
                <a:lnTo>
                  <a:pt x="449084" y="577799"/>
                </a:lnTo>
                <a:lnTo>
                  <a:pt x="447144" y="643334"/>
                </a:lnTo>
                <a:lnTo>
                  <a:pt x="441328" y="699906"/>
                </a:lnTo>
                <a:lnTo>
                  <a:pt x="431639" y="747520"/>
                </a:lnTo>
                <a:lnTo>
                  <a:pt x="418084" y="786180"/>
                </a:lnTo>
                <a:lnTo>
                  <a:pt x="379020" y="837471"/>
                </a:lnTo>
                <a:lnTo>
                  <a:pt x="323888" y="854557"/>
                </a:lnTo>
                <a:lnTo>
                  <a:pt x="472343" y="854557"/>
                </a:lnTo>
                <a:lnTo>
                  <a:pt x="509594" y="834611"/>
                </a:lnTo>
                <a:lnTo>
                  <a:pt x="548995" y="801077"/>
                </a:lnTo>
                <a:lnTo>
                  <a:pt x="575466" y="767009"/>
                </a:lnTo>
                <a:lnTo>
                  <a:pt x="596052" y="726100"/>
                </a:lnTo>
                <a:lnTo>
                  <a:pt x="610755" y="678353"/>
                </a:lnTo>
                <a:lnTo>
                  <a:pt x="619575" y="623771"/>
                </a:lnTo>
                <a:lnTo>
                  <a:pt x="622515" y="562356"/>
                </a:lnTo>
                <a:lnTo>
                  <a:pt x="618927" y="496990"/>
                </a:lnTo>
                <a:lnTo>
                  <a:pt x="608161" y="439823"/>
                </a:lnTo>
                <a:lnTo>
                  <a:pt x="590219" y="390852"/>
                </a:lnTo>
                <a:lnTo>
                  <a:pt x="565099" y="350075"/>
                </a:lnTo>
                <a:lnTo>
                  <a:pt x="540107" y="324180"/>
                </a:lnTo>
                <a:close/>
              </a:path>
              <a:path w="622935" h="880110">
                <a:moveTo>
                  <a:pt x="414616" y="276771"/>
                </a:moveTo>
                <a:lnTo>
                  <a:pt x="358338" y="283519"/>
                </a:lnTo>
                <a:lnTo>
                  <a:pt x="308965" y="303784"/>
                </a:lnTo>
                <a:lnTo>
                  <a:pt x="268458" y="336724"/>
                </a:lnTo>
                <a:lnTo>
                  <a:pt x="238887" y="381495"/>
                </a:lnTo>
                <a:lnTo>
                  <a:pt x="253808" y="381495"/>
                </a:lnTo>
                <a:lnTo>
                  <a:pt x="254255" y="380561"/>
                </a:lnTo>
                <a:lnTo>
                  <a:pt x="265699" y="364184"/>
                </a:lnTo>
                <a:lnTo>
                  <a:pt x="295263" y="338753"/>
                </a:lnTo>
                <a:lnTo>
                  <a:pt x="346862" y="324180"/>
                </a:lnTo>
                <a:lnTo>
                  <a:pt x="540107" y="324180"/>
                </a:lnTo>
                <a:lnTo>
                  <a:pt x="534147" y="318004"/>
                </a:lnTo>
                <a:lnTo>
                  <a:pt x="498749" y="295097"/>
                </a:lnTo>
                <a:lnTo>
                  <a:pt x="458905" y="281352"/>
                </a:lnTo>
                <a:lnTo>
                  <a:pt x="414616" y="276771"/>
                </a:lnTo>
                <a:close/>
              </a:path>
              <a:path w="622935" h="880110">
                <a:moveTo>
                  <a:pt x="238887" y="0"/>
                </a:moveTo>
                <a:lnTo>
                  <a:pt x="202996" y="6752"/>
                </a:lnTo>
                <a:lnTo>
                  <a:pt x="163083" y="11579"/>
                </a:lnTo>
                <a:lnTo>
                  <a:pt x="119147" y="14476"/>
                </a:lnTo>
                <a:lnTo>
                  <a:pt x="71183" y="15443"/>
                </a:lnTo>
                <a:lnTo>
                  <a:pt x="238887" y="15443"/>
                </a:lnTo>
                <a:lnTo>
                  <a:pt x="238887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1081252" y="5244546"/>
            <a:ext cx="497840" cy="930910"/>
          </a:xfrm>
          <a:custGeom>
            <a:avLst/>
            <a:gdLst/>
            <a:ahLst/>
            <a:cxnLst/>
            <a:rect l="l" t="t" r="r" b="b"/>
            <a:pathLst>
              <a:path w="497840" h="930910">
                <a:moveTo>
                  <a:pt x="281406" y="329704"/>
                </a:moveTo>
                <a:lnTo>
                  <a:pt x="232443" y="332860"/>
                </a:lnTo>
                <a:lnTo>
                  <a:pt x="187512" y="342325"/>
                </a:lnTo>
                <a:lnTo>
                  <a:pt x="146622" y="358096"/>
                </a:lnTo>
                <a:lnTo>
                  <a:pt x="109778" y="380171"/>
                </a:lnTo>
                <a:lnTo>
                  <a:pt x="76987" y="408546"/>
                </a:lnTo>
                <a:lnTo>
                  <a:pt x="49278" y="442885"/>
                </a:lnTo>
                <a:lnTo>
                  <a:pt x="27722" y="482823"/>
                </a:lnTo>
                <a:lnTo>
                  <a:pt x="12322" y="528362"/>
                </a:lnTo>
                <a:lnTo>
                  <a:pt x="3081" y="579502"/>
                </a:lnTo>
                <a:lnTo>
                  <a:pt x="0" y="636244"/>
                </a:lnTo>
                <a:lnTo>
                  <a:pt x="2873" y="691617"/>
                </a:lnTo>
                <a:lnTo>
                  <a:pt x="11492" y="741302"/>
                </a:lnTo>
                <a:lnTo>
                  <a:pt x="25854" y="785298"/>
                </a:lnTo>
                <a:lnTo>
                  <a:pt x="45955" y="823604"/>
                </a:lnTo>
                <a:lnTo>
                  <a:pt x="71793" y="856221"/>
                </a:lnTo>
                <a:lnTo>
                  <a:pt x="110803" y="888784"/>
                </a:lnTo>
                <a:lnTo>
                  <a:pt x="156070" y="912045"/>
                </a:lnTo>
                <a:lnTo>
                  <a:pt x="207585" y="926003"/>
                </a:lnTo>
                <a:lnTo>
                  <a:pt x="265341" y="930655"/>
                </a:lnTo>
                <a:lnTo>
                  <a:pt x="307725" y="927518"/>
                </a:lnTo>
                <a:lnTo>
                  <a:pt x="346449" y="918108"/>
                </a:lnTo>
                <a:lnTo>
                  <a:pt x="381516" y="902431"/>
                </a:lnTo>
                <a:lnTo>
                  <a:pt x="412927" y="880490"/>
                </a:lnTo>
                <a:lnTo>
                  <a:pt x="451065" y="840244"/>
                </a:lnTo>
                <a:lnTo>
                  <a:pt x="322783" y="840244"/>
                </a:lnTo>
                <a:lnTo>
                  <a:pt x="303571" y="838864"/>
                </a:lnTo>
                <a:lnTo>
                  <a:pt x="267101" y="827830"/>
                </a:lnTo>
                <a:lnTo>
                  <a:pt x="233686" y="805509"/>
                </a:lnTo>
                <a:lnTo>
                  <a:pt x="206114" y="770228"/>
                </a:lnTo>
                <a:lnTo>
                  <a:pt x="185395" y="721844"/>
                </a:lnTo>
                <a:lnTo>
                  <a:pt x="174792" y="661191"/>
                </a:lnTo>
                <a:lnTo>
                  <a:pt x="173469" y="626325"/>
                </a:lnTo>
                <a:lnTo>
                  <a:pt x="173538" y="609853"/>
                </a:lnTo>
                <a:lnTo>
                  <a:pt x="173750" y="595722"/>
                </a:lnTo>
                <a:lnTo>
                  <a:pt x="174106" y="583938"/>
                </a:lnTo>
                <a:lnTo>
                  <a:pt x="174612" y="574509"/>
                </a:lnTo>
                <a:lnTo>
                  <a:pt x="497357" y="574509"/>
                </a:lnTo>
                <a:lnTo>
                  <a:pt x="496123" y="553529"/>
                </a:lnTo>
                <a:lnTo>
                  <a:pt x="172326" y="553529"/>
                </a:lnTo>
                <a:lnTo>
                  <a:pt x="177020" y="505606"/>
                </a:lnTo>
                <a:lnTo>
                  <a:pt x="184226" y="464365"/>
                </a:lnTo>
                <a:lnTo>
                  <a:pt x="206184" y="401929"/>
                </a:lnTo>
                <a:lnTo>
                  <a:pt x="236774" y="365124"/>
                </a:lnTo>
                <a:lnTo>
                  <a:pt x="274535" y="352856"/>
                </a:lnTo>
                <a:lnTo>
                  <a:pt x="391119" y="352856"/>
                </a:lnTo>
                <a:lnTo>
                  <a:pt x="375879" y="345004"/>
                </a:lnTo>
                <a:lnTo>
                  <a:pt x="332016" y="333529"/>
                </a:lnTo>
                <a:lnTo>
                  <a:pt x="281406" y="329704"/>
                </a:lnTo>
                <a:close/>
              </a:path>
              <a:path w="497840" h="930910">
                <a:moveTo>
                  <a:pt x="474383" y="752005"/>
                </a:moveTo>
                <a:lnTo>
                  <a:pt x="443362" y="790615"/>
                </a:lnTo>
                <a:lnTo>
                  <a:pt x="407755" y="818189"/>
                </a:lnTo>
                <a:lnTo>
                  <a:pt x="367562" y="834731"/>
                </a:lnTo>
                <a:lnTo>
                  <a:pt x="322783" y="840244"/>
                </a:lnTo>
                <a:lnTo>
                  <a:pt x="451065" y="840244"/>
                </a:lnTo>
                <a:lnTo>
                  <a:pt x="463048" y="824938"/>
                </a:lnTo>
                <a:lnTo>
                  <a:pt x="481318" y="793130"/>
                </a:lnTo>
                <a:lnTo>
                  <a:pt x="495071" y="758621"/>
                </a:lnTo>
                <a:lnTo>
                  <a:pt x="474383" y="752005"/>
                </a:lnTo>
                <a:close/>
              </a:path>
              <a:path w="497840" h="930910">
                <a:moveTo>
                  <a:pt x="391119" y="352856"/>
                </a:moveTo>
                <a:lnTo>
                  <a:pt x="274535" y="352856"/>
                </a:lnTo>
                <a:lnTo>
                  <a:pt x="293373" y="356406"/>
                </a:lnTo>
                <a:lnTo>
                  <a:pt x="309705" y="367055"/>
                </a:lnTo>
                <a:lnTo>
                  <a:pt x="334835" y="409638"/>
                </a:lnTo>
                <a:lnTo>
                  <a:pt x="349332" y="474021"/>
                </a:lnTo>
                <a:lnTo>
                  <a:pt x="352628" y="553529"/>
                </a:lnTo>
                <a:lnTo>
                  <a:pt x="496123" y="553529"/>
                </a:lnTo>
                <a:lnTo>
                  <a:pt x="483858" y="467405"/>
                </a:lnTo>
                <a:lnTo>
                  <a:pt x="466985" y="425329"/>
                </a:lnTo>
                <a:lnTo>
                  <a:pt x="443364" y="390904"/>
                </a:lnTo>
                <a:lnTo>
                  <a:pt x="412996" y="364129"/>
                </a:lnTo>
                <a:lnTo>
                  <a:pt x="391119" y="352856"/>
                </a:lnTo>
                <a:close/>
              </a:path>
              <a:path w="497840" h="930910">
                <a:moveTo>
                  <a:pt x="359536" y="0"/>
                </a:moveTo>
                <a:lnTo>
                  <a:pt x="317095" y="14894"/>
                </a:lnTo>
                <a:lnTo>
                  <a:pt x="288852" y="49523"/>
                </a:lnTo>
                <a:lnTo>
                  <a:pt x="267821" y="93166"/>
                </a:lnTo>
                <a:lnTo>
                  <a:pt x="244235" y="148260"/>
                </a:lnTo>
                <a:lnTo>
                  <a:pt x="228009" y="183889"/>
                </a:lnTo>
                <a:lnTo>
                  <a:pt x="212078" y="216070"/>
                </a:lnTo>
                <a:lnTo>
                  <a:pt x="196443" y="244805"/>
                </a:lnTo>
                <a:lnTo>
                  <a:pt x="209080" y="254711"/>
                </a:lnTo>
                <a:lnTo>
                  <a:pt x="236492" y="231092"/>
                </a:lnTo>
                <a:lnTo>
                  <a:pt x="265918" y="207598"/>
                </a:lnTo>
                <a:lnTo>
                  <a:pt x="297355" y="184236"/>
                </a:lnTo>
                <a:lnTo>
                  <a:pt x="330796" y="161010"/>
                </a:lnTo>
                <a:lnTo>
                  <a:pt x="341535" y="153328"/>
                </a:lnTo>
                <a:lnTo>
                  <a:pt x="380669" y="123264"/>
                </a:lnTo>
                <a:lnTo>
                  <a:pt x="410705" y="90355"/>
                </a:lnTo>
                <a:lnTo>
                  <a:pt x="420408" y="56235"/>
                </a:lnTo>
                <a:lnTo>
                  <a:pt x="419115" y="43286"/>
                </a:lnTo>
                <a:lnTo>
                  <a:pt x="391178" y="8079"/>
                </a:lnTo>
                <a:lnTo>
                  <a:pt x="371084" y="897"/>
                </a:lnTo>
                <a:lnTo>
                  <a:pt x="359536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1640625" y="5296380"/>
            <a:ext cx="312420" cy="863600"/>
          </a:xfrm>
          <a:custGeom>
            <a:avLst/>
            <a:gdLst/>
            <a:ahLst/>
            <a:cxnLst/>
            <a:rect l="l" t="t" r="r" b="b"/>
            <a:pathLst>
              <a:path w="312419" h="863600">
                <a:moveTo>
                  <a:pt x="238899" y="0"/>
                </a:moveTo>
                <a:lnTo>
                  <a:pt x="203009" y="6761"/>
                </a:lnTo>
                <a:lnTo>
                  <a:pt x="163099" y="11582"/>
                </a:lnTo>
                <a:lnTo>
                  <a:pt x="119170" y="14469"/>
                </a:lnTo>
                <a:lnTo>
                  <a:pt x="71221" y="15430"/>
                </a:lnTo>
                <a:lnTo>
                  <a:pt x="53846" y="15227"/>
                </a:lnTo>
                <a:lnTo>
                  <a:pt x="36182" y="14614"/>
                </a:lnTo>
                <a:lnTo>
                  <a:pt x="18232" y="13587"/>
                </a:lnTo>
                <a:lnTo>
                  <a:pt x="0" y="12141"/>
                </a:lnTo>
                <a:lnTo>
                  <a:pt x="0" y="35293"/>
                </a:lnTo>
                <a:lnTo>
                  <a:pt x="47064" y="48302"/>
                </a:lnTo>
                <a:lnTo>
                  <a:pt x="69353" y="88490"/>
                </a:lnTo>
                <a:lnTo>
                  <a:pt x="73520" y="132321"/>
                </a:lnTo>
                <a:lnTo>
                  <a:pt x="73520" y="760818"/>
                </a:lnTo>
                <a:lnTo>
                  <a:pt x="69353" y="799020"/>
                </a:lnTo>
                <a:lnTo>
                  <a:pt x="47064" y="830609"/>
                </a:lnTo>
                <a:lnTo>
                  <a:pt x="0" y="840232"/>
                </a:lnTo>
                <a:lnTo>
                  <a:pt x="0" y="863371"/>
                </a:lnTo>
                <a:lnTo>
                  <a:pt x="99356" y="860072"/>
                </a:lnTo>
                <a:lnTo>
                  <a:pt x="133957" y="859242"/>
                </a:lnTo>
                <a:lnTo>
                  <a:pt x="158508" y="858964"/>
                </a:lnTo>
                <a:lnTo>
                  <a:pt x="181048" y="859242"/>
                </a:lnTo>
                <a:lnTo>
                  <a:pt x="214207" y="860072"/>
                </a:lnTo>
                <a:lnTo>
                  <a:pt x="312407" y="863371"/>
                </a:lnTo>
                <a:lnTo>
                  <a:pt x="312407" y="840232"/>
                </a:lnTo>
                <a:lnTo>
                  <a:pt x="264613" y="830609"/>
                </a:lnTo>
                <a:lnTo>
                  <a:pt x="242922" y="799020"/>
                </a:lnTo>
                <a:lnTo>
                  <a:pt x="238899" y="760818"/>
                </a:lnTo>
                <a:lnTo>
                  <a:pt x="238899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2002420" y="5305194"/>
            <a:ext cx="313055" cy="854710"/>
          </a:xfrm>
          <a:custGeom>
            <a:avLst/>
            <a:gdLst/>
            <a:ahLst/>
            <a:cxnLst/>
            <a:rect l="l" t="t" r="r" b="b"/>
            <a:pathLst>
              <a:path w="313055" h="854710">
                <a:moveTo>
                  <a:pt x="0" y="284505"/>
                </a:moveTo>
                <a:lnTo>
                  <a:pt x="0" y="307657"/>
                </a:lnTo>
                <a:lnTo>
                  <a:pt x="19101" y="309101"/>
                </a:lnTo>
                <a:lnTo>
                  <a:pt x="35036" y="313435"/>
                </a:lnTo>
                <a:lnTo>
                  <a:pt x="64468" y="344102"/>
                </a:lnTo>
                <a:lnTo>
                  <a:pt x="73507" y="404685"/>
                </a:lnTo>
                <a:lnTo>
                  <a:pt x="73507" y="752005"/>
                </a:lnTo>
                <a:lnTo>
                  <a:pt x="69489" y="790206"/>
                </a:lnTo>
                <a:lnTo>
                  <a:pt x="47813" y="821795"/>
                </a:lnTo>
                <a:lnTo>
                  <a:pt x="0" y="831418"/>
                </a:lnTo>
                <a:lnTo>
                  <a:pt x="0" y="854557"/>
                </a:lnTo>
                <a:lnTo>
                  <a:pt x="136317" y="850428"/>
                </a:lnTo>
                <a:lnTo>
                  <a:pt x="159651" y="850150"/>
                </a:lnTo>
                <a:lnTo>
                  <a:pt x="312432" y="850150"/>
                </a:lnTo>
                <a:lnTo>
                  <a:pt x="312432" y="831418"/>
                </a:lnTo>
                <a:lnTo>
                  <a:pt x="265360" y="821795"/>
                </a:lnTo>
                <a:lnTo>
                  <a:pt x="243077" y="790206"/>
                </a:lnTo>
                <a:lnTo>
                  <a:pt x="238925" y="752005"/>
                </a:lnTo>
                <a:lnTo>
                  <a:pt x="238925" y="287794"/>
                </a:lnTo>
                <a:lnTo>
                  <a:pt x="71221" y="287794"/>
                </a:lnTo>
                <a:lnTo>
                  <a:pt x="53846" y="287591"/>
                </a:lnTo>
                <a:lnTo>
                  <a:pt x="36182" y="286978"/>
                </a:lnTo>
                <a:lnTo>
                  <a:pt x="18232" y="285951"/>
                </a:lnTo>
                <a:lnTo>
                  <a:pt x="0" y="284505"/>
                </a:lnTo>
                <a:close/>
              </a:path>
              <a:path w="313055" h="854710">
                <a:moveTo>
                  <a:pt x="312432" y="850150"/>
                </a:moveTo>
                <a:lnTo>
                  <a:pt x="159651" y="850150"/>
                </a:lnTo>
                <a:lnTo>
                  <a:pt x="183418" y="850428"/>
                </a:lnTo>
                <a:lnTo>
                  <a:pt x="312432" y="854557"/>
                </a:lnTo>
                <a:lnTo>
                  <a:pt x="312432" y="850150"/>
                </a:lnTo>
                <a:close/>
              </a:path>
              <a:path w="313055" h="854710">
                <a:moveTo>
                  <a:pt x="238925" y="272351"/>
                </a:moveTo>
                <a:lnTo>
                  <a:pt x="203884" y="279120"/>
                </a:lnTo>
                <a:lnTo>
                  <a:pt x="164255" y="283945"/>
                </a:lnTo>
                <a:lnTo>
                  <a:pt x="120035" y="286833"/>
                </a:lnTo>
                <a:lnTo>
                  <a:pt x="71221" y="287794"/>
                </a:lnTo>
                <a:lnTo>
                  <a:pt x="238925" y="287794"/>
                </a:lnTo>
                <a:lnTo>
                  <a:pt x="238925" y="272351"/>
                </a:lnTo>
                <a:close/>
              </a:path>
              <a:path w="313055" h="854710">
                <a:moveTo>
                  <a:pt x="149313" y="0"/>
                </a:moveTo>
                <a:lnTo>
                  <a:pt x="106110" y="5664"/>
                </a:lnTo>
                <a:lnTo>
                  <a:pt x="60627" y="34989"/>
                </a:lnTo>
                <a:lnTo>
                  <a:pt x="44805" y="84912"/>
                </a:lnTo>
                <a:lnTo>
                  <a:pt x="46563" y="103700"/>
                </a:lnTo>
                <a:lnTo>
                  <a:pt x="72936" y="147231"/>
                </a:lnTo>
                <a:lnTo>
                  <a:pt x="126458" y="168412"/>
                </a:lnTo>
                <a:lnTo>
                  <a:pt x="149313" y="169824"/>
                </a:lnTo>
                <a:lnTo>
                  <a:pt x="172180" y="168412"/>
                </a:lnTo>
                <a:lnTo>
                  <a:pt x="210373" y="157115"/>
                </a:lnTo>
                <a:lnTo>
                  <a:pt x="246807" y="120348"/>
                </a:lnTo>
                <a:lnTo>
                  <a:pt x="253847" y="84912"/>
                </a:lnTo>
                <a:lnTo>
                  <a:pt x="252086" y="66134"/>
                </a:lnTo>
                <a:lnTo>
                  <a:pt x="225717" y="22605"/>
                </a:lnTo>
                <a:lnTo>
                  <a:pt x="172180" y="1417"/>
                </a:lnTo>
                <a:lnTo>
                  <a:pt x="149313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2379132" y="5574250"/>
            <a:ext cx="497840" cy="601345"/>
          </a:xfrm>
          <a:custGeom>
            <a:avLst/>
            <a:gdLst/>
            <a:ahLst/>
            <a:cxnLst/>
            <a:rect l="l" t="t" r="r" b="b"/>
            <a:pathLst>
              <a:path w="497839" h="601345">
                <a:moveTo>
                  <a:pt x="281406" y="0"/>
                </a:moveTo>
                <a:lnTo>
                  <a:pt x="232443" y="3155"/>
                </a:lnTo>
                <a:lnTo>
                  <a:pt x="187511" y="12620"/>
                </a:lnTo>
                <a:lnTo>
                  <a:pt x="146619" y="28392"/>
                </a:lnTo>
                <a:lnTo>
                  <a:pt x="109771" y="50466"/>
                </a:lnTo>
                <a:lnTo>
                  <a:pt x="76974" y="78841"/>
                </a:lnTo>
                <a:lnTo>
                  <a:pt x="49271" y="113180"/>
                </a:lnTo>
                <a:lnTo>
                  <a:pt x="27720" y="153119"/>
                </a:lnTo>
                <a:lnTo>
                  <a:pt x="12322" y="198658"/>
                </a:lnTo>
                <a:lnTo>
                  <a:pt x="3081" y="249798"/>
                </a:lnTo>
                <a:lnTo>
                  <a:pt x="0" y="306539"/>
                </a:lnTo>
                <a:lnTo>
                  <a:pt x="2873" y="361912"/>
                </a:lnTo>
                <a:lnTo>
                  <a:pt x="11492" y="411597"/>
                </a:lnTo>
                <a:lnTo>
                  <a:pt x="25854" y="455593"/>
                </a:lnTo>
                <a:lnTo>
                  <a:pt x="45955" y="493900"/>
                </a:lnTo>
                <a:lnTo>
                  <a:pt x="71793" y="526516"/>
                </a:lnTo>
                <a:lnTo>
                  <a:pt x="110803" y="559079"/>
                </a:lnTo>
                <a:lnTo>
                  <a:pt x="156070" y="582341"/>
                </a:lnTo>
                <a:lnTo>
                  <a:pt x="207585" y="596298"/>
                </a:lnTo>
                <a:lnTo>
                  <a:pt x="265341" y="600951"/>
                </a:lnTo>
                <a:lnTo>
                  <a:pt x="307725" y="597813"/>
                </a:lnTo>
                <a:lnTo>
                  <a:pt x="346449" y="588403"/>
                </a:lnTo>
                <a:lnTo>
                  <a:pt x="381516" y="572726"/>
                </a:lnTo>
                <a:lnTo>
                  <a:pt x="412927" y="550786"/>
                </a:lnTo>
                <a:lnTo>
                  <a:pt x="451065" y="510540"/>
                </a:lnTo>
                <a:lnTo>
                  <a:pt x="322783" y="510540"/>
                </a:lnTo>
                <a:lnTo>
                  <a:pt x="303571" y="509159"/>
                </a:lnTo>
                <a:lnTo>
                  <a:pt x="267101" y="498125"/>
                </a:lnTo>
                <a:lnTo>
                  <a:pt x="233686" y="475804"/>
                </a:lnTo>
                <a:lnTo>
                  <a:pt x="206114" y="440524"/>
                </a:lnTo>
                <a:lnTo>
                  <a:pt x="185395" y="392140"/>
                </a:lnTo>
                <a:lnTo>
                  <a:pt x="174792" y="331486"/>
                </a:lnTo>
                <a:lnTo>
                  <a:pt x="173469" y="296621"/>
                </a:lnTo>
                <a:lnTo>
                  <a:pt x="173538" y="280148"/>
                </a:lnTo>
                <a:lnTo>
                  <a:pt x="173750" y="266017"/>
                </a:lnTo>
                <a:lnTo>
                  <a:pt x="174106" y="254233"/>
                </a:lnTo>
                <a:lnTo>
                  <a:pt x="174612" y="244805"/>
                </a:lnTo>
                <a:lnTo>
                  <a:pt x="497357" y="244805"/>
                </a:lnTo>
                <a:lnTo>
                  <a:pt x="496123" y="223824"/>
                </a:lnTo>
                <a:lnTo>
                  <a:pt x="172326" y="223824"/>
                </a:lnTo>
                <a:lnTo>
                  <a:pt x="177020" y="175902"/>
                </a:lnTo>
                <a:lnTo>
                  <a:pt x="184226" y="134661"/>
                </a:lnTo>
                <a:lnTo>
                  <a:pt x="206184" y="72224"/>
                </a:lnTo>
                <a:lnTo>
                  <a:pt x="236774" y="35420"/>
                </a:lnTo>
                <a:lnTo>
                  <a:pt x="274535" y="23152"/>
                </a:lnTo>
                <a:lnTo>
                  <a:pt x="391119" y="23152"/>
                </a:lnTo>
                <a:lnTo>
                  <a:pt x="375879" y="15299"/>
                </a:lnTo>
                <a:lnTo>
                  <a:pt x="332016" y="3824"/>
                </a:lnTo>
                <a:lnTo>
                  <a:pt x="281406" y="0"/>
                </a:lnTo>
                <a:close/>
              </a:path>
              <a:path w="497839" h="601345">
                <a:moveTo>
                  <a:pt x="474383" y="422300"/>
                </a:moveTo>
                <a:lnTo>
                  <a:pt x="443362" y="460910"/>
                </a:lnTo>
                <a:lnTo>
                  <a:pt x="407755" y="488484"/>
                </a:lnTo>
                <a:lnTo>
                  <a:pt x="367562" y="505026"/>
                </a:lnTo>
                <a:lnTo>
                  <a:pt x="322783" y="510540"/>
                </a:lnTo>
                <a:lnTo>
                  <a:pt x="451065" y="510540"/>
                </a:lnTo>
                <a:lnTo>
                  <a:pt x="463048" y="495233"/>
                </a:lnTo>
                <a:lnTo>
                  <a:pt x="481318" y="463425"/>
                </a:lnTo>
                <a:lnTo>
                  <a:pt x="495071" y="428917"/>
                </a:lnTo>
                <a:lnTo>
                  <a:pt x="474383" y="422300"/>
                </a:lnTo>
                <a:close/>
              </a:path>
              <a:path w="497839" h="601345">
                <a:moveTo>
                  <a:pt x="391119" y="23152"/>
                </a:moveTo>
                <a:lnTo>
                  <a:pt x="274535" y="23152"/>
                </a:lnTo>
                <a:lnTo>
                  <a:pt x="293373" y="26702"/>
                </a:lnTo>
                <a:lnTo>
                  <a:pt x="309705" y="37350"/>
                </a:lnTo>
                <a:lnTo>
                  <a:pt x="334835" y="79933"/>
                </a:lnTo>
                <a:lnTo>
                  <a:pt x="349332" y="144316"/>
                </a:lnTo>
                <a:lnTo>
                  <a:pt x="352628" y="223824"/>
                </a:lnTo>
                <a:lnTo>
                  <a:pt x="496123" y="223824"/>
                </a:lnTo>
                <a:lnTo>
                  <a:pt x="483858" y="137701"/>
                </a:lnTo>
                <a:lnTo>
                  <a:pt x="466985" y="95625"/>
                </a:lnTo>
                <a:lnTo>
                  <a:pt x="443364" y="61199"/>
                </a:lnTo>
                <a:lnTo>
                  <a:pt x="412996" y="34424"/>
                </a:lnTo>
                <a:lnTo>
                  <a:pt x="391119" y="23152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2936223" y="5574252"/>
            <a:ext cx="499745" cy="586105"/>
          </a:xfrm>
          <a:custGeom>
            <a:avLst/>
            <a:gdLst/>
            <a:ahLst/>
            <a:cxnLst/>
            <a:rect l="l" t="t" r="r" b="b"/>
            <a:pathLst>
              <a:path w="499745" h="586104">
                <a:moveTo>
                  <a:pt x="395135" y="0"/>
                </a:moveTo>
                <a:lnTo>
                  <a:pt x="346017" y="7305"/>
                </a:lnTo>
                <a:lnTo>
                  <a:pt x="302082" y="29222"/>
                </a:lnTo>
                <a:lnTo>
                  <a:pt x="265612" y="62995"/>
                </a:lnTo>
                <a:lnTo>
                  <a:pt x="238925" y="105854"/>
                </a:lnTo>
                <a:lnTo>
                  <a:pt x="238925" y="3301"/>
                </a:lnTo>
                <a:lnTo>
                  <a:pt x="203884" y="10065"/>
                </a:lnTo>
                <a:lnTo>
                  <a:pt x="164253" y="14890"/>
                </a:lnTo>
                <a:lnTo>
                  <a:pt x="120029" y="17782"/>
                </a:lnTo>
                <a:lnTo>
                  <a:pt x="71208" y="18745"/>
                </a:lnTo>
                <a:lnTo>
                  <a:pt x="53835" y="18540"/>
                </a:lnTo>
                <a:lnTo>
                  <a:pt x="36175" y="17922"/>
                </a:lnTo>
                <a:lnTo>
                  <a:pt x="18230" y="16891"/>
                </a:lnTo>
                <a:lnTo>
                  <a:pt x="0" y="15443"/>
                </a:lnTo>
                <a:lnTo>
                  <a:pt x="0" y="38595"/>
                </a:lnTo>
                <a:lnTo>
                  <a:pt x="47807" y="51609"/>
                </a:lnTo>
                <a:lnTo>
                  <a:pt x="69488" y="91792"/>
                </a:lnTo>
                <a:lnTo>
                  <a:pt x="73507" y="135623"/>
                </a:lnTo>
                <a:lnTo>
                  <a:pt x="73507" y="482942"/>
                </a:lnTo>
                <a:lnTo>
                  <a:pt x="69488" y="521144"/>
                </a:lnTo>
                <a:lnTo>
                  <a:pt x="47807" y="552733"/>
                </a:lnTo>
                <a:lnTo>
                  <a:pt x="0" y="562355"/>
                </a:lnTo>
                <a:lnTo>
                  <a:pt x="0" y="585508"/>
                </a:lnTo>
                <a:lnTo>
                  <a:pt x="9194" y="585508"/>
                </a:lnTo>
                <a:lnTo>
                  <a:pt x="16840" y="585127"/>
                </a:lnTo>
                <a:lnTo>
                  <a:pt x="22974" y="584415"/>
                </a:lnTo>
                <a:lnTo>
                  <a:pt x="73152" y="582963"/>
                </a:lnTo>
                <a:lnTo>
                  <a:pt x="143794" y="581297"/>
                </a:lnTo>
                <a:lnTo>
                  <a:pt x="164261" y="581088"/>
                </a:lnTo>
                <a:lnTo>
                  <a:pt x="188656" y="581297"/>
                </a:lnTo>
                <a:lnTo>
                  <a:pt x="222823" y="581923"/>
                </a:lnTo>
                <a:lnTo>
                  <a:pt x="320446" y="584415"/>
                </a:lnTo>
                <a:lnTo>
                  <a:pt x="332228" y="585228"/>
                </a:lnTo>
                <a:lnTo>
                  <a:pt x="346887" y="585508"/>
                </a:lnTo>
                <a:lnTo>
                  <a:pt x="346887" y="562355"/>
                </a:lnTo>
                <a:lnTo>
                  <a:pt x="320644" y="561115"/>
                </a:lnTo>
                <a:lnTo>
                  <a:pt x="298207" y="557393"/>
                </a:lnTo>
                <a:lnTo>
                  <a:pt x="253444" y="530652"/>
                </a:lnTo>
                <a:lnTo>
                  <a:pt x="238925" y="471944"/>
                </a:lnTo>
                <a:lnTo>
                  <a:pt x="238925" y="179743"/>
                </a:lnTo>
                <a:lnTo>
                  <a:pt x="246527" y="133970"/>
                </a:lnTo>
                <a:lnTo>
                  <a:pt x="269341" y="89293"/>
                </a:lnTo>
                <a:lnTo>
                  <a:pt x="303075" y="54576"/>
                </a:lnTo>
                <a:lnTo>
                  <a:pt x="343420" y="38595"/>
                </a:lnTo>
                <a:lnTo>
                  <a:pt x="348043" y="37134"/>
                </a:lnTo>
                <a:lnTo>
                  <a:pt x="354139" y="36385"/>
                </a:lnTo>
                <a:lnTo>
                  <a:pt x="367919" y="36385"/>
                </a:lnTo>
                <a:lnTo>
                  <a:pt x="372529" y="36753"/>
                </a:lnTo>
                <a:lnTo>
                  <a:pt x="375602" y="37477"/>
                </a:lnTo>
                <a:lnTo>
                  <a:pt x="353474" y="55263"/>
                </a:lnTo>
                <a:lnTo>
                  <a:pt x="337680" y="75530"/>
                </a:lnTo>
                <a:lnTo>
                  <a:pt x="328210" y="98278"/>
                </a:lnTo>
                <a:lnTo>
                  <a:pt x="325056" y="123507"/>
                </a:lnTo>
                <a:lnTo>
                  <a:pt x="326492" y="138701"/>
                </a:lnTo>
                <a:lnTo>
                  <a:pt x="348043" y="174751"/>
                </a:lnTo>
                <a:lnTo>
                  <a:pt x="391534" y="192852"/>
                </a:lnTo>
                <a:lnTo>
                  <a:pt x="410057" y="194055"/>
                </a:lnTo>
                <a:lnTo>
                  <a:pt x="429179" y="192440"/>
                </a:lnTo>
                <a:lnTo>
                  <a:pt x="474941" y="168160"/>
                </a:lnTo>
                <a:lnTo>
                  <a:pt x="498096" y="120924"/>
                </a:lnTo>
                <a:lnTo>
                  <a:pt x="499643" y="101447"/>
                </a:lnTo>
                <a:lnTo>
                  <a:pt x="497989" y="81257"/>
                </a:lnTo>
                <a:lnTo>
                  <a:pt x="484775" y="45415"/>
                </a:lnTo>
                <a:lnTo>
                  <a:pt x="458435" y="16743"/>
                </a:lnTo>
                <a:lnTo>
                  <a:pt x="419384" y="1859"/>
                </a:lnTo>
                <a:lnTo>
                  <a:pt x="395135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17" name="object 17"/>
          <p:cNvGrpSpPr/>
          <p:nvPr/>
        </p:nvGrpSpPr>
        <p:grpSpPr>
          <a:xfrm>
            <a:off x="441780" y="6304145"/>
            <a:ext cx="292735" cy="140335"/>
            <a:chOff x="441780" y="6304145"/>
            <a:chExt cx="292735" cy="140335"/>
          </a:xfrm>
        </p:grpSpPr>
        <p:pic>
          <p:nvPicPr>
            <p:cNvPr id="18" name="object 18"/>
            <p:cNvPicPr/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06676" y="6304145"/>
              <a:ext cx="127660" cy="139852"/>
            </a:xfrm>
            <a:prstGeom prst="rect">
              <a:avLst/>
            </a:prstGeom>
          </p:spPr>
        </p:pic>
        <p:pic>
          <p:nvPicPr>
            <p:cNvPr id="19" name="object 19"/>
            <p:cNvPicPr/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41780" y="6307521"/>
              <a:ext cx="139687" cy="133095"/>
            </a:xfrm>
            <a:prstGeom prst="rect">
              <a:avLst/>
            </a:prstGeom>
          </p:spPr>
        </p:pic>
      </p:grpSp>
      <p:grpSp>
        <p:nvGrpSpPr>
          <p:cNvPr id="20" name="object 20"/>
          <p:cNvGrpSpPr/>
          <p:nvPr/>
        </p:nvGrpSpPr>
        <p:grpSpPr>
          <a:xfrm>
            <a:off x="780200" y="6304138"/>
            <a:ext cx="551180" cy="140335"/>
            <a:chOff x="780200" y="6304138"/>
            <a:chExt cx="551180" cy="140335"/>
          </a:xfrm>
        </p:grpSpPr>
        <p:sp>
          <p:nvSpPr>
            <p:cNvPr id="21" name="object 21"/>
            <p:cNvSpPr/>
            <p:nvPr/>
          </p:nvSpPr>
          <p:spPr>
            <a:xfrm>
              <a:off x="780199" y="6307530"/>
              <a:ext cx="93980" cy="133350"/>
            </a:xfrm>
            <a:custGeom>
              <a:avLst/>
              <a:gdLst/>
              <a:ahLst/>
              <a:cxnLst/>
              <a:rect l="l" t="t" r="r" b="b"/>
              <a:pathLst>
                <a:path w="93980" h="133350">
                  <a:moveTo>
                    <a:pt x="93789" y="105410"/>
                  </a:moveTo>
                  <a:lnTo>
                    <a:pt x="29337" y="105410"/>
                  </a:lnTo>
                  <a:lnTo>
                    <a:pt x="29337" y="78740"/>
                  </a:lnTo>
                  <a:lnTo>
                    <a:pt x="87033" y="78740"/>
                  </a:lnTo>
                  <a:lnTo>
                    <a:pt x="87033" y="52070"/>
                  </a:lnTo>
                  <a:lnTo>
                    <a:pt x="29337" y="52070"/>
                  </a:lnTo>
                  <a:lnTo>
                    <a:pt x="29337" y="26670"/>
                  </a:lnTo>
                  <a:lnTo>
                    <a:pt x="90411" y="26670"/>
                  </a:lnTo>
                  <a:lnTo>
                    <a:pt x="90411" y="0"/>
                  </a:lnTo>
                  <a:lnTo>
                    <a:pt x="0" y="0"/>
                  </a:lnTo>
                  <a:lnTo>
                    <a:pt x="0" y="26670"/>
                  </a:lnTo>
                  <a:lnTo>
                    <a:pt x="0" y="52070"/>
                  </a:lnTo>
                  <a:lnTo>
                    <a:pt x="0" y="78740"/>
                  </a:lnTo>
                  <a:lnTo>
                    <a:pt x="0" y="105410"/>
                  </a:lnTo>
                  <a:lnTo>
                    <a:pt x="0" y="133350"/>
                  </a:lnTo>
                  <a:lnTo>
                    <a:pt x="93789" y="133350"/>
                  </a:lnTo>
                  <a:lnTo>
                    <a:pt x="93789" y="10541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2" name="object 22"/>
            <p:cNvPicPr/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16449" y="6307520"/>
              <a:ext cx="126161" cy="133095"/>
            </a:xfrm>
            <a:prstGeom prst="rect">
              <a:avLst/>
            </a:prstGeom>
          </p:spPr>
        </p:pic>
        <p:pic>
          <p:nvPicPr>
            <p:cNvPr id="23" name="object 23"/>
            <p:cNvPicPr/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81515" y="6304138"/>
              <a:ext cx="119951" cy="139865"/>
            </a:xfrm>
            <a:prstGeom prst="rect">
              <a:avLst/>
            </a:prstGeom>
          </p:spPr>
        </p:pic>
        <p:sp>
          <p:nvSpPr>
            <p:cNvPr id="24" name="object 24"/>
            <p:cNvSpPr/>
            <p:nvPr/>
          </p:nvSpPr>
          <p:spPr>
            <a:xfrm>
              <a:off x="1237551" y="6307530"/>
              <a:ext cx="93980" cy="133350"/>
            </a:xfrm>
            <a:custGeom>
              <a:avLst/>
              <a:gdLst/>
              <a:ahLst/>
              <a:cxnLst/>
              <a:rect l="l" t="t" r="r" b="b"/>
              <a:pathLst>
                <a:path w="93980" h="133350">
                  <a:moveTo>
                    <a:pt x="93789" y="105410"/>
                  </a:moveTo>
                  <a:lnTo>
                    <a:pt x="29337" y="105410"/>
                  </a:lnTo>
                  <a:lnTo>
                    <a:pt x="29337" y="78740"/>
                  </a:lnTo>
                  <a:lnTo>
                    <a:pt x="87033" y="78740"/>
                  </a:lnTo>
                  <a:lnTo>
                    <a:pt x="87033" y="52070"/>
                  </a:lnTo>
                  <a:lnTo>
                    <a:pt x="29337" y="52070"/>
                  </a:lnTo>
                  <a:lnTo>
                    <a:pt x="29337" y="26670"/>
                  </a:lnTo>
                  <a:lnTo>
                    <a:pt x="90411" y="26670"/>
                  </a:lnTo>
                  <a:lnTo>
                    <a:pt x="90411" y="0"/>
                  </a:lnTo>
                  <a:lnTo>
                    <a:pt x="0" y="0"/>
                  </a:lnTo>
                  <a:lnTo>
                    <a:pt x="0" y="26670"/>
                  </a:lnTo>
                  <a:lnTo>
                    <a:pt x="0" y="52070"/>
                  </a:lnTo>
                  <a:lnTo>
                    <a:pt x="0" y="78740"/>
                  </a:lnTo>
                  <a:lnTo>
                    <a:pt x="0" y="105410"/>
                  </a:lnTo>
                  <a:lnTo>
                    <a:pt x="0" y="133350"/>
                  </a:lnTo>
                  <a:lnTo>
                    <a:pt x="93789" y="133350"/>
                  </a:lnTo>
                  <a:lnTo>
                    <a:pt x="93789" y="10541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25" name="object 25"/>
          <p:cNvGrpSpPr/>
          <p:nvPr/>
        </p:nvGrpSpPr>
        <p:grpSpPr>
          <a:xfrm>
            <a:off x="1441329" y="6304138"/>
            <a:ext cx="796290" cy="140335"/>
            <a:chOff x="1441329" y="6304138"/>
            <a:chExt cx="796290" cy="140335"/>
          </a:xfrm>
        </p:grpSpPr>
        <p:pic>
          <p:nvPicPr>
            <p:cNvPr id="26" name="object 26"/>
            <p:cNvPicPr/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41329" y="6304138"/>
              <a:ext cx="119951" cy="139865"/>
            </a:xfrm>
            <a:prstGeom prst="rect">
              <a:avLst/>
            </a:prstGeom>
          </p:spPr>
        </p:pic>
        <p:pic>
          <p:nvPicPr>
            <p:cNvPr id="27" name="object 27"/>
            <p:cNvPicPr/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89065" y="6304143"/>
              <a:ext cx="143637" cy="139852"/>
            </a:xfrm>
            <a:prstGeom prst="rect">
              <a:avLst/>
            </a:prstGeom>
          </p:spPr>
        </p:pic>
        <p:pic>
          <p:nvPicPr>
            <p:cNvPr id="28" name="object 28"/>
            <p:cNvPicPr/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71609" y="6307520"/>
              <a:ext cx="126161" cy="133095"/>
            </a:xfrm>
            <a:prstGeom prst="rect">
              <a:avLst/>
            </a:prstGeom>
          </p:spPr>
        </p:pic>
        <p:pic>
          <p:nvPicPr>
            <p:cNvPr id="29" name="object 29"/>
            <p:cNvPicPr/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33870" y="6304146"/>
              <a:ext cx="96050" cy="139852"/>
            </a:xfrm>
            <a:prstGeom prst="rect">
              <a:avLst/>
            </a:prstGeom>
          </p:spPr>
        </p:pic>
        <p:sp>
          <p:nvSpPr>
            <p:cNvPr id="30" name="object 30"/>
            <p:cNvSpPr/>
            <p:nvPr/>
          </p:nvSpPr>
          <p:spPr>
            <a:xfrm>
              <a:off x="2071852" y="6307518"/>
              <a:ext cx="165735" cy="133985"/>
            </a:xfrm>
            <a:custGeom>
              <a:avLst/>
              <a:gdLst/>
              <a:ahLst/>
              <a:cxnLst/>
              <a:rect l="l" t="t" r="r" b="b"/>
              <a:pathLst>
                <a:path w="165735" h="133985">
                  <a:moveTo>
                    <a:pt x="93789" y="105422"/>
                  </a:moveTo>
                  <a:lnTo>
                    <a:pt x="29337" y="105422"/>
                  </a:lnTo>
                  <a:lnTo>
                    <a:pt x="29337" y="78752"/>
                  </a:lnTo>
                  <a:lnTo>
                    <a:pt x="87033" y="78752"/>
                  </a:lnTo>
                  <a:lnTo>
                    <a:pt x="87033" y="52082"/>
                  </a:lnTo>
                  <a:lnTo>
                    <a:pt x="29337" y="52082"/>
                  </a:lnTo>
                  <a:lnTo>
                    <a:pt x="29337" y="26682"/>
                  </a:lnTo>
                  <a:lnTo>
                    <a:pt x="90411" y="26682"/>
                  </a:lnTo>
                  <a:lnTo>
                    <a:pt x="90411" y="12"/>
                  </a:lnTo>
                  <a:lnTo>
                    <a:pt x="0" y="12"/>
                  </a:lnTo>
                  <a:lnTo>
                    <a:pt x="0" y="26682"/>
                  </a:lnTo>
                  <a:lnTo>
                    <a:pt x="0" y="52082"/>
                  </a:lnTo>
                  <a:lnTo>
                    <a:pt x="0" y="78752"/>
                  </a:lnTo>
                  <a:lnTo>
                    <a:pt x="0" y="105422"/>
                  </a:lnTo>
                  <a:lnTo>
                    <a:pt x="0" y="133362"/>
                  </a:lnTo>
                  <a:lnTo>
                    <a:pt x="93789" y="133362"/>
                  </a:lnTo>
                  <a:lnTo>
                    <a:pt x="93789" y="105422"/>
                  </a:lnTo>
                  <a:close/>
                </a:path>
                <a:path w="165735" h="133985">
                  <a:moveTo>
                    <a:pt x="165252" y="0"/>
                  </a:moveTo>
                  <a:lnTo>
                    <a:pt x="135915" y="0"/>
                  </a:lnTo>
                  <a:lnTo>
                    <a:pt x="135915" y="133108"/>
                  </a:lnTo>
                  <a:lnTo>
                    <a:pt x="165252" y="133108"/>
                  </a:lnTo>
                  <a:lnTo>
                    <a:pt x="16525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1" name="object 31"/>
          <p:cNvSpPr/>
          <p:nvPr/>
        </p:nvSpPr>
        <p:spPr>
          <a:xfrm>
            <a:off x="2283879" y="6307531"/>
            <a:ext cx="83820" cy="133350"/>
          </a:xfrm>
          <a:custGeom>
            <a:avLst/>
            <a:gdLst/>
            <a:ahLst/>
            <a:cxnLst/>
            <a:rect l="l" t="t" r="r" b="b"/>
            <a:pathLst>
              <a:path w="83819" h="133350">
                <a:moveTo>
                  <a:pt x="83654" y="105410"/>
                </a:moveTo>
                <a:lnTo>
                  <a:pt x="29337" y="105410"/>
                </a:lnTo>
                <a:lnTo>
                  <a:pt x="29337" y="0"/>
                </a:lnTo>
                <a:lnTo>
                  <a:pt x="0" y="0"/>
                </a:lnTo>
                <a:lnTo>
                  <a:pt x="0" y="105410"/>
                </a:lnTo>
                <a:lnTo>
                  <a:pt x="0" y="133350"/>
                </a:lnTo>
                <a:lnTo>
                  <a:pt x="83654" y="133350"/>
                </a:lnTo>
                <a:lnTo>
                  <a:pt x="83654" y="10541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32" name="object 32"/>
          <p:cNvGrpSpPr/>
          <p:nvPr/>
        </p:nvGrpSpPr>
        <p:grpSpPr>
          <a:xfrm>
            <a:off x="2478459" y="6307521"/>
            <a:ext cx="262890" cy="133350"/>
            <a:chOff x="2478459" y="6307521"/>
            <a:chExt cx="262890" cy="133350"/>
          </a:xfrm>
        </p:grpSpPr>
        <p:sp>
          <p:nvSpPr>
            <p:cNvPr id="33" name="object 33"/>
            <p:cNvSpPr/>
            <p:nvPr/>
          </p:nvSpPr>
          <p:spPr>
            <a:xfrm>
              <a:off x="2478455" y="6307531"/>
              <a:ext cx="93980" cy="133350"/>
            </a:xfrm>
            <a:custGeom>
              <a:avLst/>
              <a:gdLst/>
              <a:ahLst/>
              <a:cxnLst/>
              <a:rect l="l" t="t" r="r" b="b"/>
              <a:pathLst>
                <a:path w="93980" h="133350">
                  <a:moveTo>
                    <a:pt x="93789" y="105410"/>
                  </a:moveTo>
                  <a:lnTo>
                    <a:pt x="29337" y="105410"/>
                  </a:lnTo>
                  <a:lnTo>
                    <a:pt x="29337" y="78740"/>
                  </a:lnTo>
                  <a:lnTo>
                    <a:pt x="87033" y="78740"/>
                  </a:lnTo>
                  <a:lnTo>
                    <a:pt x="87033" y="52070"/>
                  </a:lnTo>
                  <a:lnTo>
                    <a:pt x="29337" y="52070"/>
                  </a:lnTo>
                  <a:lnTo>
                    <a:pt x="29337" y="26670"/>
                  </a:lnTo>
                  <a:lnTo>
                    <a:pt x="90411" y="26670"/>
                  </a:lnTo>
                  <a:lnTo>
                    <a:pt x="90411" y="0"/>
                  </a:lnTo>
                  <a:lnTo>
                    <a:pt x="0" y="0"/>
                  </a:lnTo>
                  <a:lnTo>
                    <a:pt x="0" y="26670"/>
                  </a:lnTo>
                  <a:lnTo>
                    <a:pt x="0" y="52070"/>
                  </a:lnTo>
                  <a:lnTo>
                    <a:pt x="0" y="78740"/>
                  </a:lnTo>
                  <a:lnTo>
                    <a:pt x="0" y="105410"/>
                  </a:lnTo>
                  <a:lnTo>
                    <a:pt x="0" y="133350"/>
                  </a:lnTo>
                  <a:lnTo>
                    <a:pt x="93789" y="133350"/>
                  </a:lnTo>
                  <a:lnTo>
                    <a:pt x="93789" y="10541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4" name="object 34"/>
            <p:cNvPicPr/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14736" y="6307521"/>
              <a:ext cx="126161" cy="133095"/>
            </a:xfrm>
            <a:prstGeom prst="rect">
              <a:avLst/>
            </a:prstGeom>
          </p:spPr>
        </p:pic>
      </p:grpSp>
      <p:grpSp>
        <p:nvGrpSpPr>
          <p:cNvPr id="35" name="object 35"/>
          <p:cNvGrpSpPr/>
          <p:nvPr/>
        </p:nvGrpSpPr>
        <p:grpSpPr>
          <a:xfrm>
            <a:off x="2854399" y="6304138"/>
            <a:ext cx="481330" cy="140335"/>
            <a:chOff x="2854399" y="6304138"/>
            <a:chExt cx="481330" cy="140335"/>
          </a:xfrm>
        </p:grpSpPr>
        <p:pic>
          <p:nvPicPr>
            <p:cNvPr id="36" name="object 36"/>
            <p:cNvPicPr/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854399" y="6304138"/>
              <a:ext cx="119951" cy="139865"/>
            </a:xfrm>
            <a:prstGeom prst="rect">
              <a:avLst/>
            </a:prstGeom>
          </p:spPr>
        </p:pic>
        <p:pic>
          <p:nvPicPr>
            <p:cNvPr id="37" name="object 37"/>
            <p:cNvPicPr/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02167" y="6304143"/>
              <a:ext cx="143637" cy="139852"/>
            </a:xfrm>
            <a:prstGeom prst="rect">
              <a:avLst/>
            </a:prstGeom>
          </p:spPr>
        </p:pic>
        <p:pic>
          <p:nvPicPr>
            <p:cNvPr id="38" name="object 38"/>
            <p:cNvPicPr/>
            <p:nvPr/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84710" y="6307520"/>
              <a:ext cx="150406" cy="133095"/>
            </a:xfrm>
            <a:prstGeom prst="rect">
              <a:avLst/>
            </a:prstGeom>
          </p:spPr>
        </p:pic>
      </p:grpSp>
      <p:pic>
        <p:nvPicPr>
          <p:cNvPr id="39" name="object 39"/>
          <p:cNvPicPr/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1176" y="6307521"/>
            <a:ext cx="150406" cy="133095"/>
          </a:xfrm>
          <a:prstGeom prst="rect">
            <a:avLst/>
          </a:prstGeom>
        </p:spPr>
      </p:pic>
      <p:pic>
        <p:nvPicPr>
          <p:cNvPr id="40" name="object 40"/>
          <p:cNvPicPr/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7610" y="6307518"/>
            <a:ext cx="112242" cy="136486"/>
          </a:xfrm>
          <a:prstGeom prst="rect">
            <a:avLst/>
          </a:prstGeom>
        </p:spPr>
      </p:pic>
      <p:pic>
        <p:nvPicPr>
          <p:cNvPr id="41" name="object 41"/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5916" y="6307521"/>
            <a:ext cx="126161" cy="133095"/>
          </a:xfrm>
          <a:prstGeom prst="rect">
            <a:avLst/>
          </a:prstGeom>
        </p:spPr>
      </p:pic>
      <p:grpSp>
        <p:nvGrpSpPr>
          <p:cNvPr id="42" name="object 42"/>
          <p:cNvGrpSpPr/>
          <p:nvPr/>
        </p:nvGrpSpPr>
        <p:grpSpPr>
          <a:xfrm>
            <a:off x="3907751" y="6304138"/>
            <a:ext cx="867410" cy="140335"/>
            <a:chOff x="3907751" y="6304138"/>
            <a:chExt cx="867410" cy="140335"/>
          </a:xfrm>
        </p:grpSpPr>
        <p:sp>
          <p:nvSpPr>
            <p:cNvPr id="43" name="object 43"/>
            <p:cNvSpPr/>
            <p:nvPr/>
          </p:nvSpPr>
          <p:spPr>
            <a:xfrm>
              <a:off x="3907751" y="6307518"/>
              <a:ext cx="29845" cy="133350"/>
            </a:xfrm>
            <a:custGeom>
              <a:avLst/>
              <a:gdLst/>
              <a:ahLst/>
              <a:cxnLst/>
              <a:rect l="l" t="t" r="r" b="b"/>
              <a:pathLst>
                <a:path w="29845" h="133350">
                  <a:moveTo>
                    <a:pt x="29337" y="0"/>
                  </a:moveTo>
                  <a:lnTo>
                    <a:pt x="0" y="0"/>
                  </a:lnTo>
                  <a:lnTo>
                    <a:pt x="0" y="133096"/>
                  </a:lnTo>
                  <a:lnTo>
                    <a:pt x="29337" y="133096"/>
                  </a:lnTo>
                  <a:lnTo>
                    <a:pt x="29337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4" name="object 44"/>
            <p:cNvPicPr/>
            <p:nvPr/>
          </p:nvPicPr>
          <p:blipFill>
            <a:blip r:embed="rId1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75611" y="6304138"/>
              <a:ext cx="119951" cy="139865"/>
            </a:xfrm>
            <a:prstGeom prst="rect">
              <a:avLst/>
            </a:prstGeom>
          </p:spPr>
        </p:pic>
        <p:pic>
          <p:nvPicPr>
            <p:cNvPr id="45" name="object 45"/>
            <p:cNvPicPr/>
            <p:nvPr/>
          </p:nvPicPr>
          <p:blipFill>
            <a:blip r:embed="rId1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116781" y="6307520"/>
              <a:ext cx="247785" cy="133095"/>
            </a:xfrm>
            <a:prstGeom prst="rect">
              <a:avLst/>
            </a:prstGeom>
          </p:spPr>
        </p:pic>
        <p:sp>
          <p:nvSpPr>
            <p:cNvPr id="46" name="object 46"/>
            <p:cNvSpPr/>
            <p:nvPr/>
          </p:nvSpPr>
          <p:spPr>
            <a:xfrm>
              <a:off x="4398022" y="6307518"/>
              <a:ext cx="29845" cy="133350"/>
            </a:xfrm>
            <a:custGeom>
              <a:avLst/>
              <a:gdLst/>
              <a:ahLst/>
              <a:cxnLst/>
              <a:rect l="l" t="t" r="r" b="b"/>
              <a:pathLst>
                <a:path w="29845" h="133350">
                  <a:moveTo>
                    <a:pt x="29337" y="0"/>
                  </a:moveTo>
                  <a:lnTo>
                    <a:pt x="0" y="0"/>
                  </a:lnTo>
                  <a:lnTo>
                    <a:pt x="0" y="133096"/>
                  </a:lnTo>
                  <a:lnTo>
                    <a:pt x="29337" y="133096"/>
                  </a:lnTo>
                  <a:lnTo>
                    <a:pt x="29337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7" name="object 47"/>
            <p:cNvPicPr/>
            <p:nvPr/>
          </p:nvPicPr>
          <p:blipFill>
            <a:blip r:embed="rId2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465888" y="6304143"/>
              <a:ext cx="143637" cy="139852"/>
            </a:xfrm>
            <a:prstGeom prst="rect">
              <a:avLst/>
            </a:prstGeom>
          </p:spPr>
        </p:pic>
        <p:pic>
          <p:nvPicPr>
            <p:cNvPr id="48" name="object 48"/>
            <p:cNvPicPr/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48432" y="6307520"/>
              <a:ext cx="126161" cy="13309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090608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709" fill="hold"/>
                                        <p:tgtEl>
                                          <p:spTgt spid="4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49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9"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Espace réservé pour une image  6" descr="Une image contenant nourriture, sandwich, casse-croûte&#10;&#10;Description générée automatiquement">
            <a:extLst>
              <a:ext uri="{FF2B5EF4-FFF2-40B4-BE49-F238E27FC236}">
                <a16:creationId xmlns:a16="http://schemas.microsoft.com/office/drawing/2014/main" id="{99356C73-DFB5-5122-2433-40B5E86B8CBA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560" t="37070" r="3430" b="906"/>
          <a:stretch/>
        </p:blipFill>
        <p:spPr/>
      </p:pic>
      <p:sp>
        <p:nvSpPr>
          <p:cNvPr id="3" name="Titre 2">
            <a:extLst>
              <a:ext uri="{FF2B5EF4-FFF2-40B4-BE49-F238E27FC236}">
                <a16:creationId xmlns:a16="http://schemas.microsoft.com/office/drawing/2014/main" id="{B9086A18-D305-A9B7-0509-991658C8D4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2CCECB32-5B9B-10F7-72CD-B5B9EDDDE20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A45104E5-7746-93F0-1111-7DAD7053E8C2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fr-FR" dirty="0" err="1"/>
              <a:t>Volores</a:t>
            </a:r>
            <a:r>
              <a:rPr lang="fr-FR" dirty="0"/>
              <a:t> </a:t>
            </a:r>
            <a:r>
              <a:rPr lang="fr-FR" dirty="0" err="1"/>
              <a:t>inus</a:t>
            </a:r>
            <a:r>
              <a:rPr lang="fr-FR" dirty="0"/>
              <a:t> dit </a:t>
            </a:r>
            <a:r>
              <a:rPr lang="fr-FR" dirty="0" err="1"/>
              <a:t>alit</a:t>
            </a:r>
            <a:r>
              <a:rPr lang="fr-FR" dirty="0"/>
              <a:t> </a:t>
            </a:r>
            <a:r>
              <a:rPr lang="fr-FR" dirty="0" err="1"/>
              <a:t>adignatisqui</a:t>
            </a:r>
            <a:r>
              <a:rPr lang="fr-FR" dirty="0"/>
              <a:t> </a:t>
            </a:r>
            <a:r>
              <a:rPr lang="fr-FR" dirty="0" err="1"/>
              <a:t>rempossunt</a:t>
            </a:r>
            <a:r>
              <a:rPr lang="fr-FR" dirty="0"/>
              <a:t>, </a:t>
            </a:r>
            <a:r>
              <a:rPr lang="fr-FR" dirty="0" err="1"/>
              <a:t>voluptati</a:t>
            </a:r>
            <a:r>
              <a:rPr lang="fr-FR" dirty="0"/>
              <a:t> que </a:t>
            </a:r>
            <a:r>
              <a:rPr lang="fr-FR" dirty="0" err="1"/>
              <a:t>velliquid</a:t>
            </a:r>
            <a:r>
              <a:rPr lang="fr-FR" dirty="0"/>
              <a:t> </a:t>
            </a:r>
            <a:r>
              <a:rPr lang="fr-FR" dirty="0" err="1"/>
              <a:t>exerrum</a:t>
            </a:r>
            <a:r>
              <a:rPr lang="fr-FR" dirty="0"/>
              <a:t> </a:t>
            </a:r>
            <a:r>
              <a:rPr lang="fr-FR" dirty="0" err="1"/>
              <a:t>eatur</a:t>
            </a:r>
            <a:r>
              <a:rPr lang="fr-FR" dirty="0"/>
              <a:t>? Cati </a:t>
            </a:r>
            <a:r>
              <a:rPr lang="fr-FR" dirty="0" err="1"/>
              <a:t>blaut</a:t>
            </a:r>
            <a:r>
              <a:rPr lang="fr-FR" dirty="0"/>
              <a:t> </a:t>
            </a:r>
            <a:r>
              <a:rPr lang="fr-FR" dirty="0" err="1"/>
              <a:t>lab</a:t>
            </a:r>
            <a:r>
              <a:rPr lang="fr-FR" dirty="0"/>
              <a:t> </a:t>
            </a:r>
            <a:r>
              <a:rPr lang="fr-FR" dirty="0" err="1"/>
              <a:t>ipitatur</a:t>
            </a:r>
            <a:r>
              <a:rPr lang="fr-FR" dirty="0"/>
              <a:t> </a:t>
            </a:r>
            <a:r>
              <a:rPr lang="fr-FR" dirty="0" err="1"/>
              <a:t>aut</a:t>
            </a:r>
            <a:r>
              <a:rPr lang="fr-FR" dirty="0"/>
              <a:t> mo </a:t>
            </a:r>
            <a:r>
              <a:rPr lang="fr-FR" dirty="0" err="1"/>
              <a:t>tendae</a:t>
            </a:r>
            <a:r>
              <a:rPr lang="fr-FR" dirty="0"/>
              <a:t> il </a:t>
            </a:r>
            <a:r>
              <a:rPr lang="fr-FR" dirty="0" err="1"/>
              <a:t>maio</a:t>
            </a:r>
            <a:r>
              <a:rPr lang="fr-FR" dirty="0"/>
              <a:t> Et </a:t>
            </a:r>
            <a:r>
              <a:rPr lang="fr-FR" dirty="0" err="1"/>
              <a:t>quatem</a:t>
            </a:r>
            <a:r>
              <a:rPr lang="fr-FR" dirty="0"/>
              <a:t> rem </a:t>
            </a:r>
            <a:r>
              <a:rPr lang="fr-FR" dirty="0" err="1"/>
              <a:t>fuga</a:t>
            </a:r>
            <a:r>
              <a:rPr lang="fr-FR" dirty="0"/>
              <a:t>. </a:t>
            </a:r>
            <a:r>
              <a:rPr lang="fr-FR" dirty="0" err="1"/>
              <a:t>Igent</a:t>
            </a:r>
            <a:r>
              <a:rPr lang="fr-FR" dirty="0"/>
              <a:t> pro </a:t>
            </a:r>
            <a:r>
              <a:rPr lang="fr-FR" dirty="0" err="1"/>
              <a:t>coreic</a:t>
            </a:r>
            <a:r>
              <a:rPr lang="fr-FR" dirty="0"/>
              <a:t> tem </a:t>
            </a:r>
            <a:r>
              <a:rPr lang="fr-FR" dirty="0" err="1"/>
              <a:t>eaquid</a:t>
            </a:r>
            <a:r>
              <a:rPr lang="fr-FR" dirty="0"/>
              <a:t> qui </a:t>
            </a:r>
            <a:r>
              <a:rPr lang="fr-FR" dirty="0" err="1"/>
              <a:t>sequia</a:t>
            </a:r>
            <a:r>
              <a:rPr lang="fr-FR" dirty="0"/>
              <a:t> </a:t>
            </a:r>
            <a:r>
              <a:rPr lang="fr-FR" dirty="0" err="1"/>
              <a:t>conet</a:t>
            </a:r>
            <a:r>
              <a:rPr lang="fr-FR" dirty="0"/>
              <a:t> </a:t>
            </a:r>
            <a:r>
              <a:rPr lang="fr-FR" dirty="0" err="1"/>
              <a:t>molupta</a:t>
            </a:r>
            <a:r>
              <a:rPr lang="fr-FR" dirty="0"/>
              <a:t> net at </a:t>
            </a:r>
            <a:r>
              <a:rPr lang="fr-FR" dirty="0" err="1"/>
              <a:t>od</a:t>
            </a:r>
            <a:r>
              <a:rPr lang="fr-FR" dirty="0"/>
              <a:t> </a:t>
            </a:r>
            <a:r>
              <a:rPr lang="fr-FR" dirty="0" err="1"/>
              <a:t>quae</a:t>
            </a:r>
            <a:r>
              <a:rPr lang="fr-FR" dirty="0"/>
              <a:t> </a:t>
            </a:r>
          </a:p>
          <a:p>
            <a:pPr lvl="1"/>
            <a:r>
              <a:rPr lang="fr-FR" dirty="0"/>
              <a:t>As </a:t>
            </a:r>
            <a:r>
              <a:rPr lang="fr-FR" dirty="0" err="1"/>
              <a:t>mintion</a:t>
            </a:r>
            <a:r>
              <a:rPr lang="fr-FR" dirty="0"/>
              <a:t> </a:t>
            </a:r>
            <a:r>
              <a:rPr lang="fr-FR" dirty="0" err="1"/>
              <a:t>estrunde</a:t>
            </a:r>
            <a:r>
              <a:rPr lang="fr-FR" dirty="0"/>
              <a:t> </a:t>
            </a:r>
            <a:r>
              <a:rPr lang="fr-FR" dirty="0" err="1"/>
              <a:t>reium</a:t>
            </a:r>
            <a:r>
              <a:rPr lang="fr-FR" dirty="0"/>
              <a:t> </a:t>
            </a:r>
            <a:r>
              <a:rPr lang="fr-FR" dirty="0" err="1"/>
              <a:t>coribus</a:t>
            </a:r>
            <a:r>
              <a:rPr lang="fr-FR" dirty="0"/>
              <a:t> as et </a:t>
            </a:r>
            <a:r>
              <a:rPr lang="fr-FR" dirty="0" err="1"/>
              <a:t>quasped</a:t>
            </a:r>
            <a:r>
              <a:rPr lang="fr-FR" dirty="0"/>
              <a:t> quo </a:t>
            </a:r>
            <a:r>
              <a:rPr lang="fr-FR" dirty="0" err="1"/>
              <a:t>temporum</a:t>
            </a:r>
            <a:r>
              <a:rPr lang="fr-FR" dirty="0"/>
              <a:t>, </a:t>
            </a:r>
            <a:r>
              <a:rPr lang="fr-FR" dirty="0" err="1"/>
              <a:t>nempore</a:t>
            </a:r>
            <a:r>
              <a:rPr lang="fr-FR" dirty="0"/>
              <a:t> </a:t>
            </a:r>
            <a:r>
              <a:rPr lang="fr-FR" dirty="0" err="1"/>
              <a:t>peligen</a:t>
            </a:r>
            <a:r>
              <a:rPr lang="fr-FR" dirty="0"/>
              <a:t> </a:t>
            </a:r>
            <a:r>
              <a:rPr lang="fr-FR" dirty="0" err="1"/>
              <a:t>destincta</a:t>
            </a:r>
            <a:r>
              <a:rPr lang="fr-FR" dirty="0"/>
              <a:t> </a:t>
            </a:r>
            <a:r>
              <a:rPr lang="fr-FR" dirty="0" err="1"/>
              <a:t>nobis</a:t>
            </a:r>
            <a:r>
              <a:rPr lang="fr-FR" dirty="0"/>
              <a:t> </a:t>
            </a:r>
            <a:r>
              <a:rPr lang="fr-FR" dirty="0" err="1"/>
              <a:t>pariori</a:t>
            </a:r>
            <a:r>
              <a:rPr lang="fr-FR" dirty="0"/>
              <a:t> </a:t>
            </a:r>
            <a:r>
              <a:rPr lang="fr-FR" dirty="0" err="1"/>
              <a:t>nullia</a:t>
            </a:r>
            <a:r>
              <a:rPr lang="fr-FR" dirty="0"/>
              <a:t> vit </a:t>
            </a:r>
            <a:r>
              <a:rPr lang="fr-FR" dirty="0" err="1"/>
              <a:t>undam</a:t>
            </a:r>
            <a:r>
              <a:rPr lang="fr-FR" dirty="0"/>
              <a:t> que nos </a:t>
            </a:r>
            <a:r>
              <a:rPr lang="fr-FR" dirty="0" err="1"/>
              <a:t>dolupti</a:t>
            </a:r>
            <a:r>
              <a:rPr lang="fr-FR" dirty="0"/>
              <a:t> </a:t>
            </a:r>
            <a:r>
              <a:rPr lang="fr-FR" dirty="0" err="1"/>
              <a:t>onsedipiet</a:t>
            </a:r>
            <a:r>
              <a:rPr lang="fr-FR" dirty="0"/>
              <a:t> </a:t>
            </a:r>
          </a:p>
          <a:p>
            <a:pPr lvl="2"/>
            <a:r>
              <a:rPr lang="fr-FR" dirty="0" err="1"/>
              <a:t>adi</a:t>
            </a:r>
            <a:r>
              <a:rPr lang="fr-FR" dirty="0"/>
              <a:t> </a:t>
            </a:r>
            <a:r>
              <a:rPr lang="fr-FR" dirty="0" err="1"/>
              <a:t>doluptatin</a:t>
            </a:r>
            <a:r>
              <a:rPr lang="fr-FR" dirty="0"/>
              <a:t> </a:t>
            </a:r>
            <a:r>
              <a:rPr lang="fr-FR" dirty="0" err="1"/>
              <a:t>nobitas</a:t>
            </a:r>
            <a:r>
              <a:rPr lang="fr-FR" dirty="0"/>
              <a:t> </a:t>
            </a:r>
            <a:r>
              <a:rPr lang="fr-FR" dirty="0" err="1"/>
              <a:t>ipid</a:t>
            </a:r>
            <a:r>
              <a:rPr lang="fr-FR" dirty="0"/>
              <a:t> </a:t>
            </a:r>
            <a:r>
              <a:rPr lang="fr-FR" dirty="0" err="1"/>
              <a:t>magnisque</a:t>
            </a:r>
            <a:endParaRPr lang="fr-FR" dirty="0"/>
          </a:p>
          <a:p>
            <a:pPr lvl="2"/>
            <a:r>
              <a:rPr lang="fr-FR" dirty="0" err="1"/>
              <a:t>eos</a:t>
            </a:r>
            <a:r>
              <a:rPr lang="fr-FR" dirty="0"/>
              <a:t> </a:t>
            </a:r>
            <a:r>
              <a:rPr lang="fr-FR" dirty="0" err="1"/>
              <a:t>dolor</a:t>
            </a:r>
            <a:r>
              <a:rPr lang="fr-FR" dirty="0"/>
              <a:t> </a:t>
            </a:r>
            <a:r>
              <a:rPr lang="fr-FR" dirty="0" err="1"/>
              <a:t>repudis</a:t>
            </a:r>
            <a:r>
              <a:rPr lang="fr-FR" dirty="0"/>
              <a:t> </a:t>
            </a:r>
            <a:r>
              <a:rPr lang="fr-FR" dirty="0" err="1"/>
              <a:t>cimpore</a:t>
            </a:r>
            <a:r>
              <a:rPr lang="fr-FR" dirty="0"/>
              <a:t> </a:t>
            </a:r>
            <a:r>
              <a:rPr lang="fr-FR" dirty="0" err="1"/>
              <a:t>explit</a:t>
            </a:r>
            <a:r>
              <a:rPr lang="fr-FR" dirty="0"/>
              <a:t> </a:t>
            </a:r>
            <a:r>
              <a:rPr lang="fr-FR" dirty="0" err="1"/>
              <a:t>harupta</a:t>
            </a:r>
            <a:r>
              <a:rPr lang="fr-FR" dirty="0"/>
              <a:t> </a:t>
            </a:r>
            <a:r>
              <a:rPr lang="fr-FR" dirty="0" err="1"/>
              <a:t>tibearum</a:t>
            </a:r>
            <a:r>
              <a:rPr lang="fr-FR" dirty="0"/>
              <a:t> </a:t>
            </a:r>
          </a:p>
          <a:p>
            <a:pPr lvl="2"/>
            <a:r>
              <a:rPr lang="fr-FR" dirty="0" err="1"/>
              <a:t>etur</a:t>
            </a:r>
            <a:r>
              <a:rPr lang="fr-FR" dirty="0"/>
              <a:t>? </a:t>
            </a:r>
            <a:r>
              <a:rPr lang="fr-FR" dirty="0" err="1"/>
              <a:t>Dolupta</a:t>
            </a:r>
            <a:r>
              <a:rPr lang="fr-FR" dirty="0"/>
              <a:t> </a:t>
            </a:r>
            <a:r>
              <a:rPr lang="fr-FR" dirty="0" err="1"/>
              <a:t>del</a:t>
            </a:r>
            <a:r>
              <a:rPr lang="fr-FR" dirty="0"/>
              <a:t> </a:t>
            </a:r>
            <a:r>
              <a:rPr lang="fr-FR" dirty="0" err="1"/>
              <a:t>imenis</a:t>
            </a:r>
            <a:r>
              <a:rPr lang="fr-FR" dirty="0"/>
              <a:t> </a:t>
            </a:r>
            <a:r>
              <a:rPr lang="fr-FR" dirty="0" err="1"/>
              <a:t>ipsus</a:t>
            </a:r>
            <a:r>
              <a:rPr lang="fr-FR" dirty="0"/>
              <a:t> est, </a:t>
            </a:r>
          </a:p>
          <a:p>
            <a:pPr lvl="3"/>
            <a:r>
              <a:rPr lang="fr-FR" dirty="0" err="1"/>
              <a:t>adi</a:t>
            </a:r>
            <a:r>
              <a:rPr lang="fr-FR" dirty="0"/>
              <a:t> </a:t>
            </a:r>
            <a:r>
              <a:rPr lang="fr-FR" dirty="0" err="1"/>
              <a:t>doluptatin</a:t>
            </a:r>
            <a:r>
              <a:rPr lang="fr-FR" dirty="0"/>
              <a:t> </a:t>
            </a:r>
            <a:r>
              <a:rPr lang="fr-FR" dirty="0" err="1"/>
              <a:t>nobitas</a:t>
            </a:r>
            <a:r>
              <a:rPr lang="fr-FR" dirty="0"/>
              <a:t> </a:t>
            </a:r>
            <a:r>
              <a:rPr lang="fr-FR" dirty="0" err="1"/>
              <a:t>ipid</a:t>
            </a:r>
            <a:r>
              <a:rPr lang="fr-FR" dirty="0"/>
              <a:t> </a:t>
            </a:r>
            <a:r>
              <a:rPr lang="fr-FR" dirty="0" err="1"/>
              <a:t>magnisque</a:t>
            </a:r>
            <a:endParaRPr lang="fr-FR" dirty="0"/>
          </a:p>
          <a:p>
            <a:pPr lvl="3"/>
            <a:r>
              <a:rPr lang="fr-FR" dirty="0" err="1"/>
              <a:t>eos</a:t>
            </a:r>
            <a:r>
              <a:rPr lang="fr-FR" dirty="0"/>
              <a:t> </a:t>
            </a:r>
            <a:r>
              <a:rPr lang="fr-FR" dirty="0" err="1"/>
              <a:t>dolor</a:t>
            </a:r>
            <a:r>
              <a:rPr lang="fr-FR" dirty="0"/>
              <a:t> </a:t>
            </a:r>
            <a:r>
              <a:rPr lang="fr-FR" dirty="0" err="1"/>
              <a:t>repudis</a:t>
            </a:r>
            <a:r>
              <a:rPr lang="fr-FR" dirty="0"/>
              <a:t> </a:t>
            </a:r>
            <a:r>
              <a:rPr lang="fr-FR" dirty="0" err="1"/>
              <a:t>cimpore</a:t>
            </a:r>
            <a:r>
              <a:rPr lang="fr-FR" dirty="0"/>
              <a:t> </a:t>
            </a:r>
            <a:r>
              <a:rPr lang="fr-FR" dirty="0" err="1"/>
              <a:t>explit</a:t>
            </a:r>
            <a:r>
              <a:rPr lang="fr-FR" dirty="0"/>
              <a:t> </a:t>
            </a:r>
            <a:r>
              <a:rPr lang="fr-FR" dirty="0" err="1"/>
              <a:t>harupta</a:t>
            </a:r>
            <a:r>
              <a:rPr lang="fr-FR" dirty="0"/>
              <a:t> </a:t>
            </a:r>
            <a:r>
              <a:rPr lang="fr-FR" dirty="0" err="1"/>
              <a:t>tibearum</a:t>
            </a:r>
            <a:r>
              <a:rPr lang="fr-FR" dirty="0"/>
              <a:t> </a:t>
            </a:r>
          </a:p>
          <a:p>
            <a:pPr lvl="3"/>
            <a:r>
              <a:rPr lang="fr-FR" dirty="0" err="1"/>
              <a:t>etur</a:t>
            </a:r>
            <a:r>
              <a:rPr lang="fr-FR" dirty="0"/>
              <a:t>? </a:t>
            </a:r>
            <a:r>
              <a:rPr lang="fr-FR" dirty="0" err="1"/>
              <a:t>Dolupta</a:t>
            </a:r>
            <a:r>
              <a:rPr lang="fr-FR" dirty="0"/>
              <a:t> </a:t>
            </a:r>
            <a:r>
              <a:rPr lang="fr-FR" dirty="0" err="1"/>
              <a:t>del</a:t>
            </a:r>
            <a:r>
              <a:rPr lang="fr-FR" dirty="0"/>
              <a:t> </a:t>
            </a:r>
            <a:r>
              <a:rPr lang="fr-FR" dirty="0" err="1"/>
              <a:t>imenis</a:t>
            </a:r>
            <a:r>
              <a:rPr lang="fr-FR" dirty="0"/>
              <a:t> </a:t>
            </a:r>
            <a:r>
              <a:rPr lang="fr-FR" dirty="0" err="1"/>
              <a:t>ipsus</a:t>
            </a:r>
            <a:r>
              <a:rPr lang="fr-FR" dirty="0"/>
              <a:t> est</a:t>
            </a:r>
          </a:p>
          <a:p>
            <a:endParaRPr lang="fr-FR" dirty="0"/>
          </a:p>
          <a:p>
            <a:pPr lvl="2"/>
            <a:endParaRPr lang="fr-FR" dirty="0"/>
          </a:p>
          <a:p>
            <a:endParaRPr lang="fr-FR" dirty="0"/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22377735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Espace réservé du texte 19">
            <a:extLst>
              <a:ext uri="{FF2B5EF4-FFF2-40B4-BE49-F238E27FC236}">
                <a16:creationId xmlns:a16="http://schemas.microsoft.com/office/drawing/2014/main" id="{393997B0-5B96-547C-7B0B-85810451CD7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fr-FR" dirty="0"/>
              <a:t>Opération xx</a:t>
            </a:r>
          </a:p>
        </p:txBody>
      </p:sp>
      <p:sp>
        <p:nvSpPr>
          <p:cNvPr id="16" name="Espace réservé du texte 15">
            <a:extLst>
              <a:ext uri="{FF2B5EF4-FFF2-40B4-BE49-F238E27FC236}">
                <a16:creationId xmlns:a16="http://schemas.microsoft.com/office/drawing/2014/main" id="{CDB78C56-A08D-FA32-F932-1AB32AF2C7C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r-FR" dirty="0"/>
              <a:t>Pis </a:t>
            </a:r>
            <a:r>
              <a:rPr lang="fr-FR" dirty="0" err="1"/>
              <a:t>magnima</a:t>
            </a:r>
            <a:r>
              <a:rPr lang="fr-FR" dirty="0"/>
              <a:t> </a:t>
            </a:r>
            <a:r>
              <a:rPr lang="fr-FR" dirty="0" err="1"/>
              <a:t>porepreperat</a:t>
            </a:r>
            <a:r>
              <a:rPr lang="fr-FR" dirty="0"/>
              <a:t> </a:t>
            </a:r>
            <a:r>
              <a:rPr lang="fr-FR" dirty="0" err="1"/>
              <a:t>lanima</a:t>
            </a:r>
            <a:r>
              <a:rPr lang="fr-FR" dirty="0"/>
              <a:t> </a:t>
            </a:r>
            <a:r>
              <a:rPr lang="fr-FR" dirty="0" err="1"/>
              <a:t>volores</a:t>
            </a:r>
            <a:r>
              <a:rPr lang="fr-FR" dirty="0"/>
              <a:t> </a:t>
            </a:r>
            <a:r>
              <a:rPr lang="fr-FR" dirty="0" err="1"/>
              <a:t>inus</a:t>
            </a:r>
            <a:r>
              <a:rPr lang="fr-FR" dirty="0"/>
              <a:t> dit </a:t>
            </a:r>
            <a:r>
              <a:rPr lang="fr-FR" dirty="0" err="1"/>
              <a:t>alit</a:t>
            </a:r>
            <a:r>
              <a:rPr lang="fr-FR" dirty="0"/>
              <a:t> </a:t>
            </a:r>
            <a:r>
              <a:rPr lang="fr-FR" dirty="0" err="1"/>
              <a:t>adignatisqui</a:t>
            </a:r>
            <a:r>
              <a:rPr lang="fr-FR" dirty="0"/>
              <a:t> </a:t>
            </a:r>
            <a:r>
              <a:rPr lang="fr-FR" dirty="0" err="1"/>
              <a:t>rempossunt</a:t>
            </a:r>
            <a:r>
              <a:rPr lang="fr-FR" dirty="0"/>
              <a:t>, </a:t>
            </a:r>
            <a:r>
              <a:rPr lang="fr-FR" dirty="0" err="1"/>
              <a:t>voluptati</a:t>
            </a:r>
            <a:r>
              <a:rPr lang="fr-FR" dirty="0"/>
              <a:t> que </a:t>
            </a:r>
            <a:r>
              <a:rPr lang="fr-FR" dirty="0" err="1"/>
              <a:t>velliquid</a:t>
            </a:r>
            <a:r>
              <a:rPr lang="fr-FR" dirty="0"/>
              <a:t> </a:t>
            </a:r>
            <a:r>
              <a:rPr lang="fr-FR" dirty="0" err="1"/>
              <a:t>exerrum</a:t>
            </a:r>
            <a:r>
              <a:rPr lang="fr-FR" dirty="0"/>
              <a:t> </a:t>
            </a:r>
            <a:r>
              <a:rPr lang="fr-FR" dirty="0" err="1"/>
              <a:t>eatur</a:t>
            </a:r>
            <a:r>
              <a:rPr lang="fr-FR" dirty="0"/>
              <a:t>? </a:t>
            </a:r>
          </a:p>
          <a:p>
            <a:pPr lvl="1"/>
            <a:r>
              <a:rPr lang="fr-FR" dirty="0"/>
              <a:t>Cati </a:t>
            </a:r>
            <a:r>
              <a:rPr lang="fr-FR" dirty="0" err="1"/>
              <a:t>blaut</a:t>
            </a:r>
            <a:r>
              <a:rPr lang="fr-FR" dirty="0"/>
              <a:t> </a:t>
            </a:r>
            <a:r>
              <a:rPr lang="fr-FR" dirty="0" err="1"/>
              <a:t>lab</a:t>
            </a:r>
            <a:r>
              <a:rPr lang="fr-FR" dirty="0"/>
              <a:t> </a:t>
            </a:r>
            <a:r>
              <a:rPr lang="fr-FR" dirty="0" err="1"/>
              <a:t>ipitatur</a:t>
            </a:r>
            <a:r>
              <a:rPr lang="fr-FR" dirty="0"/>
              <a:t> </a:t>
            </a:r>
            <a:r>
              <a:rPr lang="fr-FR" dirty="0" err="1"/>
              <a:t>aut</a:t>
            </a:r>
            <a:r>
              <a:rPr lang="fr-FR" dirty="0"/>
              <a:t> mo </a:t>
            </a:r>
            <a:r>
              <a:rPr lang="fr-FR" dirty="0" err="1"/>
              <a:t>tendae</a:t>
            </a:r>
            <a:r>
              <a:rPr lang="fr-FR" dirty="0"/>
              <a:t> il </a:t>
            </a:r>
            <a:r>
              <a:rPr lang="fr-FR" dirty="0" err="1"/>
              <a:t>maio</a:t>
            </a:r>
            <a:r>
              <a:rPr lang="fr-FR" dirty="0"/>
              <a:t> </a:t>
            </a:r>
            <a:r>
              <a:rPr lang="fr-FR" dirty="0" err="1"/>
              <a:t>vernatio</a:t>
            </a:r>
            <a:r>
              <a:rPr lang="fr-FR" dirty="0"/>
              <a:t> ma </a:t>
            </a:r>
            <a:r>
              <a:rPr lang="fr-FR" dirty="0" err="1"/>
              <a:t>iume</a:t>
            </a:r>
            <a:r>
              <a:rPr lang="fr-FR" dirty="0"/>
              <a:t> </a:t>
            </a:r>
            <a:r>
              <a:rPr lang="fr-FR" dirty="0" err="1"/>
              <a:t>pa</a:t>
            </a:r>
            <a:r>
              <a:rPr lang="fr-FR" dirty="0"/>
              <a:t> </a:t>
            </a:r>
            <a:r>
              <a:rPr lang="fr-FR" dirty="0" err="1"/>
              <a:t>volorro</a:t>
            </a:r>
            <a:r>
              <a:rPr lang="fr-FR" dirty="0"/>
              <a:t> </a:t>
            </a:r>
            <a:r>
              <a:rPr lang="fr-FR" dirty="0" err="1"/>
              <a:t>commolu</a:t>
            </a:r>
            <a:r>
              <a:rPr lang="fr-FR" dirty="0"/>
              <a:t> </a:t>
            </a:r>
            <a:r>
              <a:rPr lang="fr-FR" dirty="0" err="1"/>
              <a:t>ptaquibus</a:t>
            </a:r>
            <a:r>
              <a:rPr lang="fr-FR" dirty="0"/>
              <a:t> </a:t>
            </a:r>
            <a:r>
              <a:rPr lang="fr-FR" dirty="0" err="1"/>
              <a:t>rempossundi</a:t>
            </a:r>
            <a:r>
              <a:rPr lang="fr-FR" dirty="0"/>
              <a:t> </a:t>
            </a:r>
          </a:p>
          <a:p>
            <a:pPr lvl="2"/>
            <a:r>
              <a:rPr lang="fr-FR" dirty="0"/>
              <a:t>cum as et </a:t>
            </a:r>
            <a:r>
              <a:rPr lang="fr-FR" dirty="0" err="1"/>
              <a:t>lacia</a:t>
            </a:r>
            <a:r>
              <a:rPr lang="fr-FR" dirty="0"/>
              <a:t> dit </a:t>
            </a:r>
            <a:r>
              <a:rPr lang="fr-FR" dirty="0" err="1"/>
              <a:t>volore</a:t>
            </a:r>
            <a:r>
              <a:rPr lang="fr-FR" dirty="0"/>
              <a:t>, </a:t>
            </a:r>
          </a:p>
          <a:p>
            <a:pPr lvl="2"/>
            <a:r>
              <a:rPr lang="fr-FR" dirty="0" err="1"/>
              <a:t>cuptatium</a:t>
            </a:r>
            <a:r>
              <a:rPr lang="fr-FR" dirty="0"/>
              <a:t>, </a:t>
            </a:r>
            <a:r>
              <a:rPr lang="fr-FR" dirty="0" err="1"/>
              <a:t>simin</a:t>
            </a:r>
            <a:r>
              <a:rPr lang="fr-FR" dirty="0"/>
              <a:t> </a:t>
            </a:r>
            <a:r>
              <a:rPr lang="fr-FR" dirty="0" err="1"/>
              <a:t>essi</a:t>
            </a:r>
            <a:r>
              <a:rPr lang="fr-FR" dirty="0"/>
              <a:t> </a:t>
            </a:r>
            <a:r>
              <a:rPr lang="fr-FR" dirty="0" err="1"/>
              <a:t>deruntori</a:t>
            </a:r>
            <a:r>
              <a:rPr lang="fr-FR" dirty="0"/>
              <a:t> </a:t>
            </a:r>
            <a:r>
              <a:rPr lang="fr-FR" dirty="0" err="1"/>
              <a:t>andam</a:t>
            </a:r>
            <a:r>
              <a:rPr lang="fr-FR" dirty="0"/>
              <a:t> </a:t>
            </a:r>
            <a:r>
              <a:rPr lang="fr-FR" dirty="0" err="1"/>
              <a:t>sequibe</a:t>
            </a:r>
            <a:r>
              <a:rPr lang="fr-FR" dirty="0"/>
              <a:t> </a:t>
            </a:r>
            <a:r>
              <a:rPr lang="fr-FR" dirty="0" err="1"/>
              <a:t>archil</a:t>
            </a:r>
            <a:r>
              <a:rPr lang="fr-FR" dirty="0"/>
              <a:t> et </a:t>
            </a:r>
            <a:r>
              <a:rPr lang="fr-FR" dirty="0" err="1"/>
              <a:t>exceatur</a:t>
            </a:r>
            <a:r>
              <a:rPr lang="fr-FR" dirty="0"/>
              <a:t>? </a:t>
            </a:r>
          </a:p>
          <a:p>
            <a:pPr lvl="2"/>
            <a:r>
              <a:rPr lang="fr-FR" dirty="0"/>
              <a:t>Et </a:t>
            </a:r>
            <a:r>
              <a:rPr lang="fr-FR" dirty="0" err="1"/>
              <a:t>quatem</a:t>
            </a:r>
            <a:r>
              <a:rPr lang="fr-FR" dirty="0"/>
              <a:t> rem </a:t>
            </a:r>
            <a:r>
              <a:rPr lang="fr-FR" dirty="0" err="1"/>
              <a:t>fuga</a:t>
            </a:r>
            <a:r>
              <a:rPr lang="fr-FR" dirty="0"/>
              <a:t>. </a:t>
            </a:r>
          </a:p>
          <a:p>
            <a:pPr lvl="3"/>
            <a:r>
              <a:rPr lang="fr-FR" dirty="0" err="1"/>
              <a:t>Igent</a:t>
            </a:r>
            <a:r>
              <a:rPr lang="fr-FR" dirty="0"/>
              <a:t> pro </a:t>
            </a:r>
            <a:r>
              <a:rPr lang="fr-FR" dirty="0" err="1"/>
              <a:t>coreic</a:t>
            </a:r>
            <a:r>
              <a:rPr lang="fr-FR" dirty="0"/>
              <a:t> tem </a:t>
            </a:r>
          </a:p>
          <a:p>
            <a:pPr lvl="3"/>
            <a:r>
              <a:rPr lang="fr-FR" dirty="0" err="1"/>
              <a:t>eaquid</a:t>
            </a:r>
            <a:r>
              <a:rPr lang="fr-FR" dirty="0"/>
              <a:t> </a:t>
            </a:r>
            <a:r>
              <a:rPr lang="fr-FR" dirty="0" err="1"/>
              <a:t>ullita</a:t>
            </a:r>
            <a:r>
              <a:rPr lang="fr-FR" dirty="0"/>
              <a:t> </a:t>
            </a:r>
            <a:r>
              <a:rPr lang="fr-FR" dirty="0" err="1"/>
              <a:t>volupit</a:t>
            </a:r>
            <a:r>
              <a:rPr lang="fr-FR" dirty="0"/>
              <a:t> </a:t>
            </a:r>
            <a:r>
              <a:rPr lang="fr-FR" dirty="0" err="1"/>
              <a:t>fuga</a:t>
            </a:r>
            <a:endParaRPr lang="fr-FR" dirty="0"/>
          </a:p>
        </p:txBody>
      </p:sp>
      <p:sp>
        <p:nvSpPr>
          <p:cNvPr id="21" name="Espace réservé du texte 20">
            <a:extLst>
              <a:ext uri="{FF2B5EF4-FFF2-40B4-BE49-F238E27FC236}">
                <a16:creationId xmlns:a16="http://schemas.microsoft.com/office/drawing/2014/main" id="{3C7AF22F-4766-E273-35FF-2803E1E000D5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fr-FR" dirty="0"/>
              <a:t>Opération XX</a:t>
            </a:r>
          </a:p>
        </p:txBody>
      </p:sp>
      <p:sp>
        <p:nvSpPr>
          <p:cNvPr id="22" name="Espace réservé du texte 21">
            <a:extLst>
              <a:ext uri="{FF2B5EF4-FFF2-40B4-BE49-F238E27FC236}">
                <a16:creationId xmlns:a16="http://schemas.microsoft.com/office/drawing/2014/main" id="{009D186B-E5ED-4B78-E23A-70F9AF18BAFE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fr-FR" dirty="0"/>
              <a:t>Axe créatif 1</a:t>
            </a:r>
          </a:p>
        </p:txBody>
      </p:sp>
      <p:sp>
        <p:nvSpPr>
          <p:cNvPr id="2" name="Espace réservé pour une image  1">
            <a:extLst>
              <a:ext uri="{FF2B5EF4-FFF2-40B4-BE49-F238E27FC236}">
                <a16:creationId xmlns:a16="http://schemas.microsoft.com/office/drawing/2014/main" id="{B2558274-ACAA-ADC7-F0FB-BDCB06344FD7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  <p:txBody>
          <a:bodyPr/>
          <a:lstStyle/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2381054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A4847164-71A8-9256-B897-952A5703A2A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2" name="Espace réservé pour une image  1">
            <a:extLst>
              <a:ext uri="{FF2B5EF4-FFF2-40B4-BE49-F238E27FC236}">
                <a16:creationId xmlns:a16="http://schemas.microsoft.com/office/drawing/2014/main" id="{C8BDFA95-11E7-8090-FA74-14A44C1A24E1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  <p:txBody>
          <a:bodyPr/>
          <a:lstStyle/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44429336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Espace réservé pour une image  23" descr="Une image contenant texte&#10;&#10;Description générée automatiquement">
            <a:extLst>
              <a:ext uri="{FF2B5EF4-FFF2-40B4-BE49-F238E27FC236}">
                <a16:creationId xmlns:a16="http://schemas.microsoft.com/office/drawing/2014/main" id="{24BB9540-8249-A460-BC12-418CA3FADF98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" b="9"/>
          <a:stretch>
            <a:fillRect/>
          </a:stretch>
        </p:blipFill>
        <p:spPr/>
      </p:pic>
      <p:pic>
        <p:nvPicPr>
          <p:cNvPr id="26" name="Espace réservé pour une image  25" descr="Une image contenant texte&#10;&#10;Description générée automatiquement">
            <a:extLst>
              <a:ext uri="{FF2B5EF4-FFF2-40B4-BE49-F238E27FC236}">
                <a16:creationId xmlns:a16="http://schemas.microsoft.com/office/drawing/2014/main" id="{0A0F9B3F-81FC-D142-989B-520292FBC504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" b="62"/>
          <a:stretch>
            <a:fillRect/>
          </a:stretch>
        </p:blipFill>
        <p:spPr/>
      </p:pic>
      <p:sp>
        <p:nvSpPr>
          <p:cNvPr id="20" name="Espace réservé du texte 19">
            <a:extLst>
              <a:ext uri="{FF2B5EF4-FFF2-40B4-BE49-F238E27FC236}">
                <a16:creationId xmlns:a16="http://schemas.microsoft.com/office/drawing/2014/main" id="{393997B0-5B96-547C-7B0B-85810451CD7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fr-FR" dirty="0"/>
              <a:t>Opération xx</a:t>
            </a:r>
          </a:p>
        </p:txBody>
      </p:sp>
      <p:sp>
        <p:nvSpPr>
          <p:cNvPr id="16" name="Espace réservé du texte 15">
            <a:extLst>
              <a:ext uri="{FF2B5EF4-FFF2-40B4-BE49-F238E27FC236}">
                <a16:creationId xmlns:a16="http://schemas.microsoft.com/office/drawing/2014/main" id="{CDB78C56-A08D-FA32-F932-1AB32AF2C7C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r-FR" dirty="0"/>
              <a:t>Pis </a:t>
            </a:r>
            <a:r>
              <a:rPr lang="fr-FR" dirty="0" err="1"/>
              <a:t>magnima</a:t>
            </a:r>
            <a:r>
              <a:rPr lang="fr-FR" dirty="0"/>
              <a:t> </a:t>
            </a:r>
            <a:r>
              <a:rPr lang="fr-FR" dirty="0" err="1"/>
              <a:t>porepreperat</a:t>
            </a:r>
            <a:r>
              <a:rPr lang="fr-FR" dirty="0"/>
              <a:t> </a:t>
            </a:r>
            <a:r>
              <a:rPr lang="fr-FR" dirty="0" err="1"/>
              <a:t>lanima</a:t>
            </a:r>
            <a:r>
              <a:rPr lang="fr-FR" dirty="0"/>
              <a:t> </a:t>
            </a:r>
            <a:r>
              <a:rPr lang="fr-FR" dirty="0" err="1"/>
              <a:t>volores</a:t>
            </a:r>
            <a:r>
              <a:rPr lang="fr-FR" dirty="0"/>
              <a:t> </a:t>
            </a:r>
            <a:r>
              <a:rPr lang="fr-FR" dirty="0" err="1"/>
              <a:t>inus</a:t>
            </a:r>
            <a:r>
              <a:rPr lang="fr-FR" dirty="0"/>
              <a:t> dit </a:t>
            </a:r>
            <a:r>
              <a:rPr lang="fr-FR" dirty="0" err="1"/>
              <a:t>alit</a:t>
            </a:r>
            <a:r>
              <a:rPr lang="fr-FR" dirty="0"/>
              <a:t> </a:t>
            </a:r>
            <a:r>
              <a:rPr lang="fr-FR" dirty="0" err="1"/>
              <a:t>adignatisqui</a:t>
            </a:r>
            <a:r>
              <a:rPr lang="fr-FR" dirty="0"/>
              <a:t> </a:t>
            </a:r>
            <a:r>
              <a:rPr lang="fr-FR" dirty="0" err="1"/>
              <a:t>rempossunt</a:t>
            </a:r>
            <a:r>
              <a:rPr lang="fr-FR" dirty="0"/>
              <a:t>, </a:t>
            </a:r>
            <a:r>
              <a:rPr lang="fr-FR" dirty="0" err="1"/>
              <a:t>voluptati</a:t>
            </a:r>
            <a:r>
              <a:rPr lang="fr-FR" dirty="0"/>
              <a:t> que </a:t>
            </a:r>
            <a:r>
              <a:rPr lang="fr-FR" dirty="0" err="1"/>
              <a:t>velliquid</a:t>
            </a:r>
            <a:r>
              <a:rPr lang="fr-FR" dirty="0"/>
              <a:t> </a:t>
            </a:r>
            <a:r>
              <a:rPr lang="fr-FR" dirty="0" err="1"/>
              <a:t>exerrum</a:t>
            </a:r>
            <a:r>
              <a:rPr lang="fr-FR" dirty="0"/>
              <a:t> </a:t>
            </a:r>
            <a:r>
              <a:rPr lang="fr-FR" dirty="0" err="1"/>
              <a:t>eatur</a:t>
            </a:r>
            <a:r>
              <a:rPr lang="fr-FR" dirty="0"/>
              <a:t>? </a:t>
            </a:r>
          </a:p>
          <a:p>
            <a:pPr lvl="1"/>
            <a:r>
              <a:rPr lang="fr-FR" dirty="0"/>
              <a:t>Cati </a:t>
            </a:r>
            <a:r>
              <a:rPr lang="fr-FR" dirty="0" err="1"/>
              <a:t>blaut</a:t>
            </a:r>
            <a:r>
              <a:rPr lang="fr-FR" dirty="0"/>
              <a:t> </a:t>
            </a:r>
            <a:r>
              <a:rPr lang="fr-FR" dirty="0" err="1"/>
              <a:t>lab</a:t>
            </a:r>
            <a:r>
              <a:rPr lang="fr-FR" dirty="0"/>
              <a:t> </a:t>
            </a:r>
            <a:r>
              <a:rPr lang="fr-FR" dirty="0" err="1"/>
              <a:t>ipitatur</a:t>
            </a:r>
            <a:r>
              <a:rPr lang="fr-FR" dirty="0"/>
              <a:t> </a:t>
            </a:r>
            <a:r>
              <a:rPr lang="fr-FR" dirty="0" err="1"/>
              <a:t>aut</a:t>
            </a:r>
            <a:r>
              <a:rPr lang="fr-FR" dirty="0"/>
              <a:t> mo </a:t>
            </a:r>
            <a:r>
              <a:rPr lang="fr-FR" dirty="0" err="1"/>
              <a:t>tendae</a:t>
            </a:r>
            <a:r>
              <a:rPr lang="fr-FR" dirty="0"/>
              <a:t> il </a:t>
            </a:r>
            <a:r>
              <a:rPr lang="fr-FR" dirty="0" err="1"/>
              <a:t>maio</a:t>
            </a:r>
            <a:r>
              <a:rPr lang="fr-FR" dirty="0"/>
              <a:t> </a:t>
            </a:r>
            <a:r>
              <a:rPr lang="fr-FR" dirty="0" err="1"/>
              <a:t>vernatio</a:t>
            </a:r>
            <a:r>
              <a:rPr lang="fr-FR" dirty="0"/>
              <a:t> ma </a:t>
            </a:r>
            <a:r>
              <a:rPr lang="fr-FR" dirty="0" err="1"/>
              <a:t>iume</a:t>
            </a:r>
            <a:r>
              <a:rPr lang="fr-FR" dirty="0"/>
              <a:t> </a:t>
            </a:r>
            <a:r>
              <a:rPr lang="fr-FR" dirty="0" err="1"/>
              <a:t>pa</a:t>
            </a:r>
            <a:r>
              <a:rPr lang="fr-FR" dirty="0"/>
              <a:t> </a:t>
            </a:r>
            <a:r>
              <a:rPr lang="fr-FR" dirty="0" err="1"/>
              <a:t>volorro</a:t>
            </a:r>
            <a:r>
              <a:rPr lang="fr-FR" dirty="0"/>
              <a:t> </a:t>
            </a:r>
            <a:r>
              <a:rPr lang="fr-FR" dirty="0" err="1"/>
              <a:t>commolu</a:t>
            </a:r>
            <a:r>
              <a:rPr lang="fr-FR" dirty="0"/>
              <a:t> </a:t>
            </a:r>
            <a:r>
              <a:rPr lang="fr-FR" dirty="0" err="1"/>
              <a:t>ptaquibus</a:t>
            </a:r>
            <a:r>
              <a:rPr lang="fr-FR" dirty="0"/>
              <a:t> </a:t>
            </a:r>
            <a:r>
              <a:rPr lang="fr-FR" dirty="0" err="1"/>
              <a:t>rempossundi</a:t>
            </a:r>
            <a:r>
              <a:rPr lang="fr-FR" dirty="0"/>
              <a:t> </a:t>
            </a:r>
          </a:p>
          <a:p>
            <a:pPr lvl="2"/>
            <a:r>
              <a:rPr lang="fr-FR" dirty="0"/>
              <a:t>cum as et </a:t>
            </a:r>
            <a:r>
              <a:rPr lang="fr-FR" dirty="0" err="1"/>
              <a:t>lacia</a:t>
            </a:r>
            <a:r>
              <a:rPr lang="fr-FR" dirty="0"/>
              <a:t> dit </a:t>
            </a:r>
            <a:r>
              <a:rPr lang="fr-FR" dirty="0" err="1"/>
              <a:t>volore</a:t>
            </a:r>
            <a:r>
              <a:rPr lang="fr-FR" dirty="0"/>
              <a:t>, </a:t>
            </a:r>
          </a:p>
          <a:p>
            <a:pPr lvl="2"/>
            <a:r>
              <a:rPr lang="fr-FR" dirty="0" err="1"/>
              <a:t>cuptatium</a:t>
            </a:r>
            <a:r>
              <a:rPr lang="fr-FR" dirty="0"/>
              <a:t>, </a:t>
            </a:r>
            <a:r>
              <a:rPr lang="fr-FR" dirty="0" err="1"/>
              <a:t>simin</a:t>
            </a:r>
            <a:r>
              <a:rPr lang="fr-FR" dirty="0"/>
              <a:t> </a:t>
            </a:r>
            <a:r>
              <a:rPr lang="fr-FR" dirty="0" err="1"/>
              <a:t>essi</a:t>
            </a:r>
            <a:r>
              <a:rPr lang="fr-FR" dirty="0"/>
              <a:t> </a:t>
            </a:r>
            <a:r>
              <a:rPr lang="fr-FR" dirty="0" err="1"/>
              <a:t>deruntori</a:t>
            </a:r>
            <a:r>
              <a:rPr lang="fr-FR" dirty="0"/>
              <a:t> </a:t>
            </a:r>
            <a:r>
              <a:rPr lang="fr-FR" dirty="0" err="1"/>
              <a:t>andam</a:t>
            </a:r>
            <a:r>
              <a:rPr lang="fr-FR" dirty="0"/>
              <a:t> </a:t>
            </a:r>
            <a:r>
              <a:rPr lang="fr-FR" dirty="0" err="1"/>
              <a:t>sequibe</a:t>
            </a:r>
            <a:r>
              <a:rPr lang="fr-FR" dirty="0"/>
              <a:t> </a:t>
            </a:r>
            <a:r>
              <a:rPr lang="fr-FR" dirty="0" err="1"/>
              <a:t>archil</a:t>
            </a:r>
            <a:r>
              <a:rPr lang="fr-FR" dirty="0"/>
              <a:t> et </a:t>
            </a:r>
            <a:r>
              <a:rPr lang="fr-FR" dirty="0" err="1"/>
              <a:t>exceatur</a:t>
            </a:r>
            <a:r>
              <a:rPr lang="fr-FR" dirty="0"/>
              <a:t>? </a:t>
            </a:r>
          </a:p>
          <a:p>
            <a:pPr lvl="2"/>
            <a:r>
              <a:rPr lang="fr-FR" dirty="0"/>
              <a:t>Et </a:t>
            </a:r>
            <a:r>
              <a:rPr lang="fr-FR" dirty="0" err="1"/>
              <a:t>quatem</a:t>
            </a:r>
            <a:r>
              <a:rPr lang="fr-FR" dirty="0"/>
              <a:t> rem </a:t>
            </a:r>
            <a:r>
              <a:rPr lang="fr-FR" dirty="0" err="1"/>
              <a:t>fuga</a:t>
            </a:r>
            <a:r>
              <a:rPr lang="fr-FR" dirty="0"/>
              <a:t>. </a:t>
            </a:r>
          </a:p>
          <a:p>
            <a:pPr lvl="3"/>
            <a:r>
              <a:rPr lang="fr-FR" dirty="0" err="1"/>
              <a:t>Igent</a:t>
            </a:r>
            <a:r>
              <a:rPr lang="fr-FR" dirty="0"/>
              <a:t> pro </a:t>
            </a:r>
            <a:r>
              <a:rPr lang="fr-FR" dirty="0" err="1"/>
              <a:t>coreic</a:t>
            </a:r>
            <a:r>
              <a:rPr lang="fr-FR" dirty="0"/>
              <a:t> tem </a:t>
            </a:r>
          </a:p>
          <a:p>
            <a:pPr lvl="3"/>
            <a:r>
              <a:rPr lang="fr-FR" dirty="0" err="1"/>
              <a:t>eaquid</a:t>
            </a:r>
            <a:r>
              <a:rPr lang="fr-FR" dirty="0"/>
              <a:t> </a:t>
            </a:r>
            <a:r>
              <a:rPr lang="fr-FR" dirty="0" err="1"/>
              <a:t>ullita</a:t>
            </a:r>
            <a:r>
              <a:rPr lang="fr-FR" dirty="0"/>
              <a:t> </a:t>
            </a:r>
            <a:r>
              <a:rPr lang="fr-FR" dirty="0" err="1"/>
              <a:t>volupit</a:t>
            </a:r>
            <a:r>
              <a:rPr lang="fr-FR" dirty="0"/>
              <a:t> </a:t>
            </a:r>
            <a:r>
              <a:rPr lang="fr-FR" dirty="0" err="1"/>
              <a:t>fuga</a:t>
            </a:r>
            <a:endParaRPr lang="fr-FR" dirty="0"/>
          </a:p>
        </p:txBody>
      </p:sp>
      <p:sp>
        <p:nvSpPr>
          <p:cNvPr id="21" name="Espace réservé du texte 20">
            <a:extLst>
              <a:ext uri="{FF2B5EF4-FFF2-40B4-BE49-F238E27FC236}">
                <a16:creationId xmlns:a16="http://schemas.microsoft.com/office/drawing/2014/main" id="{3C7AF22F-4766-E273-35FF-2803E1E000D5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fr-FR" dirty="0"/>
              <a:t>Opération XX</a:t>
            </a:r>
          </a:p>
        </p:txBody>
      </p:sp>
      <p:sp>
        <p:nvSpPr>
          <p:cNvPr id="22" name="Espace réservé du texte 21">
            <a:extLst>
              <a:ext uri="{FF2B5EF4-FFF2-40B4-BE49-F238E27FC236}">
                <a16:creationId xmlns:a16="http://schemas.microsoft.com/office/drawing/2014/main" id="{009D186B-E5ED-4B78-E23A-70F9AF18BAFE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fr-FR" dirty="0"/>
              <a:t>Axe créatif 1</a:t>
            </a:r>
          </a:p>
        </p:txBody>
      </p:sp>
      <p:sp>
        <p:nvSpPr>
          <p:cNvPr id="23" name="Espace réservé du texte 22">
            <a:extLst>
              <a:ext uri="{FF2B5EF4-FFF2-40B4-BE49-F238E27FC236}">
                <a16:creationId xmlns:a16="http://schemas.microsoft.com/office/drawing/2014/main" id="{58FB0978-00D2-CA8D-5969-1083691F5A2A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fr-FR" dirty="0"/>
              <a:t>Opération xx</a:t>
            </a:r>
          </a:p>
        </p:txBody>
      </p:sp>
    </p:spTree>
    <p:extLst>
      <p:ext uri="{BB962C8B-B14F-4D97-AF65-F5344CB8AC3E}">
        <p14:creationId xmlns:p14="http://schemas.microsoft.com/office/powerpoint/2010/main" val="341812397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Espace réservé pour une image  8" descr="Une image contenant texte, stationnement, capture d’écran&#10;&#10;Description générée automatiquement">
            <a:extLst>
              <a:ext uri="{FF2B5EF4-FFF2-40B4-BE49-F238E27FC236}">
                <a16:creationId xmlns:a16="http://schemas.microsoft.com/office/drawing/2014/main" id="{76E9ACDD-67BC-582E-4EBB-383E99ECDFAC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2" b="372"/>
          <a:stretch>
            <a:fillRect/>
          </a:stretch>
        </p:blipFill>
        <p:spPr/>
      </p:pic>
      <p:pic>
        <p:nvPicPr>
          <p:cNvPr id="11" name="Espace réservé pour une image  10" descr="Une image contenant Site web&#10;&#10;Description générée automatiquement">
            <a:extLst>
              <a:ext uri="{FF2B5EF4-FFF2-40B4-BE49-F238E27FC236}">
                <a16:creationId xmlns:a16="http://schemas.microsoft.com/office/drawing/2014/main" id="{DCBE7725-E32E-C66F-5B31-EF84EA3BF332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8" b="338"/>
          <a:stretch>
            <a:fillRect/>
          </a:stretch>
        </p:blipFill>
        <p:spPr/>
      </p:pic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0327EF0A-77A0-0EE6-D90A-4020FB2BC11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7F3C5A82-C2FB-3CAE-F277-B01ED53D606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r-FR" dirty="0"/>
              <a:t>Pis </a:t>
            </a:r>
            <a:r>
              <a:rPr lang="fr-FR" dirty="0" err="1"/>
              <a:t>magnima</a:t>
            </a:r>
            <a:r>
              <a:rPr lang="fr-FR" dirty="0"/>
              <a:t> </a:t>
            </a:r>
            <a:r>
              <a:rPr lang="fr-FR" dirty="0" err="1"/>
              <a:t>porepreperat</a:t>
            </a:r>
            <a:r>
              <a:rPr lang="fr-FR" dirty="0"/>
              <a:t> </a:t>
            </a:r>
            <a:r>
              <a:rPr lang="fr-FR" dirty="0" err="1"/>
              <a:t>lanima</a:t>
            </a:r>
            <a:r>
              <a:rPr lang="fr-FR" dirty="0"/>
              <a:t> </a:t>
            </a:r>
            <a:r>
              <a:rPr lang="fr-FR" dirty="0" err="1"/>
              <a:t>volores</a:t>
            </a:r>
            <a:r>
              <a:rPr lang="fr-FR" dirty="0"/>
              <a:t> </a:t>
            </a:r>
            <a:r>
              <a:rPr lang="fr-FR" dirty="0" err="1"/>
              <a:t>inus</a:t>
            </a:r>
            <a:r>
              <a:rPr lang="fr-FR" dirty="0"/>
              <a:t> dit </a:t>
            </a:r>
            <a:r>
              <a:rPr lang="fr-FR" dirty="0" err="1"/>
              <a:t>alit</a:t>
            </a:r>
            <a:r>
              <a:rPr lang="fr-FR" dirty="0"/>
              <a:t> </a:t>
            </a:r>
            <a:r>
              <a:rPr lang="fr-FR" dirty="0" err="1"/>
              <a:t>adignatisqui</a:t>
            </a:r>
            <a:r>
              <a:rPr lang="fr-FR" dirty="0"/>
              <a:t> </a:t>
            </a:r>
            <a:r>
              <a:rPr lang="fr-FR" dirty="0" err="1"/>
              <a:t>rempossunt</a:t>
            </a:r>
            <a:r>
              <a:rPr lang="fr-FR" dirty="0"/>
              <a:t>, </a:t>
            </a:r>
            <a:r>
              <a:rPr lang="fr-FR" dirty="0" err="1"/>
              <a:t>voluptati</a:t>
            </a:r>
            <a:r>
              <a:rPr lang="fr-FR" dirty="0"/>
              <a:t> que </a:t>
            </a:r>
            <a:r>
              <a:rPr lang="fr-FR" dirty="0" err="1"/>
              <a:t>velliquid</a:t>
            </a:r>
            <a:r>
              <a:rPr lang="fr-FR" dirty="0"/>
              <a:t> </a:t>
            </a:r>
            <a:r>
              <a:rPr lang="fr-FR" dirty="0" err="1"/>
              <a:t>exerrum</a:t>
            </a:r>
            <a:r>
              <a:rPr lang="fr-FR" dirty="0"/>
              <a:t> </a:t>
            </a:r>
            <a:r>
              <a:rPr lang="fr-FR" dirty="0" err="1"/>
              <a:t>eatur</a:t>
            </a:r>
            <a:r>
              <a:rPr lang="fr-FR" dirty="0"/>
              <a:t>? </a:t>
            </a:r>
          </a:p>
          <a:p>
            <a:pPr lvl="1"/>
            <a:r>
              <a:rPr lang="fr-FR" dirty="0"/>
              <a:t>Cati </a:t>
            </a:r>
            <a:r>
              <a:rPr lang="fr-FR" dirty="0" err="1"/>
              <a:t>blaut</a:t>
            </a:r>
            <a:r>
              <a:rPr lang="fr-FR" dirty="0"/>
              <a:t> </a:t>
            </a:r>
            <a:r>
              <a:rPr lang="fr-FR" dirty="0" err="1"/>
              <a:t>lab</a:t>
            </a:r>
            <a:r>
              <a:rPr lang="fr-FR" dirty="0"/>
              <a:t> </a:t>
            </a:r>
            <a:r>
              <a:rPr lang="fr-FR" dirty="0" err="1"/>
              <a:t>ipitatur</a:t>
            </a:r>
            <a:r>
              <a:rPr lang="fr-FR" dirty="0"/>
              <a:t> </a:t>
            </a:r>
            <a:r>
              <a:rPr lang="fr-FR" dirty="0" err="1"/>
              <a:t>aut</a:t>
            </a:r>
            <a:r>
              <a:rPr lang="fr-FR" dirty="0"/>
              <a:t> mo </a:t>
            </a:r>
            <a:r>
              <a:rPr lang="fr-FR" dirty="0" err="1"/>
              <a:t>tendae</a:t>
            </a:r>
            <a:r>
              <a:rPr lang="fr-FR" dirty="0"/>
              <a:t> il </a:t>
            </a:r>
            <a:r>
              <a:rPr lang="fr-FR" dirty="0" err="1"/>
              <a:t>maio</a:t>
            </a:r>
            <a:r>
              <a:rPr lang="fr-FR" dirty="0"/>
              <a:t> </a:t>
            </a:r>
            <a:r>
              <a:rPr lang="fr-FR" dirty="0" err="1"/>
              <a:t>vernatio</a:t>
            </a:r>
            <a:r>
              <a:rPr lang="fr-FR" dirty="0"/>
              <a:t> ma </a:t>
            </a:r>
            <a:r>
              <a:rPr lang="fr-FR" dirty="0" err="1"/>
              <a:t>iume</a:t>
            </a:r>
            <a:r>
              <a:rPr lang="fr-FR" dirty="0"/>
              <a:t> </a:t>
            </a:r>
            <a:r>
              <a:rPr lang="fr-FR" dirty="0" err="1"/>
              <a:t>pa</a:t>
            </a:r>
            <a:r>
              <a:rPr lang="fr-FR" dirty="0"/>
              <a:t> </a:t>
            </a:r>
            <a:r>
              <a:rPr lang="fr-FR" dirty="0" err="1"/>
              <a:t>volorro</a:t>
            </a:r>
            <a:r>
              <a:rPr lang="fr-FR" dirty="0"/>
              <a:t> </a:t>
            </a:r>
            <a:r>
              <a:rPr lang="fr-FR" dirty="0" err="1"/>
              <a:t>commolu</a:t>
            </a:r>
            <a:r>
              <a:rPr lang="fr-FR" dirty="0"/>
              <a:t> </a:t>
            </a:r>
            <a:r>
              <a:rPr lang="fr-FR" dirty="0" err="1"/>
              <a:t>ptaquibus</a:t>
            </a:r>
            <a:r>
              <a:rPr lang="fr-FR" dirty="0"/>
              <a:t> </a:t>
            </a:r>
            <a:r>
              <a:rPr lang="fr-FR" dirty="0" err="1"/>
              <a:t>rempossundi</a:t>
            </a:r>
            <a:r>
              <a:rPr lang="fr-FR" dirty="0"/>
              <a:t> </a:t>
            </a:r>
          </a:p>
          <a:p>
            <a:pPr lvl="2"/>
            <a:r>
              <a:rPr lang="fr-FR" dirty="0"/>
              <a:t>cum as et </a:t>
            </a:r>
            <a:r>
              <a:rPr lang="fr-FR" dirty="0" err="1"/>
              <a:t>lacia</a:t>
            </a:r>
            <a:r>
              <a:rPr lang="fr-FR" dirty="0"/>
              <a:t> dit </a:t>
            </a:r>
            <a:r>
              <a:rPr lang="fr-FR" dirty="0" err="1"/>
              <a:t>volore</a:t>
            </a:r>
            <a:r>
              <a:rPr lang="fr-FR" dirty="0"/>
              <a:t>, </a:t>
            </a:r>
          </a:p>
          <a:p>
            <a:pPr lvl="2"/>
            <a:r>
              <a:rPr lang="fr-FR" dirty="0" err="1"/>
              <a:t>cuptatium</a:t>
            </a:r>
            <a:r>
              <a:rPr lang="fr-FR" dirty="0"/>
              <a:t>, </a:t>
            </a:r>
            <a:r>
              <a:rPr lang="fr-FR" dirty="0" err="1"/>
              <a:t>simin</a:t>
            </a:r>
            <a:r>
              <a:rPr lang="fr-FR" dirty="0"/>
              <a:t> </a:t>
            </a:r>
            <a:r>
              <a:rPr lang="fr-FR" dirty="0" err="1"/>
              <a:t>essi</a:t>
            </a:r>
            <a:r>
              <a:rPr lang="fr-FR" dirty="0"/>
              <a:t> </a:t>
            </a:r>
            <a:r>
              <a:rPr lang="fr-FR" dirty="0" err="1"/>
              <a:t>deruntori</a:t>
            </a:r>
            <a:r>
              <a:rPr lang="fr-FR" dirty="0"/>
              <a:t> </a:t>
            </a:r>
            <a:r>
              <a:rPr lang="fr-FR" dirty="0" err="1"/>
              <a:t>andam</a:t>
            </a:r>
            <a:r>
              <a:rPr lang="fr-FR" dirty="0"/>
              <a:t> </a:t>
            </a:r>
            <a:r>
              <a:rPr lang="fr-FR" dirty="0" err="1"/>
              <a:t>sequibe</a:t>
            </a:r>
            <a:r>
              <a:rPr lang="fr-FR" dirty="0"/>
              <a:t> </a:t>
            </a:r>
            <a:r>
              <a:rPr lang="fr-FR" dirty="0" err="1"/>
              <a:t>archil</a:t>
            </a:r>
            <a:r>
              <a:rPr lang="fr-FR" dirty="0"/>
              <a:t> et </a:t>
            </a:r>
            <a:r>
              <a:rPr lang="fr-FR" dirty="0" err="1"/>
              <a:t>exceatur</a:t>
            </a:r>
            <a:r>
              <a:rPr lang="fr-FR" dirty="0"/>
              <a:t>? </a:t>
            </a:r>
          </a:p>
          <a:p>
            <a:pPr lvl="2"/>
            <a:r>
              <a:rPr lang="fr-FR" dirty="0"/>
              <a:t>Et </a:t>
            </a:r>
            <a:r>
              <a:rPr lang="fr-FR" dirty="0" err="1"/>
              <a:t>quatem</a:t>
            </a:r>
            <a:r>
              <a:rPr lang="fr-FR" dirty="0"/>
              <a:t> rem </a:t>
            </a:r>
            <a:r>
              <a:rPr lang="fr-FR" dirty="0" err="1"/>
              <a:t>fuga</a:t>
            </a:r>
            <a:r>
              <a:rPr lang="fr-FR" dirty="0"/>
              <a:t>. </a:t>
            </a:r>
          </a:p>
          <a:p>
            <a:pPr lvl="3"/>
            <a:r>
              <a:rPr lang="fr-FR" dirty="0" err="1"/>
              <a:t>Igent</a:t>
            </a:r>
            <a:r>
              <a:rPr lang="fr-FR" dirty="0"/>
              <a:t> pro </a:t>
            </a:r>
            <a:r>
              <a:rPr lang="fr-FR" dirty="0" err="1"/>
              <a:t>coreic</a:t>
            </a:r>
            <a:r>
              <a:rPr lang="fr-FR" dirty="0"/>
              <a:t> tem </a:t>
            </a:r>
          </a:p>
          <a:p>
            <a:pPr lvl="3"/>
            <a:r>
              <a:rPr lang="fr-FR" dirty="0" err="1"/>
              <a:t>eaquid</a:t>
            </a:r>
            <a:r>
              <a:rPr lang="fr-FR" dirty="0"/>
              <a:t> </a:t>
            </a:r>
            <a:r>
              <a:rPr lang="fr-FR" dirty="0" err="1"/>
              <a:t>ullita</a:t>
            </a:r>
            <a:r>
              <a:rPr lang="fr-FR" dirty="0"/>
              <a:t> </a:t>
            </a:r>
            <a:r>
              <a:rPr lang="fr-FR" dirty="0" err="1"/>
              <a:t>volupit</a:t>
            </a:r>
            <a:r>
              <a:rPr lang="fr-FR" dirty="0"/>
              <a:t> </a:t>
            </a:r>
            <a:r>
              <a:rPr lang="fr-FR" dirty="0" err="1"/>
              <a:t>fuga</a:t>
            </a:r>
            <a:endParaRPr lang="fr-FR" dirty="0"/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D3203265-02C2-59C2-2684-7C227956D44B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881318B1-C58A-6049-B7C6-9362E842F639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8023086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Espace réservé pour une image  5" descr="Une image contenant texte, capture d’écran, stationnement&#10;&#10;Description générée automatiquement">
            <a:extLst>
              <a:ext uri="{FF2B5EF4-FFF2-40B4-BE49-F238E27FC236}">
                <a16:creationId xmlns:a16="http://schemas.microsoft.com/office/drawing/2014/main" id="{2742BE92-9E3B-228E-AD58-CE13E45EF998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2" b="432"/>
          <a:stretch>
            <a:fillRect/>
          </a:stretch>
        </p:blipFill>
        <p:spPr/>
      </p:pic>
      <p:pic>
        <p:nvPicPr>
          <p:cNvPr id="8" name="Espace réservé pour une image  7" descr="Une image contenant Site web&#10;&#10;Description générée automatiquement">
            <a:extLst>
              <a:ext uri="{FF2B5EF4-FFF2-40B4-BE49-F238E27FC236}">
                <a16:creationId xmlns:a16="http://schemas.microsoft.com/office/drawing/2014/main" id="{CE276C7F-FAAA-AA51-4CC4-8E65C296C3F6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2" b="432"/>
          <a:stretch>
            <a:fillRect/>
          </a:stretch>
        </p:blipFill>
        <p:spPr/>
      </p:pic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994EB78A-8C48-D850-7A88-CC66A939D0D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0392241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Espace réservé pour une image  5" descr="Une image contenant texte, personne, plein air, joueur&#10;&#10;Description générée automatiquement">
            <a:extLst>
              <a:ext uri="{FF2B5EF4-FFF2-40B4-BE49-F238E27FC236}">
                <a16:creationId xmlns:a16="http://schemas.microsoft.com/office/drawing/2014/main" id="{696D8A72-3542-D6E7-FEB2-FB7ADD52FA5F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1" b="131"/>
          <a:stretch>
            <a:fillRect/>
          </a:stretch>
        </p:blipFill>
        <p:spPr/>
      </p:pic>
      <p:pic>
        <p:nvPicPr>
          <p:cNvPr id="8" name="Espace réservé pour une image  7" descr="Une image contenant texte, personne, vert, signe&#10;&#10;Description générée automatiquement">
            <a:extLst>
              <a:ext uri="{FF2B5EF4-FFF2-40B4-BE49-F238E27FC236}">
                <a16:creationId xmlns:a16="http://schemas.microsoft.com/office/drawing/2014/main" id="{E2E55193-7F33-B1E7-FD26-673149BE1E11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46" b="1246"/>
          <a:stretch>
            <a:fillRect/>
          </a:stretch>
        </p:blipFill>
        <p:spPr/>
      </p:pic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B157C961-7991-79D2-9C5A-8581EFFF276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949292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Espace réservé pour une image  4" descr="Une image contenant diagramme&#10;&#10;Description générée automatiquement">
            <a:extLst>
              <a:ext uri="{FF2B5EF4-FFF2-40B4-BE49-F238E27FC236}">
                <a16:creationId xmlns:a16="http://schemas.microsoft.com/office/drawing/2014/main" id="{37D85E40-F6BE-963C-3F32-CA8BB623B2D4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3" b="243"/>
          <a:stretch>
            <a:fillRect/>
          </a:stretch>
        </p:blipFill>
        <p:spPr/>
      </p:pic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D30FBEB-BB48-5C40-621A-CA1E599E1F96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610132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Espace réservé pour une image  4" descr="Une image contenant Site web&#10;&#10;Description générée automatiquement">
            <a:extLst>
              <a:ext uri="{FF2B5EF4-FFF2-40B4-BE49-F238E27FC236}">
                <a16:creationId xmlns:a16="http://schemas.microsoft.com/office/drawing/2014/main" id="{277FDB83-B98C-A234-704E-B59ADAE572A3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6" b="11708"/>
          <a:stretch/>
        </p:blipFill>
        <p:spPr/>
      </p:pic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4136B179-EA99-8935-A560-BB5EE01AFFED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6563249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id="{BB01F967-6512-56D3-2F9C-4C03B48E3F3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BBA285C0-FC69-B002-6000-E5E0196BEC89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7C5E75F9-2289-4BE4-DA04-C84C96F1FCB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7" name="Espace réservé pour une image  6" descr="Une image contenant Site web&#10;&#10;Description générée automatiquement">
            <a:extLst>
              <a:ext uri="{FF2B5EF4-FFF2-40B4-BE49-F238E27FC236}">
                <a16:creationId xmlns:a16="http://schemas.microsoft.com/office/drawing/2014/main" id="{08814169-78F1-570C-0AF9-3D70915DF4C2}"/>
              </a:ext>
            </a:extLst>
          </p:cNvPr>
          <p:cNvPicPr>
            <a:picLocks noGrp="1" noChangeAspect="1"/>
          </p:cNvPicPr>
          <p:nvPr>
            <p:ph type="pic" sz="quarter" idx="17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5" b="765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76442231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662DD9F-1E84-F9D9-BC9B-C141C28362F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00036" y="2562598"/>
            <a:ext cx="11591925" cy="893036"/>
          </a:xfrm>
        </p:spPr>
        <p:txBody>
          <a:bodyPr/>
          <a:lstStyle/>
          <a:p>
            <a:pPr marL="0" marR="0" lvl="0" indent="0" algn="l" defTabSz="914400" eaLnBrk="0" fontAlgn="base" latinLnBrk="0" hangingPunct="0"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66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ea typeface="+mj-ea"/>
                <a:cs typeface="+mj-cs"/>
              </a:rPr>
              <a:t>STRATEGIE  COMMUNICATION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10D66ACA-2D9F-5F8D-A213-3BF2AD431EC5}"/>
              </a:ext>
            </a:extLst>
          </p:cNvPr>
          <p:cNvSpPr txBox="1"/>
          <p:nvPr/>
        </p:nvSpPr>
        <p:spPr>
          <a:xfrm>
            <a:off x="501535" y="4940924"/>
            <a:ext cx="6096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defTabSz="914400" eaLnBrk="0" fontAlgn="base" latinLnBrk="0" hangingPunct="0"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lang="fr-FR" sz="1800" dirty="0">
                <a:latin typeface="Playfair Display" panose="00000500000000000000" pitchFamily="2" charset="0"/>
                <a:ea typeface="+mj-ea"/>
                <a:cs typeface="+mj-cs"/>
              </a:rPr>
              <a:t>13 décembre 2023</a:t>
            </a:r>
            <a:endParaRPr kumimoji="0" lang="fr-FR" sz="18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Playfair Display" panose="00000500000000000000" pitchFamily="2" charset="0"/>
              <a:ea typeface="+mj-ea"/>
              <a:cs typeface="+mj-cs"/>
            </a:endParaRPr>
          </a:p>
        </p:txBody>
      </p:sp>
      <p:pic>
        <p:nvPicPr>
          <p:cNvPr id="3" name="Picture 2" descr="Notre Pôle Jardin &amp; Terroir | Groupe LORCA">
            <a:extLst>
              <a:ext uri="{FF2B5EF4-FFF2-40B4-BE49-F238E27FC236}">
                <a16:creationId xmlns:a16="http://schemas.microsoft.com/office/drawing/2014/main" id="{2E2E9E1C-5296-38DC-0495-2554128E681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9350" y="1567371"/>
            <a:ext cx="1574696" cy="7334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A7318CF8-2B52-C95F-FE21-14678480B98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721" y="1547744"/>
            <a:ext cx="1369570" cy="7397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3314867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Espace réservé pour une image  4" descr="Une image contenant nourriture, table, assiette, casse-croûte&#10;&#10;Description générée automatiquement">
            <a:extLst>
              <a:ext uri="{FF2B5EF4-FFF2-40B4-BE49-F238E27FC236}">
                <a16:creationId xmlns:a16="http://schemas.microsoft.com/office/drawing/2014/main" id="{7DE4D2DB-9374-910C-E667-EB02E96EE0B5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056" b="18056"/>
          <a:stretch>
            <a:fillRect/>
          </a:stretch>
        </p:blipFill>
        <p:spPr/>
      </p:pic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9523AFB5-B265-A4D7-181F-886E63980B9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5593802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pour une image  6">
            <a:extLst>
              <a:ext uri="{FF2B5EF4-FFF2-40B4-BE49-F238E27FC236}">
                <a16:creationId xmlns:a16="http://schemas.microsoft.com/office/drawing/2014/main" id="{11DB76EB-53E0-1793-2A8C-190309583F41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EFB4DF15-F8BA-CBCD-841C-79AED99F39AA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pour une image  4">
            <a:extLst>
              <a:ext uri="{FF2B5EF4-FFF2-40B4-BE49-F238E27FC236}">
                <a16:creationId xmlns:a16="http://schemas.microsoft.com/office/drawing/2014/main" id="{7FF710E6-0E84-C75E-9AC7-B44726386499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2259883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A57845D-79A4-7571-0F6F-526E38D856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Axe créatif 1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CC1A0B3E-B97D-C916-1395-1718DFE1973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Nom de l’axe</a:t>
            </a: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8FC8C8CE-314C-B369-FFB0-EEA32CDCAD0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6508" t="51587"/>
          <a:stretch/>
        </p:blipFill>
        <p:spPr>
          <a:xfrm>
            <a:off x="0" y="-1"/>
            <a:ext cx="4354286" cy="3320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40285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A0538E9-9465-C988-17E3-5709E4BB16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Une slide simple avec du texte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0EBB0A1F-47BD-E49A-24C5-7980620AEB47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fr-FR" dirty="0"/>
              <a:t>Pour faire plein de </a:t>
            </a:r>
            <a:r>
              <a:rPr lang="fr-FR" dirty="0" err="1"/>
              <a:t>blabla</a:t>
            </a:r>
            <a:endParaRPr lang="fr-FR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5C2CB1BB-1F86-B500-BFE3-B6B309DDCB4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r-FR" b="1" dirty="0"/>
              <a:t>PIS MAGNIMA POREPREPERAT LANIMA </a:t>
            </a:r>
          </a:p>
          <a:p>
            <a:r>
              <a:rPr lang="fr-FR" dirty="0" err="1"/>
              <a:t>volores</a:t>
            </a:r>
            <a:r>
              <a:rPr lang="fr-FR" dirty="0"/>
              <a:t> </a:t>
            </a:r>
            <a:r>
              <a:rPr lang="fr-FR" dirty="0" err="1"/>
              <a:t>inus</a:t>
            </a:r>
            <a:r>
              <a:rPr lang="fr-FR" dirty="0"/>
              <a:t> dit </a:t>
            </a:r>
            <a:r>
              <a:rPr lang="fr-FR" dirty="0" err="1"/>
              <a:t>alit</a:t>
            </a:r>
            <a:r>
              <a:rPr lang="fr-FR" dirty="0"/>
              <a:t> </a:t>
            </a:r>
            <a:r>
              <a:rPr lang="fr-FR" dirty="0" err="1"/>
              <a:t>adignatisqui</a:t>
            </a:r>
            <a:r>
              <a:rPr lang="fr-FR" dirty="0"/>
              <a:t> </a:t>
            </a:r>
            <a:r>
              <a:rPr lang="fr-FR" dirty="0" err="1"/>
              <a:t>rempossunt</a:t>
            </a:r>
            <a:r>
              <a:rPr lang="fr-FR" dirty="0"/>
              <a:t>, </a:t>
            </a:r>
            <a:r>
              <a:rPr lang="fr-FR" dirty="0" err="1"/>
              <a:t>voluptati</a:t>
            </a:r>
            <a:r>
              <a:rPr lang="fr-FR" dirty="0"/>
              <a:t> que </a:t>
            </a:r>
            <a:r>
              <a:rPr lang="fr-FR" dirty="0" err="1"/>
              <a:t>velliquid</a:t>
            </a:r>
            <a:r>
              <a:rPr lang="fr-FR" dirty="0"/>
              <a:t> </a:t>
            </a:r>
            <a:r>
              <a:rPr lang="fr-FR" dirty="0" err="1"/>
              <a:t>exerrum</a:t>
            </a:r>
            <a:r>
              <a:rPr lang="fr-FR" dirty="0"/>
              <a:t> </a:t>
            </a:r>
            <a:r>
              <a:rPr lang="fr-FR" dirty="0" err="1"/>
              <a:t>eatur</a:t>
            </a:r>
            <a:r>
              <a:rPr lang="fr-FR" dirty="0"/>
              <a:t>? Cati </a:t>
            </a:r>
            <a:r>
              <a:rPr lang="fr-FR" dirty="0" err="1"/>
              <a:t>blaut</a:t>
            </a:r>
            <a:r>
              <a:rPr lang="fr-FR" dirty="0"/>
              <a:t> </a:t>
            </a:r>
            <a:r>
              <a:rPr lang="fr-FR" dirty="0" err="1"/>
              <a:t>lab</a:t>
            </a:r>
            <a:r>
              <a:rPr lang="fr-FR" dirty="0"/>
              <a:t> </a:t>
            </a:r>
            <a:r>
              <a:rPr lang="fr-FR" dirty="0" err="1"/>
              <a:t>ipitatur</a:t>
            </a:r>
            <a:r>
              <a:rPr lang="fr-FR" dirty="0"/>
              <a:t> </a:t>
            </a:r>
            <a:r>
              <a:rPr lang="fr-FR" dirty="0" err="1"/>
              <a:t>aut</a:t>
            </a:r>
            <a:r>
              <a:rPr lang="fr-FR" dirty="0"/>
              <a:t> mo </a:t>
            </a:r>
            <a:r>
              <a:rPr lang="fr-FR" dirty="0" err="1"/>
              <a:t>tendae</a:t>
            </a:r>
            <a:r>
              <a:rPr lang="fr-FR" dirty="0"/>
              <a:t> il </a:t>
            </a:r>
            <a:r>
              <a:rPr lang="fr-FR" dirty="0" err="1"/>
              <a:t>maio</a:t>
            </a:r>
            <a:r>
              <a:rPr lang="fr-FR" dirty="0"/>
              <a:t> </a:t>
            </a:r>
            <a:r>
              <a:rPr lang="fr-FR" dirty="0" err="1"/>
              <a:t>vernatio</a:t>
            </a:r>
            <a:r>
              <a:rPr lang="fr-FR" dirty="0"/>
              <a:t> ma </a:t>
            </a:r>
            <a:r>
              <a:rPr lang="fr-FR" dirty="0" err="1"/>
              <a:t>iume</a:t>
            </a:r>
            <a:r>
              <a:rPr lang="fr-FR" dirty="0"/>
              <a:t> </a:t>
            </a:r>
            <a:r>
              <a:rPr lang="fr-FR" dirty="0" err="1"/>
              <a:t>pa</a:t>
            </a:r>
            <a:r>
              <a:rPr lang="fr-FR" dirty="0"/>
              <a:t> </a:t>
            </a:r>
            <a:r>
              <a:rPr lang="fr-FR" dirty="0" err="1"/>
              <a:t>volorro</a:t>
            </a:r>
            <a:r>
              <a:rPr lang="fr-FR" dirty="0"/>
              <a:t> </a:t>
            </a:r>
            <a:r>
              <a:rPr lang="fr-FR" dirty="0" err="1"/>
              <a:t>commolu</a:t>
            </a:r>
            <a:r>
              <a:rPr lang="fr-FR" dirty="0"/>
              <a:t> </a:t>
            </a:r>
            <a:r>
              <a:rPr lang="fr-FR" dirty="0" err="1"/>
              <a:t>ptaquibus</a:t>
            </a:r>
            <a:r>
              <a:rPr lang="fr-FR" dirty="0"/>
              <a:t> </a:t>
            </a:r>
            <a:r>
              <a:rPr lang="fr-FR" dirty="0" err="1"/>
              <a:t>rempossundi</a:t>
            </a:r>
            <a:r>
              <a:rPr lang="fr-FR" dirty="0"/>
              <a:t> cum as et </a:t>
            </a:r>
            <a:r>
              <a:rPr lang="fr-FR" dirty="0" err="1"/>
              <a:t>lacia</a:t>
            </a:r>
            <a:r>
              <a:rPr lang="fr-FR" dirty="0"/>
              <a:t> dit </a:t>
            </a:r>
            <a:r>
              <a:rPr lang="fr-FR" dirty="0" err="1"/>
              <a:t>volore</a:t>
            </a:r>
            <a:r>
              <a:rPr lang="fr-FR" dirty="0"/>
              <a:t>, </a:t>
            </a:r>
            <a:r>
              <a:rPr lang="fr-FR" dirty="0" err="1"/>
              <a:t>cuptatium</a:t>
            </a:r>
            <a:r>
              <a:rPr lang="fr-FR" dirty="0"/>
              <a:t>, </a:t>
            </a:r>
            <a:r>
              <a:rPr lang="fr-FR" dirty="0" err="1"/>
              <a:t>simin</a:t>
            </a:r>
            <a:r>
              <a:rPr lang="fr-FR" dirty="0"/>
              <a:t> </a:t>
            </a:r>
            <a:r>
              <a:rPr lang="fr-FR" dirty="0" err="1"/>
              <a:t>essi</a:t>
            </a:r>
            <a:r>
              <a:rPr lang="fr-FR" dirty="0"/>
              <a:t> </a:t>
            </a:r>
            <a:r>
              <a:rPr lang="fr-FR" dirty="0" err="1"/>
              <a:t>deruntori</a:t>
            </a:r>
            <a:r>
              <a:rPr lang="fr-FR" dirty="0"/>
              <a:t> </a:t>
            </a:r>
            <a:r>
              <a:rPr lang="fr-FR" dirty="0" err="1"/>
              <a:t>andam</a:t>
            </a:r>
            <a:r>
              <a:rPr lang="fr-FR" dirty="0"/>
              <a:t> </a:t>
            </a:r>
            <a:r>
              <a:rPr lang="fr-FR" dirty="0" err="1"/>
              <a:t>sequibe</a:t>
            </a:r>
            <a:r>
              <a:rPr lang="fr-FR" dirty="0"/>
              <a:t> </a:t>
            </a:r>
            <a:r>
              <a:rPr lang="fr-FR" dirty="0" err="1"/>
              <a:t>archil</a:t>
            </a:r>
            <a:r>
              <a:rPr lang="fr-FR" dirty="0"/>
              <a:t> et </a:t>
            </a:r>
            <a:r>
              <a:rPr lang="fr-FR" dirty="0" err="1"/>
              <a:t>exceatur</a:t>
            </a:r>
            <a:r>
              <a:rPr lang="fr-FR" dirty="0"/>
              <a:t>? Et </a:t>
            </a:r>
            <a:r>
              <a:rPr lang="fr-FR" dirty="0" err="1"/>
              <a:t>quatem</a:t>
            </a:r>
            <a:r>
              <a:rPr lang="fr-FR" dirty="0"/>
              <a:t> rem </a:t>
            </a:r>
            <a:r>
              <a:rPr lang="fr-FR" dirty="0" err="1"/>
              <a:t>fuga</a:t>
            </a:r>
            <a:r>
              <a:rPr lang="fr-FR" dirty="0"/>
              <a:t>. </a:t>
            </a:r>
            <a:r>
              <a:rPr lang="fr-FR" dirty="0" err="1"/>
              <a:t>Igent</a:t>
            </a:r>
            <a:r>
              <a:rPr lang="fr-FR" dirty="0"/>
              <a:t> pro </a:t>
            </a:r>
            <a:r>
              <a:rPr lang="fr-FR" dirty="0" err="1"/>
              <a:t>coreic</a:t>
            </a:r>
            <a:r>
              <a:rPr lang="fr-FR" dirty="0"/>
              <a:t> tem </a:t>
            </a:r>
            <a:r>
              <a:rPr lang="fr-FR" dirty="0" err="1"/>
              <a:t>eaquid</a:t>
            </a:r>
            <a:r>
              <a:rPr lang="fr-FR" dirty="0"/>
              <a:t> </a:t>
            </a:r>
            <a:r>
              <a:rPr lang="fr-FR" dirty="0" err="1"/>
              <a:t>ullita</a:t>
            </a:r>
            <a:r>
              <a:rPr lang="fr-FR" dirty="0"/>
              <a:t> </a:t>
            </a:r>
            <a:r>
              <a:rPr lang="fr-FR" dirty="0" err="1"/>
              <a:t>volupit</a:t>
            </a:r>
            <a:r>
              <a:rPr lang="fr-FR" dirty="0"/>
              <a:t> </a:t>
            </a:r>
            <a:r>
              <a:rPr lang="fr-FR" dirty="0" err="1"/>
              <a:t>fuga</a:t>
            </a:r>
            <a:r>
              <a:rPr lang="fr-FR" dirty="0"/>
              <a:t>. Ur, con </a:t>
            </a:r>
            <a:r>
              <a:rPr lang="fr-FR" dirty="0" err="1"/>
              <a:t>resciuntio</a:t>
            </a:r>
            <a:r>
              <a:rPr lang="fr-FR" dirty="0"/>
              <a:t> quo qui </a:t>
            </a:r>
            <a:r>
              <a:rPr lang="fr-FR" dirty="0" err="1"/>
              <a:t>sequia</a:t>
            </a:r>
            <a:r>
              <a:rPr lang="fr-FR" dirty="0"/>
              <a:t> </a:t>
            </a:r>
            <a:r>
              <a:rPr lang="fr-FR" dirty="0" err="1"/>
              <a:t>conet</a:t>
            </a:r>
            <a:r>
              <a:rPr lang="fr-FR" dirty="0"/>
              <a:t> </a:t>
            </a:r>
            <a:r>
              <a:rPr lang="fr-FR" dirty="0" err="1"/>
              <a:t>molupta</a:t>
            </a:r>
            <a:r>
              <a:rPr lang="fr-FR" dirty="0"/>
              <a:t> net at </a:t>
            </a:r>
            <a:r>
              <a:rPr lang="fr-FR" dirty="0" err="1"/>
              <a:t>od</a:t>
            </a:r>
            <a:r>
              <a:rPr lang="fr-FR" dirty="0"/>
              <a:t> </a:t>
            </a:r>
            <a:r>
              <a:rPr lang="fr-FR" dirty="0" err="1"/>
              <a:t>quae</a:t>
            </a:r>
            <a:r>
              <a:rPr lang="fr-FR" dirty="0"/>
              <a:t> est as </a:t>
            </a:r>
            <a:r>
              <a:rPr lang="fr-FR" dirty="0" err="1"/>
              <a:t>mintion</a:t>
            </a:r>
            <a:r>
              <a:rPr lang="fr-FR" dirty="0"/>
              <a:t> </a:t>
            </a:r>
            <a:r>
              <a:rPr lang="fr-FR" dirty="0" err="1"/>
              <a:t>estrunde</a:t>
            </a:r>
            <a:r>
              <a:rPr lang="fr-FR" dirty="0"/>
              <a:t> </a:t>
            </a:r>
            <a:r>
              <a:rPr lang="fr-FR" dirty="0" err="1"/>
              <a:t>reium</a:t>
            </a:r>
            <a:r>
              <a:rPr lang="fr-FR" dirty="0"/>
              <a:t> </a:t>
            </a:r>
            <a:r>
              <a:rPr lang="fr-FR" dirty="0" err="1"/>
              <a:t>coribus</a:t>
            </a:r>
            <a:r>
              <a:rPr lang="fr-FR" dirty="0"/>
              <a:t> as et </a:t>
            </a:r>
            <a:r>
              <a:rPr lang="fr-FR" dirty="0" err="1"/>
              <a:t>quasped</a:t>
            </a:r>
            <a:r>
              <a:rPr lang="fr-FR" dirty="0"/>
              <a:t> quo </a:t>
            </a:r>
            <a:r>
              <a:rPr lang="fr-FR" dirty="0" err="1"/>
              <a:t>temporum</a:t>
            </a:r>
            <a:r>
              <a:rPr lang="fr-FR" dirty="0"/>
              <a:t>, </a:t>
            </a:r>
            <a:r>
              <a:rPr lang="fr-FR" dirty="0" err="1"/>
              <a:t>nempore</a:t>
            </a:r>
            <a:r>
              <a:rPr lang="fr-FR" dirty="0"/>
              <a:t> </a:t>
            </a:r>
            <a:r>
              <a:rPr lang="fr-FR" dirty="0" err="1"/>
              <a:t>peligen</a:t>
            </a:r>
            <a:r>
              <a:rPr lang="fr-FR" dirty="0"/>
              <a:t> </a:t>
            </a:r>
            <a:r>
              <a:rPr lang="fr-FR" dirty="0" err="1"/>
              <a:t>destincta</a:t>
            </a:r>
            <a:r>
              <a:rPr lang="fr-FR" dirty="0"/>
              <a:t> </a:t>
            </a:r>
            <a:r>
              <a:rPr lang="fr-FR" dirty="0" err="1"/>
              <a:t>nobis</a:t>
            </a:r>
            <a:r>
              <a:rPr lang="fr-FR" dirty="0"/>
              <a:t> </a:t>
            </a:r>
            <a:r>
              <a:rPr lang="fr-FR" dirty="0" err="1"/>
              <a:t>pariori</a:t>
            </a:r>
            <a:r>
              <a:rPr lang="fr-FR" dirty="0"/>
              <a:t> </a:t>
            </a:r>
            <a:r>
              <a:rPr lang="fr-FR" dirty="0" err="1"/>
              <a:t>nullia</a:t>
            </a:r>
            <a:r>
              <a:rPr lang="fr-FR" dirty="0"/>
              <a:t> vit </a:t>
            </a:r>
            <a:r>
              <a:rPr lang="fr-FR" dirty="0" err="1"/>
              <a:t>undam</a:t>
            </a:r>
            <a:r>
              <a:rPr lang="fr-FR" dirty="0"/>
              <a:t> que nos </a:t>
            </a:r>
            <a:r>
              <a:rPr lang="fr-FR" dirty="0" err="1"/>
              <a:t>dolupti</a:t>
            </a:r>
            <a:r>
              <a:rPr lang="fr-FR" dirty="0"/>
              <a:t> </a:t>
            </a:r>
            <a:r>
              <a:rPr lang="fr-FR" dirty="0" err="1"/>
              <a:t>onsedipiet</a:t>
            </a:r>
            <a:r>
              <a:rPr lang="fr-FR" dirty="0"/>
              <a:t> </a:t>
            </a:r>
            <a:r>
              <a:rPr lang="fr-FR" dirty="0" err="1"/>
              <a:t>adi</a:t>
            </a:r>
            <a:r>
              <a:rPr lang="fr-FR" dirty="0"/>
              <a:t> </a:t>
            </a:r>
            <a:r>
              <a:rPr lang="fr-FR" dirty="0" err="1"/>
              <a:t>doluptatin</a:t>
            </a:r>
            <a:r>
              <a:rPr lang="fr-FR" dirty="0"/>
              <a:t> </a:t>
            </a:r>
            <a:r>
              <a:rPr lang="fr-FR" dirty="0" err="1"/>
              <a:t>nobitas</a:t>
            </a:r>
            <a:r>
              <a:rPr lang="fr-FR" dirty="0"/>
              <a:t> </a:t>
            </a:r>
            <a:r>
              <a:rPr lang="fr-FR" dirty="0" err="1"/>
              <a:t>ipid</a:t>
            </a:r>
            <a:r>
              <a:rPr lang="fr-FR" dirty="0"/>
              <a:t> </a:t>
            </a:r>
            <a:r>
              <a:rPr lang="fr-FR" dirty="0" err="1"/>
              <a:t>magnisque</a:t>
            </a:r>
            <a:r>
              <a:rPr lang="fr-FR" dirty="0"/>
              <a:t> </a:t>
            </a:r>
            <a:r>
              <a:rPr lang="fr-FR" dirty="0" err="1"/>
              <a:t>eos</a:t>
            </a:r>
            <a:r>
              <a:rPr lang="fr-FR" dirty="0"/>
              <a:t> </a:t>
            </a:r>
            <a:r>
              <a:rPr lang="fr-FR" dirty="0" err="1"/>
              <a:t>dolor</a:t>
            </a:r>
            <a:r>
              <a:rPr lang="fr-FR" dirty="0"/>
              <a:t> </a:t>
            </a:r>
            <a:r>
              <a:rPr lang="fr-FR" dirty="0" err="1"/>
              <a:t>repudis</a:t>
            </a:r>
            <a:r>
              <a:rPr lang="fr-FR" dirty="0"/>
              <a:t> </a:t>
            </a:r>
            <a:r>
              <a:rPr lang="fr-FR" dirty="0" err="1"/>
              <a:t>cimpore</a:t>
            </a:r>
            <a:r>
              <a:rPr lang="fr-FR" dirty="0"/>
              <a:t> </a:t>
            </a:r>
            <a:r>
              <a:rPr lang="fr-FR" dirty="0" err="1"/>
              <a:t>explit</a:t>
            </a:r>
            <a:r>
              <a:rPr lang="fr-FR" dirty="0"/>
              <a:t> </a:t>
            </a:r>
            <a:r>
              <a:rPr lang="fr-FR" dirty="0" err="1"/>
              <a:t>harupta</a:t>
            </a:r>
            <a:r>
              <a:rPr lang="fr-FR" dirty="0"/>
              <a:t> </a:t>
            </a:r>
            <a:r>
              <a:rPr lang="fr-FR" dirty="0" err="1"/>
              <a:t>tibearum</a:t>
            </a:r>
            <a:r>
              <a:rPr lang="fr-FR" dirty="0"/>
              <a:t> </a:t>
            </a:r>
            <a:r>
              <a:rPr lang="fr-FR" dirty="0" err="1"/>
              <a:t>etur</a:t>
            </a:r>
            <a:r>
              <a:rPr lang="fr-FR" dirty="0"/>
              <a:t>? </a:t>
            </a:r>
            <a:r>
              <a:rPr lang="fr-FR" dirty="0" err="1"/>
              <a:t>Dolupta</a:t>
            </a:r>
            <a:r>
              <a:rPr lang="fr-FR" dirty="0"/>
              <a:t> </a:t>
            </a:r>
            <a:r>
              <a:rPr lang="fr-FR" dirty="0" err="1"/>
              <a:t>del</a:t>
            </a:r>
            <a:r>
              <a:rPr lang="fr-FR" dirty="0"/>
              <a:t> </a:t>
            </a:r>
            <a:r>
              <a:rPr lang="fr-FR" dirty="0" err="1"/>
              <a:t>imenis</a:t>
            </a:r>
            <a:r>
              <a:rPr lang="fr-FR" dirty="0"/>
              <a:t> </a:t>
            </a:r>
            <a:r>
              <a:rPr lang="fr-FR" dirty="0" err="1"/>
              <a:t>ipsus</a:t>
            </a:r>
            <a:r>
              <a:rPr lang="fr-FR" dirty="0"/>
              <a:t> est, </a:t>
            </a:r>
            <a:r>
              <a:rPr lang="fr-FR" dirty="0" err="1"/>
              <a:t>sectiur</a:t>
            </a:r>
            <a:r>
              <a:rPr lang="fr-FR" dirty="0"/>
              <a:t> </a:t>
            </a:r>
            <a:r>
              <a:rPr lang="fr-FR" dirty="0" err="1"/>
              <a:t>aut</a:t>
            </a:r>
            <a:r>
              <a:rPr lang="fr-FR" dirty="0"/>
              <a:t> </a:t>
            </a:r>
            <a:r>
              <a:rPr lang="fr-FR" dirty="0" err="1"/>
              <a:t>quide</a:t>
            </a:r>
            <a:r>
              <a:rPr lang="fr-FR" dirty="0"/>
              <a:t> </a:t>
            </a:r>
            <a:r>
              <a:rPr lang="fr-FR" dirty="0" err="1"/>
              <a:t>niatet</a:t>
            </a:r>
            <a:r>
              <a:rPr lang="fr-FR" dirty="0"/>
              <a:t> es </a:t>
            </a:r>
            <a:r>
              <a:rPr lang="fr-FR" dirty="0" err="1"/>
              <a:t>dolum</a:t>
            </a:r>
            <a:r>
              <a:rPr lang="fr-FR" dirty="0"/>
              <a:t> </a:t>
            </a:r>
            <a:r>
              <a:rPr lang="fr-FR" dirty="0" err="1"/>
              <a:t>dolupid</a:t>
            </a:r>
            <a:r>
              <a:rPr lang="fr-FR" dirty="0"/>
              <a:t> </a:t>
            </a:r>
            <a:r>
              <a:rPr lang="fr-FR" dirty="0" err="1"/>
              <a:t>magnim</a:t>
            </a:r>
            <a:r>
              <a:rPr lang="fr-FR" dirty="0"/>
              <a:t> </a:t>
            </a:r>
            <a:r>
              <a:rPr lang="fr-FR" dirty="0" err="1"/>
              <a:t>ium</a:t>
            </a:r>
            <a:r>
              <a:rPr lang="fr-FR" dirty="0"/>
              <a:t> es </a:t>
            </a:r>
            <a:r>
              <a:rPr lang="fr-FR" dirty="0" err="1"/>
              <a:t>endus</a:t>
            </a:r>
            <a:r>
              <a:rPr lang="fr-FR" dirty="0"/>
              <a:t> </a:t>
            </a:r>
            <a:r>
              <a:rPr lang="fr-FR" dirty="0" err="1"/>
              <a:t>exerrum</a:t>
            </a:r>
            <a:r>
              <a:rPr lang="fr-FR" dirty="0"/>
              <a:t> </a:t>
            </a:r>
            <a:r>
              <a:rPr lang="fr-FR" dirty="0" err="1"/>
              <a:t>aceperum</a:t>
            </a:r>
            <a:r>
              <a:rPr lang="fr-FR" dirty="0"/>
              <a:t> est </a:t>
            </a:r>
            <a:r>
              <a:rPr lang="fr-FR" dirty="0" err="1"/>
              <a:t>andiandi</a:t>
            </a:r>
            <a:r>
              <a:rPr lang="fr-FR" dirty="0"/>
              <a:t> </a:t>
            </a:r>
            <a:r>
              <a:rPr lang="fr-FR" dirty="0" err="1"/>
              <a:t>aceatior</a:t>
            </a:r>
            <a:r>
              <a:rPr lang="fr-FR" dirty="0"/>
              <a:t> </a:t>
            </a:r>
            <a:r>
              <a:rPr lang="fr-FR" dirty="0" err="1"/>
              <a:t>aut</a:t>
            </a:r>
            <a:r>
              <a:rPr lang="fr-FR" dirty="0"/>
              <a:t> </a:t>
            </a:r>
            <a:r>
              <a:rPr lang="fr-FR" dirty="0" err="1"/>
              <a:t>dolor</a:t>
            </a:r>
            <a:r>
              <a:rPr lang="fr-FR" dirty="0"/>
              <a:t> </a:t>
            </a:r>
            <a:r>
              <a:rPr lang="fr-FR" dirty="0" err="1"/>
              <a:t>arcium</a:t>
            </a:r>
            <a:r>
              <a:rPr lang="fr-FR" dirty="0"/>
              <a:t> </a:t>
            </a:r>
            <a:r>
              <a:rPr lang="fr-FR" dirty="0" err="1"/>
              <a:t>ese</a:t>
            </a:r>
            <a:r>
              <a:rPr lang="fr-FR" dirty="0"/>
              <a:t> </a:t>
            </a:r>
            <a:r>
              <a:rPr lang="fr-FR" dirty="0" err="1"/>
              <a:t>voluptae</a:t>
            </a:r>
            <a:r>
              <a:rPr lang="fr-FR" dirty="0"/>
              <a:t>. </a:t>
            </a:r>
            <a:r>
              <a:rPr lang="fr-FR" dirty="0" err="1"/>
              <a:t>Magniendis</a:t>
            </a:r>
            <a:r>
              <a:rPr lang="fr-FR" dirty="0"/>
              <a:t> </a:t>
            </a:r>
            <a:r>
              <a:rPr lang="fr-FR" dirty="0" err="1"/>
              <a:t>voloris</a:t>
            </a:r>
            <a:r>
              <a:rPr lang="fr-FR" dirty="0"/>
              <a:t> </a:t>
            </a:r>
            <a:r>
              <a:rPr lang="fr-FR" dirty="0" err="1"/>
              <a:t>sum</a:t>
            </a:r>
            <a:r>
              <a:rPr lang="fr-FR" dirty="0"/>
              <a:t>, </a:t>
            </a:r>
            <a:r>
              <a:rPr lang="fr-FR" dirty="0" err="1"/>
              <a:t>simet</a:t>
            </a:r>
            <a:r>
              <a:rPr lang="fr-FR" dirty="0"/>
              <a:t> </a:t>
            </a:r>
            <a:r>
              <a:rPr lang="fr-FR" dirty="0" err="1"/>
              <a:t>lautest</a:t>
            </a:r>
            <a:r>
              <a:rPr lang="fr-FR" dirty="0"/>
              <a:t>, si </a:t>
            </a:r>
            <a:r>
              <a:rPr lang="fr-FR" dirty="0" err="1"/>
              <a:t>descimpero</a:t>
            </a:r>
            <a:r>
              <a:rPr lang="fr-FR" dirty="0"/>
              <a:t> </a:t>
            </a:r>
            <a:r>
              <a:rPr lang="fr-FR" dirty="0" err="1"/>
              <a:t>volorit</a:t>
            </a:r>
            <a:r>
              <a:rPr lang="fr-FR" dirty="0"/>
              <a:t> </a:t>
            </a:r>
            <a:r>
              <a:rPr lang="fr-FR" dirty="0" err="1"/>
              <a:t>optur</a:t>
            </a:r>
            <a:r>
              <a:rPr lang="fr-FR" dirty="0"/>
              <a:t>?</a:t>
            </a:r>
          </a:p>
          <a:p>
            <a:r>
              <a:rPr lang="fr-FR" dirty="0"/>
              <a:t>Pis </a:t>
            </a:r>
            <a:r>
              <a:rPr lang="fr-FR" dirty="0" err="1"/>
              <a:t>magnima</a:t>
            </a:r>
            <a:r>
              <a:rPr lang="fr-FR" dirty="0"/>
              <a:t> </a:t>
            </a:r>
            <a:r>
              <a:rPr lang="fr-FR" dirty="0" err="1"/>
              <a:t>porepreperat</a:t>
            </a:r>
            <a:r>
              <a:rPr lang="fr-FR" dirty="0"/>
              <a:t> </a:t>
            </a:r>
            <a:r>
              <a:rPr lang="fr-FR" dirty="0" err="1"/>
              <a:t>lanima</a:t>
            </a:r>
            <a:r>
              <a:rPr lang="fr-FR" dirty="0"/>
              <a:t> </a:t>
            </a:r>
            <a:r>
              <a:rPr lang="fr-FR" dirty="0" err="1"/>
              <a:t>volores</a:t>
            </a:r>
            <a:r>
              <a:rPr lang="fr-FR" dirty="0"/>
              <a:t> </a:t>
            </a:r>
            <a:r>
              <a:rPr lang="fr-FR" dirty="0" err="1"/>
              <a:t>inus</a:t>
            </a:r>
            <a:r>
              <a:rPr lang="fr-FR" dirty="0"/>
              <a:t> dit </a:t>
            </a:r>
            <a:r>
              <a:rPr lang="fr-FR" dirty="0" err="1"/>
              <a:t>alit</a:t>
            </a:r>
            <a:r>
              <a:rPr lang="fr-FR" dirty="0"/>
              <a:t> </a:t>
            </a:r>
            <a:r>
              <a:rPr lang="fr-FR" dirty="0" err="1"/>
              <a:t>adignatisqui</a:t>
            </a:r>
            <a:r>
              <a:rPr lang="fr-FR" dirty="0"/>
              <a:t> </a:t>
            </a:r>
            <a:r>
              <a:rPr lang="fr-FR" dirty="0" err="1"/>
              <a:t>rempossunt</a:t>
            </a:r>
            <a:r>
              <a:rPr lang="fr-FR" dirty="0"/>
              <a:t>, </a:t>
            </a:r>
            <a:r>
              <a:rPr lang="fr-FR" dirty="0" err="1"/>
              <a:t>voluptati</a:t>
            </a:r>
            <a:r>
              <a:rPr lang="fr-FR" dirty="0"/>
              <a:t> que </a:t>
            </a:r>
            <a:r>
              <a:rPr lang="fr-FR" dirty="0" err="1"/>
              <a:t>velliquid</a:t>
            </a:r>
            <a:r>
              <a:rPr lang="fr-FR" dirty="0"/>
              <a:t> </a:t>
            </a:r>
            <a:r>
              <a:rPr lang="fr-FR" dirty="0" err="1"/>
              <a:t>exerrum</a:t>
            </a:r>
            <a:r>
              <a:rPr lang="fr-FR" dirty="0"/>
              <a:t> </a:t>
            </a:r>
            <a:r>
              <a:rPr lang="fr-FR" dirty="0" err="1"/>
              <a:t>eatur</a:t>
            </a:r>
            <a:r>
              <a:rPr lang="fr-FR" dirty="0"/>
              <a:t>? </a:t>
            </a:r>
          </a:p>
          <a:p>
            <a:endParaRPr lang="fr-FR" dirty="0"/>
          </a:p>
          <a:p>
            <a:endParaRPr lang="fr-FR" dirty="0"/>
          </a:p>
          <a:p>
            <a:endParaRPr lang="fr-FR" dirty="0"/>
          </a:p>
          <a:p>
            <a:endParaRPr lang="fr-FR" dirty="0"/>
          </a:p>
          <a:p>
            <a:r>
              <a:rPr lang="fr-FR" b="1" dirty="0"/>
              <a:t>CATI BLAUT LAB IPITATUR AUT MO TENDAE </a:t>
            </a:r>
          </a:p>
          <a:p>
            <a:r>
              <a:rPr lang="fr-FR" dirty="0"/>
              <a:t>il </a:t>
            </a:r>
            <a:r>
              <a:rPr lang="fr-FR" dirty="0" err="1"/>
              <a:t>maio</a:t>
            </a:r>
            <a:r>
              <a:rPr lang="fr-FR" dirty="0"/>
              <a:t> </a:t>
            </a:r>
            <a:r>
              <a:rPr lang="fr-FR" dirty="0" err="1"/>
              <a:t>vernatio</a:t>
            </a:r>
            <a:r>
              <a:rPr lang="fr-FR" dirty="0"/>
              <a:t> ma </a:t>
            </a:r>
            <a:r>
              <a:rPr lang="fr-FR" dirty="0" err="1"/>
              <a:t>iume</a:t>
            </a:r>
            <a:r>
              <a:rPr lang="fr-FR" dirty="0"/>
              <a:t> </a:t>
            </a:r>
            <a:r>
              <a:rPr lang="fr-FR" dirty="0" err="1"/>
              <a:t>pa</a:t>
            </a:r>
            <a:r>
              <a:rPr lang="fr-FR" dirty="0"/>
              <a:t> </a:t>
            </a:r>
            <a:r>
              <a:rPr lang="fr-FR" dirty="0" err="1"/>
              <a:t>volorro</a:t>
            </a:r>
            <a:r>
              <a:rPr lang="fr-FR" dirty="0"/>
              <a:t> </a:t>
            </a:r>
            <a:r>
              <a:rPr lang="fr-FR" dirty="0" err="1"/>
              <a:t>commolu</a:t>
            </a:r>
            <a:r>
              <a:rPr lang="fr-FR" dirty="0"/>
              <a:t> </a:t>
            </a:r>
            <a:r>
              <a:rPr lang="fr-FR" dirty="0" err="1"/>
              <a:t>ptaquibus</a:t>
            </a:r>
            <a:r>
              <a:rPr lang="fr-FR" dirty="0"/>
              <a:t> </a:t>
            </a:r>
            <a:r>
              <a:rPr lang="fr-FR" dirty="0" err="1"/>
              <a:t>rempossundi</a:t>
            </a:r>
            <a:r>
              <a:rPr lang="fr-FR" dirty="0"/>
              <a:t> cum as et </a:t>
            </a:r>
            <a:r>
              <a:rPr lang="fr-FR" dirty="0" err="1"/>
              <a:t>lacia</a:t>
            </a:r>
            <a:r>
              <a:rPr lang="fr-FR" dirty="0"/>
              <a:t> dit </a:t>
            </a:r>
            <a:r>
              <a:rPr lang="fr-FR" dirty="0" err="1"/>
              <a:t>volore</a:t>
            </a:r>
            <a:r>
              <a:rPr lang="fr-FR" dirty="0"/>
              <a:t>, </a:t>
            </a:r>
            <a:r>
              <a:rPr lang="fr-FR" dirty="0" err="1"/>
              <a:t>cuptatium</a:t>
            </a:r>
            <a:r>
              <a:rPr lang="fr-FR" dirty="0"/>
              <a:t>, </a:t>
            </a:r>
            <a:r>
              <a:rPr lang="fr-FR" dirty="0" err="1"/>
              <a:t>simin</a:t>
            </a:r>
            <a:r>
              <a:rPr lang="fr-FR" dirty="0"/>
              <a:t> </a:t>
            </a:r>
            <a:r>
              <a:rPr lang="fr-FR" dirty="0" err="1"/>
              <a:t>essi</a:t>
            </a:r>
            <a:r>
              <a:rPr lang="fr-FR" dirty="0"/>
              <a:t> </a:t>
            </a:r>
            <a:r>
              <a:rPr lang="fr-FR" dirty="0" err="1"/>
              <a:t>deruntori</a:t>
            </a:r>
            <a:r>
              <a:rPr lang="fr-FR" dirty="0"/>
              <a:t> </a:t>
            </a:r>
            <a:r>
              <a:rPr lang="fr-FR" dirty="0" err="1"/>
              <a:t>andam</a:t>
            </a:r>
            <a:r>
              <a:rPr lang="fr-FR" dirty="0"/>
              <a:t> </a:t>
            </a:r>
            <a:r>
              <a:rPr lang="fr-FR" dirty="0" err="1"/>
              <a:t>sequibe</a:t>
            </a:r>
            <a:r>
              <a:rPr lang="fr-FR" dirty="0"/>
              <a:t> </a:t>
            </a:r>
            <a:r>
              <a:rPr lang="fr-FR" dirty="0" err="1"/>
              <a:t>archil</a:t>
            </a:r>
            <a:r>
              <a:rPr lang="fr-FR" dirty="0"/>
              <a:t> et </a:t>
            </a:r>
            <a:r>
              <a:rPr lang="fr-FR" dirty="0" err="1"/>
              <a:t>exceatur</a:t>
            </a:r>
            <a:r>
              <a:rPr lang="fr-FR" dirty="0"/>
              <a:t>? Et </a:t>
            </a:r>
            <a:r>
              <a:rPr lang="fr-FR" dirty="0" err="1"/>
              <a:t>quatem</a:t>
            </a:r>
            <a:r>
              <a:rPr lang="fr-FR" dirty="0"/>
              <a:t> rem </a:t>
            </a:r>
            <a:r>
              <a:rPr lang="fr-FR" dirty="0" err="1"/>
              <a:t>fuga</a:t>
            </a:r>
            <a:r>
              <a:rPr lang="fr-FR" dirty="0"/>
              <a:t>. </a:t>
            </a:r>
            <a:r>
              <a:rPr lang="fr-FR" dirty="0" err="1"/>
              <a:t>Igent</a:t>
            </a:r>
            <a:r>
              <a:rPr lang="fr-FR" dirty="0"/>
              <a:t> pro </a:t>
            </a:r>
            <a:r>
              <a:rPr lang="fr-FR" dirty="0" err="1"/>
              <a:t>coreic</a:t>
            </a:r>
            <a:r>
              <a:rPr lang="fr-FR" dirty="0"/>
              <a:t> tem </a:t>
            </a:r>
            <a:r>
              <a:rPr lang="fr-FR" dirty="0" err="1"/>
              <a:t>eaquid</a:t>
            </a:r>
            <a:r>
              <a:rPr lang="fr-FR" dirty="0"/>
              <a:t> </a:t>
            </a:r>
            <a:r>
              <a:rPr lang="fr-FR" dirty="0" err="1"/>
              <a:t>ullita</a:t>
            </a:r>
            <a:r>
              <a:rPr lang="fr-FR" dirty="0"/>
              <a:t> </a:t>
            </a:r>
            <a:r>
              <a:rPr lang="fr-FR" dirty="0" err="1"/>
              <a:t>volupit</a:t>
            </a:r>
            <a:r>
              <a:rPr lang="fr-FR" dirty="0"/>
              <a:t> </a:t>
            </a:r>
            <a:r>
              <a:rPr lang="fr-FR" dirty="0" err="1"/>
              <a:t>fuga</a:t>
            </a:r>
            <a:r>
              <a:rPr lang="fr-FR" dirty="0"/>
              <a:t>. Ur, con </a:t>
            </a:r>
            <a:r>
              <a:rPr lang="fr-FR" dirty="0" err="1"/>
              <a:t>resciuntio</a:t>
            </a:r>
            <a:r>
              <a:rPr lang="fr-FR" dirty="0"/>
              <a:t> quo qui </a:t>
            </a:r>
            <a:r>
              <a:rPr lang="fr-FR" dirty="0" err="1"/>
              <a:t>sequia</a:t>
            </a:r>
            <a:r>
              <a:rPr lang="fr-FR" dirty="0"/>
              <a:t> </a:t>
            </a:r>
            <a:r>
              <a:rPr lang="fr-FR" dirty="0" err="1"/>
              <a:t>conet</a:t>
            </a:r>
            <a:r>
              <a:rPr lang="fr-FR" dirty="0"/>
              <a:t> </a:t>
            </a:r>
            <a:r>
              <a:rPr lang="fr-FR" dirty="0" err="1"/>
              <a:t>molupta</a:t>
            </a:r>
            <a:r>
              <a:rPr lang="fr-FR" dirty="0"/>
              <a:t> net at </a:t>
            </a:r>
            <a:r>
              <a:rPr lang="fr-FR" dirty="0" err="1"/>
              <a:t>od</a:t>
            </a:r>
            <a:r>
              <a:rPr lang="fr-FR" dirty="0"/>
              <a:t> </a:t>
            </a:r>
            <a:r>
              <a:rPr lang="fr-FR" dirty="0" err="1"/>
              <a:t>quae</a:t>
            </a:r>
            <a:r>
              <a:rPr lang="fr-FR" dirty="0"/>
              <a:t> est as </a:t>
            </a:r>
            <a:r>
              <a:rPr lang="fr-FR" dirty="0" err="1"/>
              <a:t>mintion</a:t>
            </a:r>
            <a:r>
              <a:rPr lang="fr-FR" dirty="0"/>
              <a:t> </a:t>
            </a:r>
            <a:r>
              <a:rPr lang="fr-FR" dirty="0" err="1"/>
              <a:t>estrunde</a:t>
            </a:r>
            <a:r>
              <a:rPr lang="fr-FR" dirty="0"/>
              <a:t> </a:t>
            </a:r>
            <a:r>
              <a:rPr lang="fr-FR" dirty="0" err="1"/>
              <a:t>reium</a:t>
            </a:r>
            <a:r>
              <a:rPr lang="fr-FR" dirty="0"/>
              <a:t> </a:t>
            </a:r>
            <a:r>
              <a:rPr lang="fr-FR" dirty="0" err="1"/>
              <a:t>coribus</a:t>
            </a:r>
            <a:r>
              <a:rPr lang="fr-FR" dirty="0"/>
              <a:t> as et </a:t>
            </a:r>
            <a:r>
              <a:rPr lang="fr-FR" dirty="0" err="1"/>
              <a:t>quasped</a:t>
            </a:r>
            <a:r>
              <a:rPr lang="fr-FR" dirty="0"/>
              <a:t> quo </a:t>
            </a:r>
            <a:r>
              <a:rPr lang="fr-FR" dirty="0" err="1"/>
              <a:t>temporum</a:t>
            </a:r>
            <a:r>
              <a:rPr lang="fr-FR" dirty="0"/>
              <a:t>, </a:t>
            </a:r>
            <a:r>
              <a:rPr lang="fr-FR" dirty="0" err="1"/>
              <a:t>nempore</a:t>
            </a:r>
            <a:r>
              <a:rPr lang="fr-FR" dirty="0"/>
              <a:t> </a:t>
            </a:r>
            <a:r>
              <a:rPr lang="fr-FR" dirty="0" err="1"/>
              <a:t>peligen</a:t>
            </a:r>
            <a:r>
              <a:rPr lang="fr-FR" dirty="0"/>
              <a:t> </a:t>
            </a:r>
            <a:r>
              <a:rPr lang="fr-FR" dirty="0" err="1"/>
              <a:t>destincta</a:t>
            </a:r>
            <a:r>
              <a:rPr lang="fr-FR" dirty="0"/>
              <a:t> </a:t>
            </a:r>
            <a:r>
              <a:rPr lang="fr-FR" dirty="0" err="1"/>
              <a:t>nobis</a:t>
            </a:r>
            <a:r>
              <a:rPr lang="fr-FR" dirty="0"/>
              <a:t> </a:t>
            </a:r>
            <a:r>
              <a:rPr lang="fr-FR" dirty="0" err="1"/>
              <a:t>pariori</a:t>
            </a:r>
            <a:r>
              <a:rPr lang="fr-FR" dirty="0"/>
              <a:t> </a:t>
            </a:r>
            <a:r>
              <a:rPr lang="fr-FR" dirty="0" err="1"/>
              <a:t>nullia</a:t>
            </a:r>
            <a:r>
              <a:rPr lang="fr-FR" dirty="0"/>
              <a:t> vit </a:t>
            </a:r>
            <a:r>
              <a:rPr lang="fr-FR" dirty="0" err="1"/>
              <a:t>undam</a:t>
            </a:r>
            <a:r>
              <a:rPr lang="fr-FR" dirty="0"/>
              <a:t> que nos </a:t>
            </a:r>
            <a:r>
              <a:rPr lang="fr-FR" dirty="0" err="1"/>
              <a:t>dolupti</a:t>
            </a:r>
            <a:r>
              <a:rPr lang="fr-FR" dirty="0"/>
              <a:t> </a:t>
            </a:r>
            <a:r>
              <a:rPr lang="fr-FR" dirty="0" err="1"/>
              <a:t>onsedipiet</a:t>
            </a:r>
            <a:r>
              <a:rPr lang="fr-FR" dirty="0"/>
              <a:t> </a:t>
            </a:r>
            <a:r>
              <a:rPr lang="fr-FR" dirty="0" err="1"/>
              <a:t>adi</a:t>
            </a:r>
            <a:r>
              <a:rPr lang="fr-FR" dirty="0"/>
              <a:t> </a:t>
            </a:r>
            <a:r>
              <a:rPr lang="fr-FR" dirty="0" err="1"/>
              <a:t>doluptatin</a:t>
            </a:r>
            <a:r>
              <a:rPr lang="fr-FR" dirty="0"/>
              <a:t> </a:t>
            </a:r>
            <a:r>
              <a:rPr lang="fr-FR" dirty="0" err="1"/>
              <a:t>nobitas</a:t>
            </a:r>
            <a:r>
              <a:rPr lang="fr-FR" dirty="0"/>
              <a:t> </a:t>
            </a:r>
            <a:r>
              <a:rPr lang="fr-FR" dirty="0" err="1"/>
              <a:t>ipid</a:t>
            </a:r>
            <a:r>
              <a:rPr lang="fr-FR" dirty="0"/>
              <a:t> </a:t>
            </a:r>
            <a:r>
              <a:rPr lang="fr-FR" dirty="0" err="1"/>
              <a:t>magnisque</a:t>
            </a:r>
            <a:r>
              <a:rPr lang="fr-FR" dirty="0"/>
              <a:t> </a:t>
            </a:r>
            <a:r>
              <a:rPr lang="fr-FR" dirty="0" err="1"/>
              <a:t>eos</a:t>
            </a:r>
            <a:r>
              <a:rPr lang="fr-FR" dirty="0"/>
              <a:t> </a:t>
            </a:r>
            <a:r>
              <a:rPr lang="fr-FR" dirty="0" err="1"/>
              <a:t>dolor</a:t>
            </a:r>
            <a:r>
              <a:rPr lang="fr-FR" dirty="0"/>
              <a:t> </a:t>
            </a:r>
            <a:r>
              <a:rPr lang="fr-FR" dirty="0" err="1"/>
              <a:t>repudis</a:t>
            </a:r>
            <a:r>
              <a:rPr lang="fr-FR" dirty="0"/>
              <a:t> </a:t>
            </a:r>
            <a:r>
              <a:rPr lang="fr-FR" dirty="0" err="1"/>
              <a:t>cimpore</a:t>
            </a:r>
            <a:r>
              <a:rPr lang="fr-FR" dirty="0"/>
              <a:t> </a:t>
            </a:r>
            <a:r>
              <a:rPr lang="fr-FR" dirty="0" err="1"/>
              <a:t>explit</a:t>
            </a:r>
            <a:r>
              <a:rPr lang="fr-FR" dirty="0"/>
              <a:t> </a:t>
            </a:r>
            <a:r>
              <a:rPr lang="fr-FR" dirty="0" err="1"/>
              <a:t>harupta</a:t>
            </a:r>
            <a:r>
              <a:rPr lang="fr-FR" dirty="0"/>
              <a:t> </a:t>
            </a:r>
            <a:r>
              <a:rPr lang="fr-FR" dirty="0" err="1"/>
              <a:t>tibearum</a:t>
            </a:r>
            <a:r>
              <a:rPr lang="fr-FR" dirty="0"/>
              <a:t> </a:t>
            </a:r>
            <a:r>
              <a:rPr lang="fr-FR" dirty="0" err="1"/>
              <a:t>etur</a:t>
            </a:r>
            <a:r>
              <a:rPr lang="fr-FR" dirty="0"/>
              <a:t>? </a:t>
            </a:r>
            <a:r>
              <a:rPr lang="fr-FR" dirty="0" err="1"/>
              <a:t>Dolupta</a:t>
            </a:r>
            <a:r>
              <a:rPr lang="fr-FR" dirty="0"/>
              <a:t> </a:t>
            </a:r>
            <a:r>
              <a:rPr lang="fr-FR" dirty="0" err="1"/>
              <a:t>del</a:t>
            </a:r>
            <a:r>
              <a:rPr lang="fr-FR" dirty="0"/>
              <a:t> </a:t>
            </a:r>
            <a:r>
              <a:rPr lang="fr-FR" dirty="0" err="1"/>
              <a:t>imenis</a:t>
            </a:r>
            <a:r>
              <a:rPr lang="fr-FR" dirty="0"/>
              <a:t> </a:t>
            </a:r>
            <a:r>
              <a:rPr lang="fr-FR" dirty="0" err="1"/>
              <a:t>ipsus</a:t>
            </a:r>
            <a:r>
              <a:rPr lang="fr-FR" dirty="0"/>
              <a:t> est, </a:t>
            </a:r>
            <a:r>
              <a:rPr lang="fr-FR" dirty="0" err="1"/>
              <a:t>sectiur</a:t>
            </a:r>
            <a:r>
              <a:rPr lang="fr-FR" dirty="0"/>
              <a:t> </a:t>
            </a:r>
            <a:r>
              <a:rPr lang="fr-FR" dirty="0" err="1"/>
              <a:t>aut</a:t>
            </a:r>
            <a:r>
              <a:rPr lang="fr-FR" dirty="0"/>
              <a:t> </a:t>
            </a:r>
            <a:r>
              <a:rPr lang="fr-FR" dirty="0" err="1"/>
              <a:t>quide</a:t>
            </a:r>
            <a:r>
              <a:rPr lang="fr-FR" dirty="0"/>
              <a:t> </a:t>
            </a:r>
            <a:r>
              <a:rPr lang="fr-FR" dirty="0" err="1"/>
              <a:t>niatet</a:t>
            </a:r>
            <a:r>
              <a:rPr lang="fr-FR" dirty="0"/>
              <a:t> es </a:t>
            </a:r>
            <a:r>
              <a:rPr lang="fr-FR" dirty="0" err="1"/>
              <a:t>dolum</a:t>
            </a:r>
            <a:r>
              <a:rPr lang="fr-FR" dirty="0"/>
              <a:t> </a:t>
            </a:r>
            <a:r>
              <a:rPr lang="fr-FR" dirty="0" err="1"/>
              <a:t>dolupid</a:t>
            </a:r>
            <a:r>
              <a:rPr lang="fr-FR" dirty="0"/>
              <a:t> </a:t>
            </a:r>
            <a:r>
              <a:rPr lang="fr-FR" dirty="0" err="1"/>
              <a:t>magnim</a:t>
            </a:r>
            <a:r>
              <a:rPr lang="fr-FR" dirty="0"/>
              <a:t> </a:t>
            </a:r>
            <a:r>
              <a:rPr lang="fr-FR" dirty="0" err="1"/>
              <a:t>ium</a:t>
            </a:r>
            <a:r>
              <a:rPr lang="fr-FR" dirty="0"/>
              <a:t> es </a:t>
            </a:r>
            <a:r>
              <a:rPr lang="fr-FR" dirty="0" err="1"/>
              <a:t>endus</a:t>
            </a:r>
            <a:r>
              <a:rPr lang="fr-FR" dirty="0"/>
              <a:t> </a:t>
            </a:r>
            <a:r>
              <a:rPr lang="fr-FR" dirty="0" err="1"/>
              <a:t>exerrum</a:t>
            </a:r>
            <a:r>
              <a:rPr lang="fr-FR" dirty="0"/>
              <a:t> </a:t>
            </a:r>
            <a:r>
              <a:rPr lang="fr-FR" dirty="0" err="1"/>
              <a:t>aceperum</a:t>
            </a:r>
            <a:r>
              <a:rPr lang="fr-FR" dirty="0"/>
              <a:t> est </a:t>
            </a:r>
            <a:r>
              <a:rPr lang="fr-FR" dirty="0" err="1"/>
              <a:t>andiandi</a:t>
            </a:r>
            <a:r>
              <a:rPr lang="fr-FR" dirty="0"/>
              <a:t> </a:t>
            </a:r>
            <a:r>
              <a:rPr lang="fr-FR" dirty="0" err="1"/>
              <a:t>aceatior</a:t>
            </a:r>
            <a:r>
              <a:rPr lang="fr-FR" dirty="0"/>
              <a:t> </a:t>
            </a:r>
            <a:r>
              <a:rPr lang="fr-FR" dirty="0" err="1"/>
              <a:t>aut</a:t>
            </a:r>
            <a:r>
              <a:rPr lang="fr-FR" dirty="0"/>
              <a:t> </a:t>
            </a:r>
            <a:r>
              <a:rPr lang="fr-FR" dirty="0" err="1"/>
              <a:t>dolor</a:t>
            </a:r>
            <a:r>
              <a:rPr lang="fr-FR" dirty="0"/>
              <a:t> </a:t>
            </a:r>
            <a:r>
              <a:rPr lang="fr-FR" dirty="0" err="1"/>
              <a:t>arcium</a:t>
            </a:r>
            <a:r>
              <a:rPr lang="fr-FR" dirty="0"/>
              <a:t> </a:t>
            </a:r>
            <a:r>
              <a:rPr lang="fr-FR" dirty="0" err="1"/>
              <a:t>ese</a:t>
            </a:r>
            <a:r>
              <a:rPr lang="fr-FR" dirty="0"/>
              <a:t> </a:t>
            </a:r>
            <a:r>
              <a:rPr lang="fr-FR" dirty="0" err="1"/>
              <a:t>voluptae</a:t>
            </a:r>
            <a:r>
              <a:rPr lang="fr-FR" dirty="0"/>
              <a:t>. </a:t>
            </a:r>
            <a:r>
              <a:rPr lang="fr-FR" dirty="0" err="1"/>
              <a:t>Magniendis</a:t>
            </a:r>
            <a:r>
              <a:rPr lang="fr-FR" dirty="0"/>
              <a:t> </a:t>
            </a:r>
            <a:r>
              <a:rPr lang="fr-FR" dirty="0" err="1"/>
              <a:t>voloris</a:t>
            </a:r>
            <a:r>
              <a:rPr lang="fr-FR" dirty="0"/>
              <a:t> </a:t>
            </a:r>
            <a:r>
              <a:rPr lang="fr-FR" dirty="0" err="1"/>
              <a:t>sum</a:t>
            </a:r>
            <a:r>
              <a:rPr lang="fr-FR" dirty="0"/>
              <a:t>, </a:t>
            </a:r>
            <a:r>
              <a:rPr lang="fr-FR" dirty="0" err="1"/>
              <a:t>simet</a:t>
            </a:r>
            <a:r>
              <a:rPr lang="fr-FR" dirty="0"/>
              <a:t> </a:t>
            </a:r>
            <a:r>
              <a:rPr lang="fr-FR" dirty="0" err="1"/>
              <a:t>lautest</a:t>
            </a:r>
            <a:r>
              <a:rPr lang="fr-FR" dirty="0"/>
              <a:t>, si </a:t>
            </a:r>
            <a:r>
              <a:rPr lang="fr-FR" dirty="0" err="1"/>
              <a:t>descimpero</a:t>
            </a:r>
            <a:r>
              <a:rPr lang="fr-FR" dirty="0"/>
              <a:t> </a:t>
            </a:r>
            <a:r>
              <a:rPr lang="fr-FR" dirty="0" err="1"/>
              <a:t>volorit</a:t>
            </a:r>
            <a:r>
              <a:rPr lang="fr-FR" dirty="0"/>
              <a:t> </a:t>
            </a:r>
            <a:r>
              <a:rPr lang="fr-FR" dirty="0" err="1"/>
              <a:t>optur</a:t>
            </a:r>
            <a:endParaRPr lang="fr-FR" dirty="0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DB5F6FFC-6FAE-CBAD-ED10-FB97AA60873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69524" t="72966"/>
          <a:stretch/>
        </p:blipFill>
        <p:spPr>
          <a:xfrm rot="10800000">
            <a:off x="10101942" y="5004028"/>
            <a:ext cx="2090058" cy="18539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457605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A0538E9-9465-C988-17E3-5709E4BB16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Une slide simple avec du texte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5C2CB1BB-1F86-B500-BFE3-B6B309DDCB4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r-FR" dirty="0"/>
              <a:t>Pis </a:t>
            </a:r>
            <a:r>
              <a:rPr lang="fr-FR" dirty="0" err="1"/>
              <a:t>magnima</a:t>
            </a:r>
            <a:r>
              <a:rPr lang="fr-FR" dirty="0"/>
              <a:t> </a:t>
            </a:r>
            <a:r>
              <a:rPr lang="fr-FR" dirty="0" err="1"/>
              <a:t>porepreperat</a:t>
            </a:r>
            <a:r>
              <a:rPr lang="fr-FR" dirty="0"/>
              <a:t> </a:t>
            </a:r>
            <a:r>
              <a:rPr lang="fr-FR" dirty="0" err="1"/>
              <a:t>lanima</a:t>
            </a:r>
            <a:r>
              <a:rPr lang="fr-FR" dirty="0"/>
              <a:t> </a:t>
            </a:r>
            <a:r>
              <a:rPr lang="fr-FR" dirty="0" err="1"/>
              <a:t>volores</a:t>
            </a:r>
            <a:r>
              <a:rPr lang="fr-FR" dirty="0"/>
              <a:t> </a:t>
            </a:r>
            <a:r>
              <a:rPr lang="fr-FR" dirty="0" err="1"/>
              <a:t>inus</a:t>
            </a:r>
            <a:r>
              <a:rPr lang="fr-FR" dirty="0"/>
              <a:t> dit </a:t>
            </a:r>
            <a:r>
              <a:rPr lang="fr-FR" dirty="0" err="1"/>
              <a:t>alit</a:t>
            </a:r>
            <a:r>
              <a:rPr lang="fr-FR" dirty="0"/>
              <a:t> </a:t>
            </a:r>
            <a:r>
              <a:rPr lang="fr-FR" dirty="0" err="1"/>
              <a:t>adignatisqui</a:t>
            </a:r>
            <a:r>
              <a:rPr lang="fr-FR" dirty="0"/>
              <a:t> </a:t>
            </a:r>
            <a:r>
              <a:rPr lang="fr-FR" dirty="0" err="1"/>
              <a:t>rempossunt</a:t>
            </a:r>
            <a:r>
              <a:rPr lang="fr-FR" dirty="0"/>
              <a:t>, </a:t>
            </a:r>
            <a:r>
              <a:rPr lang="fr-FR" dirty="0" err="1"/>
              <a:t>voluptati</a:t>
            </a:r>
            <a:r>
              <a:rPr lang="fr-FR" dirty="0"/>
              <a:t> que </a:t>
            </a:r>
            <a:r>
              <a:rPr lang="fr-FR" dirty="0" err="1"/>
              <a:t>velliquid</a:t>
            </a:r>
            <a:r>
              <a:rPr lang="fr-FR" dirty="0"/>
              <a:t> </a:t>
            </a:r>
            <a:r>
              <a:rPr lang="fr-FR" dirty="0" err="1"/>
              <a:t>exerrum</a:t>
            </a:r>
            <a:r>
              <a:rPr lang="fr-FR" dirty="0"/>
              <a:t> </a:t>
            </a:r>
            <a:r>
              <a:rPr lang="fr-FR" dirty="0" err="1"/>
              <a:t>eatur</a:t>
            </a:r>
            <a:r>
              <a:rPr lang="fr-FR" dirty="0"/>
              <a:t>? Cati </a:t>
            </a:r>
            <a:r>
              <a:rPr lang="fr-FR" dirty="0" err="1"/>
              <a:t>blaut</a:t>
            </a:r>
            <a:r>
              <a:rPr lang="fr-FR" dirty="0"/>
              <a:t> </a:t>
            </a:r>
            <a:r>
              <a:rPr lang="fr-FR" dirty="0" err="1"/>
              <a:t>lab</a:t>
            </a:r>
            <a:r>
              <a:rPr lang="fr-FR" dirty="0"/>
              <a:t> </a:t>
            </a:r>
            <a:r>
              <a:rPr lang="fr-FR" dirty="0" err="1"/>
              <a:t>ipitatur</a:t>
            </a:r>
            <a:r>
              <a:rPr lang="fr-FR" dirty="0"/>
              <a:t> </a:t>
            </a:r>
            <a:r>
              <a:rPr lang="fr-FR" dirty="0" err="1"/>
              <a:t>aut</a:t>
            </a:r>
            <a:r>
              <a:rPr lang="fr-FR" dirty="0"/>
              <a:t> mo </a:t>
            </a:r>
            <a:r>
              <a:rPr lang="fr-FR" dirty="0" err="1"/>
              <a:t>tendae</a:t>
            </a:r>
            <a:r>
              <a:rPr lang="fr-FR" dirty="0"/>
              <a:t> il </a:t>
            </a:r>
            <a:r>
              <a:rPr lang="fr-FR" dirty="0" err="1"/>
              <a:t>maio</a:t>
            </a:r>
            <a:r>
              <a:rPr lang="fr-FR" dirty="0"/>
              <a:t> </a:t>
            </a:r>
            <a:r>
              <a:rPr lang="fr-FR" dirty="0" err="1"/>
              <a:t>vernatio</a:t>
            </a:r>
            <a:r>
              <a:rPr lang="fr-FR" dirty="0"/>
              <a:t> ma </a:t>
            </a:r>
            <a:r>
              <a:rPr lang="fr-FR" dirty="0" err="1"/>
              <a:t>iume</a:t>
            </a:r>
            <a:r>
              <a:rPr lang="fr-FR" dirty="0"/>
              <a:t> </a:t>
            </a:r>
            <a:r>
              <a:rPr lang="fr-FR" dirty="0" err="1"/>
              <a:t>pa</a:t>
            </a:r>
            <a:r>
              <a:rPr lang="fr-FR" dirty="0"/>
              <a:t> </a:t>
            </a:r>
            <a:r>
              <a:rPr lang="fr-FR" dirty="0" err="1"/>
              <a:t>volorro</a:t>
            </a:r>
            <a:r>
              <a:rPr lang="fr-FR" dirty="0"/>
              <a:t> </a:t>
            </a:r>
            <a:r>
              <a:rPr lang="fr-FR" dirty="0" err="1"/>
              <a:t>commolu</a:t>
            </a:r>
            <a:r>
              <a:rPr lang="fr-FR" dirty="0"/>
              <a:t> </a:t>
            </a:r>
            <a:r>
              <a:rPr lang="fr-FR" dirty="0" err="1"/>
              <a:t>ptaquibus</a:t>
            </a:r>
            <a:r>
              <a:rPr lang="fr-FR" dirty="0"/>
              <a:t> </a:t>
            </a:r>
            <a:r>
              <a:rPr lang="fr-FR" dirty="0" err="1"/>
              <a:t>rempossundi</a:t>
            </a:r>
            <a:r>
              <a:rPr lang="fr-FR" dirty="0"/>
              <a:t> cum as et </a:t>
            </a:r>
            <a:r>
              <a:rPr lang="fr-FR" dirty="0" err="1"/>
              <a:t>lacia</a:t>
            </a:r>
            <a:r>
              <a:rPr lang="fr-FR" dirty="0"/>
              <a:t> dit </a:t>
            </a:r>
            <a:r>
              <a:rPr lang="fr-FR" dirty="0" err="1"/>
              <a:t>volore</a:t>
            </a:r>
            <a:r>
              <a:rPr lang="fr-FR" dirty="0"/>
              <a:t>, </a:t>
            </a:r>
            <a:r>
              <a:rPr lang="fr-FR" dirty="0" err="1"/>
              <a:t>cuptatium</a:t>
            </a:r>
            <a:r>
              <a:rPr lang="fr-FR" dirty="0"/>
              <a:t>, </a:t>
            </a:r>
            <a:r>
              <a:rPr lang="fr-FR" dirty="0" err="1"/>
              <a:t>simin</a:t>
            </a:r>
            <a:r>
              <a:rPr lang="fr-FR" dirty="0"/>
              <a:t> </a:t>
            </a:r>
            <a:r>
              <a:rPr lang="fr-FR" dirty="0" err="1"/>
              <a:t>essi</a:t>
            </a:r>
            <a:r>
              <a:rPr lang="fr-FR" dirty="0"/>
              <a:t> </a:t>
            </a:r>
            <a:r>
              <a:rPr lang="fr-FR" dirty="0" err="1"/>
              <a:t>deruntori</a:t>
            </a:r>
            <a:r>
              <a:rPr lang="fr-FR" dirty="0"/>
              <a:t> </a:t>
            </a:r>
            <a:r>
              <a:rPr lang="fr-FR" dirty="0" err="1"/>
              <a:t>andam</a:t>
            </a:r>
            <a:r>
              <a:rPr lang="fr-FR" dirty="0"/>
              <a:t> </a:t>
            </a:r>
            <a:r>
              <a:rPr lang="fr-FR" dirty="0" err="1"/>
              <a:t>sequibe</a:t>
            </a:r>
            <a:r>
              <a:rPr lang="fr-FR" dirty="0"/>
              <a:t> </a:t>
            </a:r>
            <a:r>
              <a:rPr lang="fr-FR" dirty="0" err="1"/>
              <a:t>archil</a:t>
            </a:r>
            <a:r>
              <a:rPr lang="fr-FR" dirty="0"/>
              <a:t> et </a:t>
            </a:r>
            <a:r>
              <a:rPr lang="fr-FR" dirty="0" err="1"/>
              <a:t>exceatur</a:t>
            </a:r>
            <a:r>
              <a:rPr lang="fr-FR" dirty="0"/>
              <a:t>? Et </a:t>
            </a:r>
            <a:r>
              <a:rPr lang="fr-FR" dirty="0" err="1"/>
              <a:t>quatem</a:t>
            </a:r>
            <a:r>
              <a:rPr lang="fr-FR" dirty="0"/>
              <a:t> rem </a:t>
            </a:r>
            <a:r>
              <a:rPr lang="fr-FR" dirty="0" err="1"/>
              <a:t>fuga</a:t>
            </a:r>
            <a:r>
              <a:rPr lang="fr-FR" dirty="0"/>
              <a:t>. </a:t>
            </a:r>
            <a:r>
              <a:rPr lang="fr-FR" dirty="0" err="1"/>
              <a:t>Igent</a:t>
            </a:r>
            <a:r>
              <a:rPr lang="fr-FR" dirty="0"/>
              <a:t> pro </a:t>
            </a:r>
            <a:r>
              <a:rPr lang="fr-FR" dirty="0" err="1"/>
              <a:t>coreic</a:t>
            </a:r>
            <a:r>
              <a:rPr lang="fr-FR" dirty="0"/>
              <a:t> tem </a:t>
            </a:r>
            <a:r>
              <a:rPr lang="fr-FR" dirty="0" err="1"/>
              <a:t>eaquid</a:t>
            </a:r>
            <a:r>
              <a:rPr lang="fr-FR" dirty="0"/>
              <a:t> </a:t>
            </a:r>
            <a:r>
              <a:rPr lang="fr-FR" dirty="0" err="1"/>
              <a:t>ullita</a:t>
            </a:r>
            <a:r>
              <a:rPr lang="fr-FR" dirty="0"/>
              <a:t> </a:t>
            </a:r>
            <a:r>
              <a:rPr lang="fr-FR" dirty="0" err="1"/>
              <a:t>volupit</a:t>
            </a:r>
            <a:r>
              <a:rPr lang="fr-FR" dirty="0"/>
              <a:t> </a:t>
            </a:r>
            <a:r>
              <a:rPr lang="fr-FR" dirty="0" err="1"/>
              <a:t>fuga</a:t>
            </a:r>
            <a:r>
              <a:rPr lang="fr-FR" dirty="0"/>
              <a:t>. Ur, con </a:t>
            </a:r>
            <a:r>
              <a:rPr lang="fr-FR" dirty="0" err="1"/>
              <a:t>resciuntio</a:t>
            </a:r>
            <a:r>
              <a:rPr lang="fr-FR" dirty="0"/>
              <a:t> quo qui </a:t>
            </a:r>
            <a:r>
              <a:rPr lang="fr-FR" dirty="0" err="1"/>
              <a:t>sequia</a:t>
            </a:r>
            <a:r>
              <a:rPr lang="fr-FR" dirty="0"/>
              <a:t> </a:t>
            </a:r>
            <a:r>
              <a:rPr lang="fr-FR" dirty="0" err="1"/>
              <a:t>conet</a:t>
            </a:r>
            <a:r>
              <a:rPr lang="fr-FR" dirty="0"/>
              <a:t> </a:t>
            </a:r>
            <a:r>
              <a:rPr lang="fr-FR" dirty="0" err="1"/>
              <a:t>molupta</a:t>
            </a:r>
            <a:r>
              <a:rPr lang="fr-FR" dirty="0"/>
              <a:t> net at </a:t>
            </a:r>
            <a:r>
              <a:rPr lang="fr-FR" dirty="0" err="1"/>
              <a:t>od</a:t>
            </a:r>
            <a:r>
              <a:rPr lang="fr-FR" dirty="0"/>
              <a:t> </a:t>
            </a:r>
            <a:r>
              <a:rPr lang="fr-FR" dirty="0" err="1"/>
              <a:t>quae</a:t>
            </a:r>
            <a:r>
              <a:rPr lang="fr-FR" dirty="0"/>
              <a:t> est as </a:t>
            </a:r>
            <a:r>
              <a:rPr lang="fr-FR" dirty="0" err="1"/>
              <a:t>mintion</a:t>
            </a:r>
            <a:r>
              <a:rPr lang="fr-FR" dirty="0"/>
              <a:t> </a:t>
            </a:r>
            <a:r>
              <a:rPr lang="fr-FR" dirty="0" err="1"/>
              <a:t>estrunde</a:t>
            </a:r>
            <a:r>
              <a:rPr lang="fr-FR" dirty="0"/>
              <a:t> </a:t>
            </a:r>
            <a:r>
              <a:rPr lang="fr-FR" dirty="0" err="1"/>
              <a:t>reium</a:t>
            </a:r>
            <a:r>
              <a:rPr lang="fr-FR" dirty="0"/>
              <a:t> </a:t>
            </a:r>
            <a:r>
              <a:rPr lang="fr-FR" dirty="0" err="1"/>
              <a:t>coribus</a:t>
            </a:r>
            <a:r>
              <a:rPr lang="fr-FR" dirty="0"/>
              <a:t> as et </a:t>
            </a:r>
            <a:r>
              <a:rPr lang="fr-FR" dirty="0" err="1"/>
              <a:t>quasped</a:t>
            </a:r>
            <a:r>
              <a:rPr lang="fr-FR" dirty="0"/>
              <a:t> quo </a:t>
            </a:r>
            <a:r>
              <a:rPr lang="fr-FR" dirty="0" err="1"/>
              <a:t>temporum</a:t>
            </a:r>
            <a:r>
              <a:rPr lang="fr-FR" dirty="0"/>
              <a:t>, </a:t>
            </a:r>
            <a:r>
              <a:rPr lang="fr-FR" dirty="0" err="1"/>
              <a:t>nempore</a:t>
            </a:r>
            <a:r>
              <a:rPr lang="fr-FR" dirty="0"/>
              <a:t> </a:t>
            </a:r>
            <a:r>
              <a:rPr lang="fr-FR" dirty="0" err="1"/>
              <a:t>peligen</a:t>
            </a:r>
            <a:r>
              <a:rPr lang="fr-FR" dirty="0"/>
              <a:t> </a:t>
            </a:r>
            <a:r>
              <a:rPr lang="fr-FR" dirty="0" err="1"/>
              <a:t>destincta</a:t>
            </a:r>
            <a:r>
              <a:rPr lang="fr-FR" dirty="0"/>
              <a:t> </a:t>
            </a:r>
            <a:r>
              <a:rPr lang="fr-FR" dirty="0" err="1"/>
              <a:t>nobis</a:t>
            </a:r>
            <a:r>
              <a:rPr lang="fr-FR" dirty="0"/>
              <a:t> </a:t>
            </a:r>
            <a:r>
              <a:rPr lang="fr-FR" dirty="0" err="1"/>
              <a:t>pariori</a:t>
            </a:r>
            <a:r>
              <a:rPr lang="fr-FR" dirty="0"/>
              <a:t> </a:t>
            </a:r>
            <a:r>
              <a:rPr lang="fr-FR" dirty="0" err="1"/>
              <a:t>nullia</a:t>
            </a:r>
            <a:r>
              <a:rPr lang="fr-FR" dirty="0"/>
              <a:t> vit </a:t>
            </a:r>
            <a:r>
              <a:rPr lang="fr-FR" dirty="0" err="1"/>
              <a:t>undam</a:t>
            </a:r>
            <a:r>
              <a:rPr lang="fr-FR" dirty="0"/>
              <a:t> que nos </a:t>
            </a:r>
            <a:r>
              <a:rPr lang="fr-FR" dirty="0" err="1"/>
              <a:t>dolupti</a:t>
            </a:r>
            <a:r>
              <a:rPr lang="fr-FR" dirty="0"/>
              <a:t> </a:t>
            </a:r>
            <a:r>
              <a:rPr lang="fr-FR" dirty="0" err="1"/>
              <a:t>onsedipiet</a:t>
            </a:r>
            <a:r>
              <a:rPr lang="fr-FR" dirty="0"/>
              <a:t> </a:t>
            </a:r>
            <a:r>
              <a:rPr lang="fr-FR" dirty="0" err="1"/>
              <a:t>adi</a:t>
            </a:r>
            <a:r>
              <a:rPr lang="fr-FR" dirty="0"/>
              <a:t> </a:t>
            </a:r>
            <a:r>
              <a:rPr lang="fr-FR" dirty="0" err="1"/>
              <a:t>doluptatin</a:t>
            </a:r>
            <a:r>
              <a:rPr lang="fr-FR" dirty="0"/>
              <a:t> </a:t>
            </a:r>
            <a:r>
              <a:rPr lang="fr-FR" dirty="0" err="1"/>
              <a:t>nobitas</a:t>
            </a:r>
            <a:r>
              <a:rPr lang="fr-FR" dirty="0"/>
              <a:t> </a:t>
            </a:r>
            <a:r>
              <a:rPr lang="fr-FR" dirty="0" err="1"/>
              <a:t>ipid</a:t>
            </a:r>
            <a:r>
              <a:rPr lang="fr-FR" dirty="0"/>
              <a:t> </a:t>
            </a:r>
            <a:r>
              <a:rPr lang="fr-FR" dirty="0" err="1"/>
              <a:t>magnisque</a:t>
            </a:r>
            <a:r>
              <a:rPr lang="fr-FR" dirty="0"/>
              <a:t> </a:t>
            </a:r>
            <a:r>
              <a:rPr lang="fr-FR" dirty="0" err="1"/>
              <a:t>eos</a:t>
            </a:r>
            <a:r>
              <a:rPr lang="fr-FR" dirty="0"/>
              <a:t> </a:t>
            </a:r>
            <a:r>
              <a:rPr lang="fr-FR" dirty="0" err="1"/>
              <a:t>dolor</a:t>
            </a:r>
            <a:r>
              <a:rPr lang="fr-FR" dirty="0"/>
              <a:t> </a:t>
            </a:r>
            <a:r>
              <a:rPr lang="fr-FR" dirty="0" err="1"/>
              <a:t>repudis</a:t>
            </a:r>
            <a:r>
              <a:rPr lang="fr-FR" dirty="0"/>
              <a:t> </a:t>
            </a:r>
            <a:r>
              <a:rPr lang="fr-FR" dirty="0" err="1"/>
              <a:t>cimpore</a:t>
            </a:r>
            <a:r>
              <a:rPr lang="fr-FR" dirty="0"/>
              <a:t> </a:t>
            </a:r>
            <a:r>
              <a:rPr lang="fr-FR" dirty="0" err="1"/>
              <a:t>explit</a:t>
            </a:r>
            <a:r>
              <a:rPr lang="fr-FR" dirty="0"/>
              <a:t> </a:t>
            </a:r>
            <a:r>
              <a:rPr lang="fr-FR" dirty="0" err="1"/>
              <a:t>harupta</a:t>
            </a:r>
            <a:r>
              <a:rPr lang="fr-FR" dirty="0"/>
              <a:t> </a:t>
            </a:r>
            <a:r>
              <a:rPr lang="fr-FR" dirty="0" err="1"/>
              <a:t>tibearum</a:t>
            </a:r>
            <a:r>
              <a:rPr lang="fr-FR" dirty="0"/>
              <a:t> </a:t>
            </a:r>
            <a:r>
              <a:rPr lang="fr-FR" dirty="0" err="1"/>
              <a:t>etur</a:t>
            </a:r>
            <a:r>
              <a:rPr lang="fr-FR" dirty="0"/>
              <a:t>? </a:t>
            </a:r>
            <a:r>
              <a:rPr lang="fr-FR" dirty="0" err="1"/>
              <a:t>Dolupta</a:t>
            </a:r>
            <a:r>
              <a:rPr lang="fr-FR" dirty="0"/>
              <a:t> </a:t>
            </a:r>
            <a:r>
              <a:rPr lang="fr-FR" dirty="0" err="1"/>
              <a:t>del</a:t>
            </a:r>
            <a:r>
              <a:rPr lang="fr-FR" dirty="0"/>
              <a:t> </a:t>
            </a:r>
            <a:r>
              <a:rPr lang="fr-FR" dirty="0" err="1"/>
              <a:t>imenis</a:t>
            </a:r>
            <a:r>
              <a:rPr lang="fr-FR" dirty="0"/>
              <a:t> </a:t>
            </a:r>
            <a:r>
              <a:rPr lang="fr-FR" dirty="0" err="1"/>
              <a:t>ipsus</a:t>
            </a:r>
            <a:r>
              <a:rPr lang="fr-FR" dirty="0"/>
              <a:t> est, </a:t>
            </a:r>
            <a:r>
              <a:rPr lang="fr-FR" dirty="0" err="1"/>
              <a:t>sectiur</a:t>
            </a:r>
            <a:r>
              <a:rPr lang="fr-FR" dirty="0"/>
              <a:t> </a:t>
            </a:r>
            <a:r>
              <a:rPr lang="fr-FR" dirty="0" err="1"/>
              <a:t>aut</a:t>
            </a:r>
            <a:r>
              <a:rPr lang="fr-FR" dirty="0"/>
              <a:t> </a:t>
            </a:r>
            <a:r>
              <a:rPr lang="fr-FR" dirty="0" err="1"/>
              <a:t>quide</a:t>
            </a:r>
            <a:r>
              <a:rPr lang="fr-FR" dirty="0"/>
              <a:t> </a:t>
            </a:r>
            <a:r>
              <a:rPr lang="fr-FR" dirty="0" err="1"/>
              <a:t>niatet</a:t>
            </a:r>
            <a:r>
              <a:rPr lang="fr-FR" dirty="0"/>
              <a:t> es </a:t>
            </a:r>
            <a:r>
              <a:rPr lang="fr-FR" dirty="0" err="1"/>
              <a:t>dolum</a:t>
            </a:r>
            <a:r>
              <a:rPr lang="fr-FR" dirty="0"/>
              <a:t> </a:t>
            </a:r>
            <a:r>
              <a:rPr lang="fr-FR" dirty="0" err="1"/>
              <a:t>dolupid</a:t>
            </a:r>
            <a:r>
              <a:rPr lang="fr-FR" dirty="0"/>
              <a:t> </a:t>
            </a:r>
            <a:r>
              <a:rPr lang="fr-FR" dirty="0" err="1"/>
              <a:t>magnim</a:t>
            </a:r>
            <a:r>
              <a:rPr lang="fr-FR" dirty="0"/>
              <a:t> </a:t>
            </a:r>
            <a:r>
              <a:rPr lang="fr-FR" dirty="0" err="1"/>
              <a:t>ium</a:t>
            </a:r>
            <a:r>
              <a:rPr lang="fr-FR" dirty="0"/>
              <a:t> es </a:t>
            </a:r>
            <a:r>
              <a:rPr lang="fr-FR" dirty="0" err="1"/>
              <a:t>endus</a:t>
            </a:r>
            <a:r>
              <a:rPr lang="fr-FR" dirty="0"/>
              <a:t> </a:t>
            </a:r>
            <a:r>
              <a:rPr lang="fr-FR" dirty="0" err="1"/>
              <a:t>exerrum</a:t>
            </a:r>
            <a:r>
              <a:rPr lang="fr-FR" dirty="0"/>
              <a:t> </a:t>
            </a:r>
            <a:r>
              <a:rPr lang="fr-FR" dirty="0" err="1"/>
              <a:t>aceperum</a:t>
            </a:r>
            <a:r>
              <a:rPr lang="fr-FR" dirty="0"/>
              <a:t> est </a:t>
            </a:r>
            <a:r>
              <a:rPr lang="fr-FR" dirty="0" err="1"/>
              <a:t>andiandi</a:t>
            </a:r>
            <a:r>
              <a:rPr lang="fr-FR" dirty="0"/>
              <a:t> </a:t>
            </a:r>
            <a:r>
              <a:rPr lang="fr-FR" dirty="0" err="1"/>
              <a:t>aceatior</a:t>
            </a:r>
            <a:r>
              <a:rPr lang="fr-FR" dirty="0"/>
              <a:t> </a:t>
            </a:r>
            <a:r>
              <a:rPr lang="fr-FR" dirty="0" err="1"/>
              <a:t>aut</a:t>
            </a:r>
            <a:r>
              <a:rPr lang="fr-FR" dirty="0"/>
              <a:t> </a:t>
            </a:r>
            <a:r>
              <a:rPr lang="fr-FR" dirty="0" err="1"/>
              <a:t>dolor</a:t>
            </a:r>
            <a:r>
              <a:rPr lang="fr-FR" dirty="0"/>
              <a:t> </a:t>
            </a:r>
            <a:r>
              <a:rPr lang="fr-FR" dirty="0" err="1"/>
              <a:t>arcium</a:t>
            </a:r>
            <a:r>
              <a:rPr lang="fr-FR" dirty="0"/>
              <a:t> </a:t>
            </a:r>
            <a:r>
              <a:rPr lang="fr-FR" dirty="0" err="1"/>
              <a:t>ese</a:t>
            </a:r>
            <a:r>
              <a:rPr lang="fr-FR" dirty="0"/>
              <a:t> </a:t>
            </a:r>
            <a:r>
              <a:rPr lang="fr-FR" dirty="0" err="1"/>
              <a:t>voluptae</a:t>
            </a:r>
            <a:r>
              <a:rPr lang="fr-FR" dirty="0"/>
              <a:t>. </a:t>
            </a:r>
          </a:p>
          <a:p>
            <a:endParaRPr lang="fr-FR" dirty="0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0EBB0A1F-47BD-E49A-24C5-7980620AEB47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fr-FR" dirty="0"/>
              <a:t>Pour faire plein de </a:t>
            </a:r>
            <a:r>
              <a:rPr lang="fr-FR" dirty="0" err="1"/>
              <a:t>blabla</a:t>
            </a:r>
            <a:r>
              <a:rPr lang="fr-FR" dirty="0"/>
              <a:t> ou pas</a:t>
            </a:r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F1EB62CC-819E-5F8B-DEC1-27FB747C2A7A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fr-FR" dirty="0" err="1"/>
              <a:t>Igent</a:t>
            </a:r>
            <a:r>
              <a:rPr lang="fr-FR" dirty="0"/>
              <a:t> pro </a:t>
            </a:r>
            <a:r>
              <a:rPr lang="fr-FR" dirty="0" err="1"/>
              <a:t>coreic</a:t>
            </a:r>
            <a:r>
              <a:rPr lang="fr-FR" dirty="0"/>
              <a:t> tem </a:t>
            </a:r>
            <a:r>
              <a:rPr lang="fr-FR" dirty="0" err="1"/>
              <a:t>eaquid</a:t>
            </a:r>
            <a:r>
              <a:rPr lang="fr-FR" dirty="0"/>
              <a:t> </a:t>
            </a:r>
            <a:r>
              <a:rPr lang="fr-FR" dirty="0" err="1"/>
              <a:t>ullita</a:t>
            </a:r>
            <a:r>
              <a:rPr lang="fr-FR" dirty="0"/>
              <a:t> </a:t>
            </a:r>
            <a:r>
              <a:rPr lang="fr-FR" dirty="0" err="1"/>
              <a:t>volupit</a:t>
            </a:r>
            <a:r>
              <a:rPr lang="fr-FR" dirty="0"/>
              <a:t> </a:t>
            </a:r>
            <a:r>
              <a:rPr lang="fr-FR" dirty="0" err="1"/>
              <a:t>fuga</a:t>
            </a:r>
            <a:r>
              <a:rPr lang="fr-FR" dirty="0"/>
              <a:t>. </a:t>
            </a:r>
            <a:br>
              <a:rPr lang="fr-FR" dirty="0"/>
            </a:br>
            <a:r>
              <a:rPr lang="fr-FR" dirty="0"/>
              <a:t>Ur, con </a:t>
            </a:r>
            <a:r>
              <a:rPr lang="fr-FR" dirty="0" err="1"/>
              <a:t>resciuntio</a:t>
            </a:r>
            <a:r>
              <a:rPr lang="fr-FR" dirty="0"/>
              <a:t> quo qui </a:t>
            </a:r>
          </a:p>
        </p:txBody>
      </p:sp>
      <p:sp>
        <p:nvSpPr>
          <p:cNvPr id="10" name="Espace réservé du texte 9">
            <a:extLst>
              <a:ext uri="{FF2B5EF4-FFF2-40B4-BE49-F238E27FC236}">
                <a16:creationId xmlns:a16="http://schemas.microsoft.com/office/drawing/2014/main" id="{FFAF79B9-6DDC-D4F0-9D5C-7BE5F0C6A06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fr-FR" dirty="0" err="1"/>
              <a:t>Dolupta</a:t>
            </a:r>
            <a:r>
              <a:rPr lang="fr-FR" dirty="0"/>
              <a:t> </a:t>
            </a:r>
            <a:r>
              <a:rPr lang="fr-FR" dirty="0" err="1"/>
              <a:t>del</a:t>
            </a:r>
            <a:r>
              <a:rPr lang="fr-FR" dirty="0"/>
              <a:t> </a:t>
            </a:r>
            <a:r>
              <a:rPr lang="fr-FR" dirty="0" err="1"/>
              <a:t>imenis</a:t>
            </a:r>
            <a:r>
              <a:rPr lang="fr-FR" dirty="0"/>
              <a:t> </a:t>
            </a:r>
            <a:r>
              <a:rPr lang="fr-FR" dirty="0" err="1"/>
              <a:t>ipsus</a:t>
            </a:r>
            <a:r>
              <a:rPr lang="fr-FR" dirty="0"/>
              <a:t> est, </a:t>
            </a:r>
            <a:br>
              <a:rPr lang="fr-FR" dirty="0"/>
            </a:br>
            <a:r>
              <a:rPr lang="fr-FR" dirty="0" err="1"/>
              <a:t>sectiur</a:t>
            </a:r>
            <a:r>
              <a:rPr lang="fr-FR" dirty="0"/>
              <a:t> </a:t>
            </a:r>
            <a:r>
              <a:rPr lang="fr-FR" dirty="0" err="1"/>
              <a:t>aut</a:t>
            </a:r>
            <a:r>
              <a:rPr lang="fr-FR" dirty="0"/>
              <a:t> </a:t>
            </a:r>
            <a:r>
              <a:rPr lang="fr-FR" dirty="0" err="1"/>
              <a:t>quide</a:t>
            </a:r>
            <a:r>
              <a:rPr lang="fr-FR" dirty="0"/>
              <a:t> </a:t>
            </a:r>
            <a:r>
              <a:rPr lang="fr-FR" dirty="0" err="1"/>
              <a:t>niatet</a:t>
            </a:r>
            <a:r>
              <a:rPr lang="fr-FR" dirty="0"/>
              <a:t> </a:t>
            </a:r>
          </a:p>
        </p:txBody>
      </p:sp>
      <p:sp>
        <p:nvSpPr>
          <p:cNvPr id="11" name="Espace réservé du texte 10">
            <a:extLst>
              <a:ext uri="{FF2B5EF4-FFF2-40B4-BE49-F238E27FC236}">
                <a16:creationId xmlns:a16="http://schemas.microsoft.com/office/drawing/2014/main" id="{320FAC06-A25B-893F-3586-B219E253CB8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fr-FR" dirty="0" err="1"/>
              <a:t>Magniendis</a:t>
            </a:r>
            <a:r>
              <a:rPr lang="fr-FR" dirty="0"/>
              <a:t> </a:t>
            </a:r>
            <a:r>
              <a:rPr lang="fr-FR" dirty="0" err="1"/>
              <a:t>voloris</a:t>
            </a:r>
            <a:r>
              <a:rPr lang="fr-FR" dirty="0"/>
              <a:t> </a:t>
            </a:r>
            <a:r>
              <a:rPr lang="fr-FR" dirty="0" err="1"/>
              <a:t>sum</a:t>
            </a:r>
            <a:r>
              <a:rPr lang="fr-FR" dirty="0"/>
              <a:t>, </a:t>
            </a:r>
            <a:r>
              <a:rPr lang="fr-FR" dirty="0" err="1"/>
              <a:t>simet</a:t>
            </a:r>
            <a:r>
              <a:rPr lang="fr-FR" dirty="0"/>
              <a:t> </a:t>
            </a:r>
            <a:r>
              <a:rPr lang="fr-FR" dirty="0" err="1"/>
              <a:t>lautest</a:t>
            </a:r>
            <a:r>
              <a:rPr lang="fr-FR" dirty="0"/>
              <a:t>,</a:t>
            </a:r>
            <a:br>
              <a:rPr lang="fr-FR" dirty="0"/>
            </a:br>
            <a:r>
              <a:rPr lang="fr-FR" dirty="0"/>
              <a:t> si </a:t>
            </a:r>
            <a:r>
              <a:rPr lang="fr-FR" dirty="0" err="1"/>
              <a:t>descimpero</a:t>
            </a:r>
            <a:r>
              <a:rPr lang="fr-FR" dirty="0"/>
              <a:t> </a:t>
            </a:r>
            <a:r>
              <a:rPr lang="fr-FR" dirty="0" err="1"/>
              <a:t>volorit</a:t>
            </a:r>
            <a:r>
              <a:rPr lang="fr-FR" dirty="0"/>
              <a:t> </a:t>
            </a:r>
            <a:r>
              <a:rPr lang="fr-FR" dirty="0" err="1"/>
              <a:t>optur</a:t>
            </a:r>
            <a:endParaRPr lang="fr-FR" dirty="0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DB5F6FFC-6FAE-CBAD-ED10-FB97AA60873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69524" t="72966"/>
          <a:stretch/>
        </p:blipFill>
        <p:spPr>
          <a:xfrm rot="10800000">
            <a:off x="10101942" y="5004028"/>
            <a:ext cx="2090058" cy="1853971"/>
          </a:xfrm>
          <a:prstGeom prst="rect">
            <a:avLst/>
          </a:prstGeom>
        </p:spPr>
      </p:pic>
      <p:grpSp>
        <p:nvGrpSpPr>
          <p:cNvPr id="12" name="Groupe 11">
            <a:extLst>
              <a:ext uri="{FF2B5EF4-FFF2-40B4-BE49-F238E27FC236}">
                <a16:creationId xmlns:a16="http://schemas.microsoft.com/office/drawing/2014/main" id="{FAE205C6-6D62-309D-AA3B-2234117DBEAD}"/>
              </a:ext>
            </a:extLst>
          </p:cNvPr>
          <p:cNvGrpSpPr/>
          <p:nvPr/>
        </p:nvGrpSpPr>
        <p:grpSpPr>
          <a:xfrm>
            <a:off x="1746006" y="3692769"/>
            <a:ext cx="800100" cy="800100"/>
            <a:chOff x="1746006" y="3692769"/>
            <a:chExt cx="800100" cy="800100"/>
          </a:xfrm>
        </p:grpSpPr>
        <p:sp>
          <p:nvSpPr>
            <p:cNvPr id="13" name="Ellipse 12">
              <a:extLst>
                <a:ext uri="{FF2B5EF4-FFF2-40B4-BE49-F238E27FC236}">
                  <a16:creationId xmlns:a16="http://schemas.microsoft.com/office/drawing/2014/main" id="{D5DBBB44-591E-BA75-E2BC-28D3697B9572}"/>
                </a:ext>
              </a:extLst>
            </p:cNvPr>
            <p:cNvSpPr/>
            <p:nvPr userDrawn="1"/>
          </p:nvSpPr>
          <p:spPr>
            <a:xfrm>
              <a:off x="1746006" y="3692769"/>
              <a:ext cx="800100" cy="800100"/>
            </a:xfrm>
            <a:prstGeom prst="ellipse">
              <a:avLst/>
            </a:prstGeom>
            <a:solidFill>
              <a:srgbClr val="D9117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pic>
          <p:nvPicPr>
            <p:cNvPr id="14" name="Graphique 13" descr="Intelligence artificielle avec un remplissage uni">
              <a:extLst>
                <a:ext uri="{FF2B5EF4-FFF2-40B4-BE49-F238E27FC236}">
                  <a16:creationId xmlns:a16="http://schemas.microsoft.com/office/drawing/2014/main" id="{52F8BCE9-7909-F95C-9BE6-098D197BA964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897568" y="3818478"/>
              <a:ext cx="520055" cy="520055"/>
            </a:xfrm>
            <a:prstGeom prst="rect">
              <a:avLst/>
            </a:prstGeom>
          </p:spPr>
        </p:pic>
      </p:grpSp>
      <p:grpSp>
        <p:nvGrpSpPr>
          <p:cNvPr id="15" name="Groupe 14">
            <a:extLst>
              <a:ext uri="{FF2B5EF4-FFF2-40B4-BE49-F238E27FC236}">
                <a16:creationId xmlns:a16="http://schemas.microsoft.com/office/drawing/2014/main" id="{EBFF8B58-DB67-8F79-888B-0EB8AAFCD1EA}"/>
              </a:ext>
            </a:extLst>
          </p:cNvPr>
          <p:cNvGrpSpPr/>
          <p:nvPr/>
        </p:nvGrpSpPr>
        <p:grpSpPr>
          <a:xfrm>
            <a:off x="5695950" y="3692769"/>
            <a:ext cx="800100" cy="800100"/>
            <a:chOff x="5695950" y="3692769"/>
            <a:chExt cx="800100" cy="800100"/>
          </a:xfrm>
        </p:grpSpPr>
        <p:sp>
          <p:nvSpPr>
            <p:cNvPr id="16" name="Ellipse 15">
              <a:extLst>
                <a:ext uri="{FF2B5EF4-FFF2-40B4-BE49-F238E27FC236}">
                  <a16:creationId xmlns:a16="http://schemas.microsoft.com/office/drawing/2014/main" id="{9F480855-BC9E-250F-4AA4-191E88FC640B}"/>
                </a:ext>
              </a:extLst>
            </p:cNvPr>
            <p:cNvSpPr/>
            <p:nvPr userDrawn="1"/>
          </p:nvSpPr>
          <p:spPr>
            <a:xfrm>
              <a:off x="5695950" y="3692769"/>
              <a:ext cx="800100" cy="800100"/>
            </a:xfrm>
            <a:prstGeom prst="ellipse">
              <a:avLst/>
            </a:prstGeom>
            <a:solidFill>
              <a:srgbClr val="D9117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pic>
          <p:nvPicPr>
            <p:cNvPr id="17" name="Graphique 16" descr="Engrenages avec un remplissage uni">
              <a:extLst>
                <a:ext uri="{FF2B5EF4-FFF2-40B4-BE49-F238E27FC236}">
                  <a16:creationId xmlns:a16="http://schemas.microsoft.com/office/drawing/2014/main" id="{60860977-6E58-39AE-BB18-FC1200D0AF16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5760113" y="3756932"/>
              <a:ext cx="671774" cy="671774"/>
            </a:xfrm>
            <a:prstGeom prst="rect">
              <a:avLst/>
            </a:prstGeom>
          </p:spPr>
        </p:pic>
      </p:grpSp>
      <p:grpSp>
        <p:nvGrpSpPr>
          <p:cNvPr id="18" name="Groupe 17">
            <a:extLst>
              <a:ext uri="{FF2B5EF4-FFF2-40B4-BE49-F238E27FC236}">
                <a16:creationId xmlns:a16="http://schemas.microsoft.com/office/drawing/2014/main" id="{B9781421-22C7-CF25-122C-BCDCE9E385D0}"/>
              </a:ext>
            </a:extLst>
          </p:cNvPr>
          <p:cNvGrpSpPr/>
          <p:nvPr/>
        </p:nvGrpSpPr>
        <p:grpSpPr>
          <a:xfrm>
            <a:off x="9657983" y="3692769"/>
            <a:ext cx="800100" cy="800100"/>
            <a:chOff x="9657983" y="3692769"/>
            <a:chExt cx="800100" cy="800100"/>
          </a:xfrm>
        </p:grpSpPr>
        <p:sp>
          <p:nvSpPr>
            <p:cNvPr id="19" name="Ellipse 18">
              <a:extLst>
                <a:ext uri="{FF2B5EF4-FFF2-40B4-BE49-F238E27FC236}">
                  <a16:creationId xmlns:a16="http://schemas.microsoft.com/office/drawing/2014/main" id="{8EEA77AC-8B23-84EE-D1B4-B1B3593C52BE}"/>
                </a:ext>
              </a:extLst>
            </p:cNvPr>
            <p:cNvSpPr/>
            <p:nvPr userDrawn="1"/>
          </p:nvSpPr>
          <p:spPr>
            <a:xfrm>
              <a:off x="9657983" y="3692769"/>
              <a:ext cx="800100" cy="800100"/>
            </a:xfrm>
            <a:prstGeom prst="ellipse">
              <a:avLst/>
            </a:prstGeom>
            <a:solidFill>
              <a:srgbClr val="D9117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pic>
          <p:nvPicPr>
            <p:cNvPr id="20" name="Graphique 19" descr="Sablier plein avec un remplissage uni">
              <a:extLst>
                <a:ext uri="{FF2B5EF4-FFF2-40B4-BE49-F238E27FC236}">
                  <a16:creationId xmlns:a16="http://schemas.microsoft.com/office/drawing/2014/main" id="{D8859D4D-C6D1-7FE8-AE90-79A4D0A34EA5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9800753" y="3823973"/>
              <a:ext cx="532144" cy="53214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36626133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Espace réservé pour une image  12" descr="Une image contenant personne, nourriture, intérieur, mur&#10;&#10;Description générée automatiquement">
            <a:extLst>
              <a:ext uri="{FF2B5EF4-FFF2-40B4-BE49-F238E27FC236}">
                <a16:creationId xmlns:a16="http://schemas.microsoft.com/office/drawing/2014/main" id="{36F9A33C-6044-A8AC-4EF8-15D4FA9B417F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56" r="5556"/>
          <a:stretch>
            <a:fillRect/>
          </a:stretch>
        </p:blipFill>
        <p:spPr/>
      </p:pic>
      <p:sp>
        <p:nvSpPr>
          <p:cNvPr id="3" name="Titre 2">
            <a:extLst>
              <a:ext uri="{FF2B5EF4-FFF2-40B4-BE49-F238E27FC236}">
                <a16:creationId xmlns:a16="http://schemas.microsoft.com/office/drawing/2014/main" id="{2A224515-B403-31A9-418C-79600A7C99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Une autre slide de texte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15743DCB-2522-F04C-6A8C-D19828C889E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fr-FR" dirty="0"/>
              <a:t>Pour rythmer la mise en page</a:t>
            </a:r>
          </a:p>
        </p:txBody>
      </p:sp>
      <p:sp>
        <p:nvSpPr>
          <p:cNvPr id="11" name="Espace réservé du texte 10">
            <a:extLst>
              <a:ext uri="{FF2B5EF4-FFF2-40B4-BE49-F238E27FC236}">
                <a16:creationId xmlns:a16="http://schemas.microsoft.com/office/drawing/2014/main" id="{66A5BC63-F1BE-08E0-F585-0D0423CD9CC3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fr-FR" dirty="0" err="1"/>
              <a:t>Volores</a:t>
            </a:r>
            <a:r>
              <a:rPr lang="fr-FR" dirty="0"/>
              <a:t> </a:t>
            </a:r>
            <a:r>
              <a:rPr lang="fr-FR" dirty="0" err="1"/>
              <a:t>inus</a:t>
            </a:r>
            <a:r>
              <a:rPr lang="fr-FR" dirty="0"/>
              <a:t> dit </a:t>
            </a:r>
            <a:r>
              <a:rPr lang="fr-FR" dirty="0" err="1"/>
              <a:t>alit</a:t>
            </a:r>
            <a:r>
              <a:rPr lang="fr-FR" dirty="0"/>
              <a:t> </a:t>
            </a:r>
            <a:r>
              <a:rPr lang="fr-FR" dirty="0" err="1"/>
              <a:t>adignatisqui</a:t>
            </a:r>
            <a:r>
              <a:rPr lang="fr-FR" dirty="0"/>
              <a:t> </a:t>
            </a:r>
            <a:r>
              <a:rPr lang="fr-FR" dirty="0" err="1"/>
              <a:t>rempossunt</a:t>
            </a:r>
            <a:r>
              <a:rPr lang="fr-FR" dirty="0"/>
              <a:t>, </a:t>
            </a:r>
            <a:r>
              <a:rPr lang="fr-FR" dirty="0" err="1"/>
              <a:t>voluptati</a:t>
            </a:r>
            <a:r>
              <a:rPr lang="fr-FR" dirty="0"/>
              <a:t> que </a:t>
            </a:r>
            <a:r>
              <a:rPr lang="fr-FR" dirty="0" err="1"/>
              <a:t>velliquid</a:t>
            </a:r>
            <a:r>
              <a:rPr lang="fr-FR" dirty="0"/>
              <a:t> </a:t>
            </a:r>
            <a:r>
              <a:rPr lang="fr-FR" dirty="0" err="1"/>
              <a:t>exerrum</a:t>
            </a:r>
            <a:r>
              <a:rPr lang="fr-FR" dirty="0"/>
              <a:t> </a:t>
            </a:r>
            <a:r>
              <a:rPr lang="fr-FR" dirty="0" err="1"/>
              <a:t>eatur</a:t>
            </a:r>
            <a:r>
              <a:rPr lang="fr-FR" dirty="0"/>
              <a:t>? Cati </a:t>
            </a:r>
            <a:r>
              <a:rPr lang="fr-FR" dirty="0" err="1"/>
              <a:t>blaut</a:t>
            </a:r>
            <a:r>
              <a:rPr lang="fr-FR" dirty="0"/>
              <a:t> </a:t>
            </a:r>
            <a:r>
              <a:rPr lang="fr-FR" dirty="0" err="1"/>
              <a:t>lab</a:t>
            </a:r>
            <a:r>
              <a:rPr lang="fr-FR" dirty="0"/>
              <a:t> </a:t>
            </a:r>
            <a:r>
              <a:rPr lang="fr-FR" dirty="0" err="1"/>
              <a:t>ipitatur</a:t>
            </a:r>
            <a:r>
              <a:rPr lang="fr-FR" dirty="0"/>
              <a:t> </a:t>
            </a:r>
            <a:r>
              <a:rPr lang="fr-FR" dirty="0" err="1"/>
              <a:t>aut</a:t>
            </a:r>
            <a:r>
              <a:rPr lang="fr-FR" dirty="0"/>
              <a:t> mo </a:t>
            </a:r>
            <a:r>
              <a:rPr lang="fr-FR" dirty="0" err="1"/>
              <a:t>tendae</a:t>
            </a:r>
            <a:r>
              <a:rPr lang="fr-FR" dirty="0"/>
              <a:t> il </a:t>
            </a:r>
            <a:r>
              <a:rPr lang="fr-FR" dirty="0" err="1"/>
              <a:t>maio</a:t>
            </a:r>
            <a:r>
              <a:rPr lang="fr-FR" dirty="0"/>
              <a:t> </a:t>
            </a:r>
            <a:r>
              <a:rPr lang="fr-FR" dirty="0" err="1"/>
              <a:t>vernatio</a:t>
            </a:r>
            <a:r>
              <a:rPr lang="fr-FR" dirty="0"/>
              <a:t> ma </a:t>
            </a:r>
            <a:r>
              <a:rPr lang="fr-FR" dirty="0" err="1"/>
              <a:t>iume</a:t>
            </a:r>
            <a:r>
              <a:rPr lang="fr-FR" dirty="0"/>
              <a:t> </a:t>
            </a:r>
            <a:r>
              <a:rPr lang="fr-FR" dirty="0" err="1"/>
              <a:t>pa</a:t>
            </a:r>
            <a:r>
              <a:rPr lang="fr-FR" dirty="0"/>
              <a:t> </a:t>
            </a:r>
            <a:r>
              <a:rPr lang="fr-FR" dirty="0" err="1"/>
              <a:t>volorro</a:t>
            </a:r>
            <a:r>
              <a:rPr lang="fr-FR" dirty="0"/>
              <a:t> </a:t>
            </a:r>
            <a:r>
              <a:rPr lang="fr-FR" dirty="0" err="1"/>
              <a:t>commolu</a:t>
            </a:r>
            <a:r>
              <a:rPr lang="fr-FR" dirty="0"/>
              <a:t> </a:t>
            </a:r>
            <a:r>
              <a:rPr lang="fr-FR" dirty="0" err="1"/>
              <a:t>ptaquibus</a:t>
            </a:r>
            <a:r>
              <a:rPr lang="fr-FR" dirty="0"/>
              <a:t> </a:t>
            </a:r>
            <a:r>
              <a:rPr lang="fr-FR" dirty="0" err="1"/>
              <a:t>rempossundi</a:t>
            </a:r>
            <a:r>
              <a:rPr lang="fr-FR" dirty="0"/>
              <a:t> cum as et </a:t>
            </a:r>
            <a:r>
              <a:rPr lang="fr-FR" dirty="0" err="1"/>
              <a:t>lacia</a:t>
            </a:r>
            <a:r>
              <a:rPr lang="fr-FR" dirty="0"/>
              <a:t> dit </a:t>
            </a:r>
            <a:r>
              <a:rPr lang="fr-FR" dirty="0" err="1"/>
              <a:t>volore</a:t>
            </a:r>
            <a:r>
              <a:rPr lang="fr-FR" dirty="0"/>
              <a:t>, </a:t>
            </a:r>
            <a:r>
              <a:rPr lang="fr-FR" dirty="0" err="1"/>
              <a:t>cuptatium</a:t>
            </a:r>
            <a:r>
              <a:rPr lang="fr-FR" dirty="0"/>
              <a:t>, </a:t>
            </a:r>
            <a:r>
              <a:rPr lang="fr-FR" dirty="0" err="1"/>
              <a:t>simin</a:t>
            </a:r>
            <a:r>
              <a:rPr lang="fr-FR" dirty="0"/>
              <a:t> </a:t>
            </a:r>
            <a:r>
              <a:rPr lang="fr-FR" dirty="0" err="1"/>
              <a:t>essi</a:t>
            </a:r>
            <a:r>
              <a:rPr lang="fr-FR" dirty="0"/>
              <a:t> </a:t>
            </a:r>
            <a:r>
              <a:rPr lang="fr-FR" dirty="0" err="1"/>
              <a:t>deruntori</a:t>
            </a:r>
            <a:r>
              <a:rPr lang="fr-FR" dirty="0"/>
              <a:t> </a:t>
            </a:r>
            <a:r>
              <a:rPr lang="fr-FR" dirty="0" err="1"/>
              <a:t>andam</a:t>
            </a:r>
            <a:r>
              <a:rPr lang="fr-FR" dirty="0"/>
              <a:t> </a:t>
            </a:r>
            <a:r>
              <a:rPr lang="fr-FR" dirty="0" err="1"/>
              <a:t>sequibe</a:t>
            </a:r>
            <a:r>
              <a:rPr lang="fr-FR" dirty="0"/>
              <a:t> </a:t>
            </a:r>
            <a:r>
              <a:rPr lang="fr-FR" dirty="0" err="1"/>
              <a:t>archil</a:t>
            </a:r>
            <a:r>
              <a:rPr lang="fr-FR" dirty="0"/>
              <a:t> et </a:t>
            </a:r>
            <a:r>
              <a:rPr lang="fr-FR" dirty="0" err="1"/>
              <a:t>exceatur</a:t>
            </a:r>
            <a:r>
              <a:rPr lang="fr-FR" dirty="0"/>
              <a:t>? Et </a:t>
            </a:r>
            <a:r>
              <a:rPr lang="fr-FR" dirty="0" err="1"/>
              <a:t>quatem</a:t>
            </a:r>
            <a:r>
              <a:rPr lang="fr-FR" dirty="0"/>
              <a:t> rem </a:t>
            </a:r>
            <a:r>
              <a:rPr lang="fr-FR" dirty="0" err="1"/>
              <a:t>fuga</a:t>
            </a:r>
            <a:r>
              <a:rPr lang="fr-FR" dirty="0"/>
              <a:t>. </a:t>
            </a:r>
            <a:r>
              <a:rPr lang="fr-FR" dirty="0" err="1"/>
              <a:t>Igent</a:t>
            </a:r>
            <a:r>
              <a:rPr lang="fr-FR" dirty="0"/>
              <a:t> pro </a:t>
            </a:r>
            <a:r>
              <a:rPr lang="fr-FR" dirty="0" err="1"/>
              <a:t>coreic</a:t>
            </a:r>
            <a:r>
              <a:rPr lang="fr-FR" dirty="0"/>
              <a:t> tem </a:t>
            </a:r>
            <a:r>
              <a:rPr lang="fr-FR" dirty="0" err="1"/>
              <a:t>eaquid</a:t>
            </a:r>
            <a:r>
              <a:rPr lang="fr-FR" dirty="0"/>
              <a:t> </a:t>
            </a:r>
            <a:r>
              <a:rPr lang="fr-FR" dirty="0" err="1"/>
              <a:t>ullita</a:t>
            </a:r>
            <a:r>
              <a:rPr lang="fr-FR" dirty="0"/>
              <a:t> </a:t>
            </a:r>
            <a:r>
              <a:rPr lang="fr-FR" dirty="0" err="1"/>
              <a:t>volupit</a:t>
            </a:r>
            <a:r>
              <a:rPr lang="fr-FR" dirty="0"/>
              <a:t> </a:t>
            </a:r>
            <a:r>
              <a:rPr lang="fr-FR" dirty="0" err="1"/>
              <a:t>fuga</a:t>
            </a:r>
            <a:r>
              <a:rPr lang="fr-FR" dirty="0"/>
              <a:t>. Ur, con </a:t>
            </a:r>
            <a:r>
              <a:rPr lang="fr-FR" dirty="0" err="1"/>
              <a:t>resciuntio</a:t>
            </a:r>
            <a:r>
              <a:rPr lang="fr-FR" dirty="0"/>
              <a:t> quo qui </a:t>
            </a:r>
            <a:r>
              <a:rPr lang="fr-FR" dirty="0" err="1"/>
              <a:t>sequia</a:t>
            </a:r>
            <a:r>
              <a:rPr lang="fr-FR" dirty="0"/>
              <a:t> </a:t>
            </a:r>
            <a:r>
              <a:rPr lang="fr-FR" dirty="0" err="1"/>
              <a:t>conet</a:t>
            </a:r>
            <a:r>
              <a:rPr lang="fr-FR" dirty="0"/>
              <a:t> </a:t>
            </a:r>
            <a:r>
              <a:rPr lang="fr-FR" dirty="0" err="1"/>
              <a:t>molupta</a:t>
            </a:r>
            <a:r>
              <a:rPr lang="fr-FR" dirty="0"/>
              <a:t> net at </a:t>
            </a:r>
            <a:r>
              <a:rPr lang="fr-FR" dirty="0" err="1"/>
              <a:t>od</a:t>
            </a:r>
            <a:r>
              <a:rPr lang="fr-FR" dirty="0"/>
              <a:t> </a:t>
            </a:r>
            <a:r>
              <a:rPr lang="fr-FR" dirty="0" err="1"/>
              <a:t>quae</a:t>
            </a:r>
            <a:r>
              <a:rPr lang="fr-FR" dirty="0"/>
              <a:t> </a:t>
            </a:r>
          </a:p>
          <a:p>
            <a:pPr lvl="1"/>
            <a:r>
              <a:rPr lang="fr-FR" dirty="0"/>
              <a:t>As </a:t>
            </a:r>
            <a:r>
              <a:rPr lang="fr-FR" dirty="0" err="1"/>
              <a:t>mintion</a:t>
            </a:r>
            <a:r>
              <a:rPr lang="fr-FR" dirty="0"/>
              <a:t> </a:t>
            </a:r>
            <a:r>
              <a:rPr lang="fr-FR" dirty="0" err="1"/>
              <a:t>estrunde</a:t>
            </a:r>
            <a:r>
              <a:rPr lang="fr-FR" dirty="0"/>
              <a:t> </a:t>
            </a:r>
            <a:r>
              <a:rPr lang="fr-FR" dirty="0" err="1"/>
              <a:t>reium</a:t>
            </a:r>
            <a:r>
              <a:rPr lang="fr-FR" dirty="0"/>
              <a:t> </a:t>
            </a:r>
            <a:r>
              <a:rPr lang="fr-FR" dirty="0" err="1"/>
              <a:t>coribus</a:t>
            </a:r>
            <a:r>
              <a:rPr lang="fr-FR" dirty="0"/>
              <a:t> as et </a:t>
            </a:r>
            <a:r>
              <a:rPr lang="fr-FR" dirty="0" err="1"/>
              <a:t>quasped</a:t>
            </a:r>
            <a:r>
              <a:rPr lang="fr-FR" dirty="0"/>
              <a:t> quo </a:t>
            </a:r>
            <a:r>
              <a:rPr lang="fr-FR" dirty="0" err="1"/>
              <a:t>temporum</a:t>
            </a:r>
            <a:r>
              <a:rPr lang="fr-FR" dirty="0"/>
              <a:t>, </a:t>
            </a:r>
            <a:r>
              <a:rPr lang="fr-FR" dirty="0" err="1"/>
              <a:t>nempore</a:t>
            </a:r>
            <a:r>
              <a:rPr lang="fr-FR" dirty="0"/>
              <a:t> </a:t>
            </a:r>
            <a:r>
              <a:rPr lang="fr-FR" dirty="0" err="1"/>
              <a:t>peligen</a:t>
            </a:r>
            <a:r>
              <a:rPr lang="fr-FR" dirty="0"/>
              <a:t> </a:t>
            </a:r>
            <a:r>
              <a:rPr lang="fr-FR" dirty="0" err="1"/>
              <a:t>destincta</a:t>
            </a:r>
            <a:r>
              <a:rPr lang="fr-FR" dirty="0"/>
              <a:t> </a:t>
            </a:r>
            <a:r>
              <a:rPr lang="fr-FR" dirty="0" err="1"/>
              <a:t>nobis</a:t>
            </a:r>
            <a:r>
              <a:rPr lang="fr-FR" dirty="0"/>
              <a:t> </a:t>
            </a:r>
            <a:r>
              <a:rPr lang="fr-FR" dirty="0" err="1"/>
              <a:t>pariori</a:t>
            </a:r>
            <a:r>
              <a:rPr lang="fr-FR" dirty="0"/>
              <a:t> </a:t>
            </a:r>
            <a:r>
              <a:rPr lang="fr-FR" dirty="0" err="1"/>
              <a:t>nullia</a:t>
            </a:r>
            <a:r>
              <a:rPr lang="fr-FR" dirty="0"/>
              <a:t> vit </a:t>
            </a:r>
            <a:r>
              <a:rPr lang="fr-FR" dirty="0" err="1"/>
              <a:t>undam</a:t>
            </a:r>
            <a:r>
              <a:rPr lang="fr-FR" dirty="0"/>
              <a:t> que nos </a:t>
            </a:r>
            <a:r>
              <a:rPr lang="fr-FR" dirty="0" err="1"/>
              <a:t>dolupti</a:t>
            </a:r>
            <a:r>
              <a:rPr lang="fr-FR" dirty="0"/>
              <a:t> </a:t>
            </a:r>
            <a:r>
              <a:rPr lang="fr-FR" dirty="0" err="1"/>
              <a:t>onsedipiet</a:t>
            </a:r>
            <a:r>
              <a:rPr lang="fr-FR" dirty="0"/>
              <a:t> </a:t>
            </a:r>
          </a:p>
          <a:p>
            <a:pPr lvl="2"/>
            <a:r>
              <a:rPr lang="fr-FR" dirty="0" err="1"/>
              <a:t>adi</a:t>
            </a:r>
            <a:r>
              <a:rPr lang="fr-FR" dirty="0"/>
              <a:t> </a:t>
            </a:r>
            <a:r>
              <a:rPr lang="fr-FR" dirty="0" err="1"/>
              <a:t>doluptatin</a:t>
            </a:r>
            <a:r>
              <a:rPr lang="fr-FR" dirty="0"/>
              <a:t> </a:t>
            </a:r>
            <a:r>
              <a:rPr lang="fr-FR" dirty="0" err="1"/>
              <a:t>nobitas</a:t>
            </a:r>
            <a:r>
              <a:rPr lang="fr-FR" dirty="0"/>
              <a:t> </a:t>
            </a:r>
            <a:r>
              <a:rPr lang="fr-FR" dirty="0" err="1"/>
              <a:t>ipid</a:t>
            </a:r>
            <a:r>
              <a:rPr lang="fr-FR" dirty="0"/>
              <a:t> </a:t>
            </a:r>
            <a:r>
              <a:rPr lang="fr-FR" dirty="0" err="1"/>
              <a:t>magnisque</a:t>
            </a:r>
            <a:endParaRPr lang="fr-FR" dirty="0"/>
          </a:p>
          <a:p>
            <a:pPr lvl="2"/>
            <a:r>
              <a:rPr lang="fr-FR" dirty="0" err="1"/>
              <a:t>eos</a:t>
            </a:r>
            <a:r>
              <a:rPr lang="fr-FR" dirty="0"/>
              <a:t> </a:t>
            </a:r>
            <a:r>
              <a:rPr lang="fr-FR" dirty="0" err="1"/>
              <a:t>dolor</a:t>
            </a:r>
            <a:r>
              <a:rPr lang="fr-FR" dirty="0"/>
              <a:t> </a:t>
            </a:r>
            <a:r>
              <a:rPr lang="fr-FR" dirty="0" err="1"/>
              <a:t>repudis</a:t>
            </a:r>
            <a:r>
              <a:rPr lang="fr-FR" dirty="0"/>
              <a:t> </a:t>
            </a:r>
            <a:r>
              <a:rPr lang="fr-FR" dirty="0" err="1"/>
              <a:t>cimpore</a:t>
            </a:r>
            <a:r>
              <a:rPr lang="fr-FR" dirty="0"/>
              <a:t> </a:t>
            </a:r>
            <a:r>
              <a:rPr lang="fr-FR" dirty="0" err="1"/>
              <a:t>explit</a:t>
            </a:r>
            <a:r>
              <a:rPr lang="fr-FR" dirty="0"/>
              <a:t> </a:t>
            </a:r>
            <a:r>
              <a:rPr lang="fr-FR" dirty="0" err="1"/>
              <a:t>harupta</a:t>
            </a:r>
            <a:r>
              <a:rPr lang="fr-FR" dirty="0"/>
              <a:t> </a:t>
            </a:r>
            <a:r>
              <a:rPr lang="fr-FR" dirty="0" err="1"/>
              <a:t>tibearum</a:t>
            </a:r>
            <a:r>
              <a:rPr lang="fr-FR" dirty="0"/>
              <a:t> </a:t>
            </a:r>
          </a:p>
          <a:p>
            <a:pPr lvl="2"/>
            <a:r>
              <a:rPr lang="fr-FR" dirty="0" err="1"/>
              <a:t>etur</a:t>
            </a:r>
            <a:r>
              <a:rPr lang="fr-FR" dirty="0"/>
              <a:t>? </a:t>
            </a:r>
            <a:r>
              <a:rPr lang="fr-FR" dirty="0" err="1"/>
              <a:t>Dolupta</a:t>
            </a:r>
            <a:r>
              <a:rPr lang="fr-FR" dirty="0"/>
              <a:t> </a:t>
            </a:r>
            <a:r>
              <a:rPr lang="fr-FR" dirty="0" err="1"/>
              <a:t>del</a:t>
            </a:r>
            <a:r>
              <a:rPr lang="fr-FR" dirty="0"/>
              <a:t> </a:t>
            </a:r>
            <a:r>
              <a:rPr lang="fr-FR" dirty="0" err="1"/>
              <a:t>imenis</a:t>
            </a:r>
            <a:r>
              <a:rPr lang="fr-FR" dirty="0"/>
              <a:t> </a:t>
            </a:r>
            <a:r>
              <a:rPr lang="fr-FR" dirty="0" err="1"/>
              <a:t>ipsus</a:t>
            </a:r>
            <a:r>
              <a:rPr lang="fr-FR" dirty="0"/>
              <a:t> est, </a:t>
            </a:r>
          </a:p>
          <a:p>
            <a:pPr lvl="3"/>
            <a:r>
              <a:rPr lang="fr-FR" dirty="0" err="1"/>
              <a:t>sectiur</a:t>
            </a:r>
            <a:r>
              <a:rPr lang="fr-FR" dirty="0"/>
              <a:t> </a:t>
            </a:r>
            <a:r>
              <a:rPr lang="fr-FR" dirty="0" err="1"/>
              <a:t>aut</a:t>
            </a:r>
            <a:r>
              <a:rPr lang="fr-FR" dirty="0"/>
              <a:t> </a:t>
            </a:r>
            <a:r>
              <a:rPr lang="fr-FR" dirty="0" err="1"/>
              <a:t>quide</a:t>
            </a:r>
            <a:r>
              <a:rPr lang="fr-FR" dirty="0"/>
              <a:t> </a:t>
            </a:r>
            <a:r>
              <a:rPr lang="fr-FR" dirty="0" err="1"/>
              <a:t>niatet</a:t>
            </a:r>
            <a:r>
              <a:rPr lang="fr-FR" dirty="0"/>
              <a:t> es </a:t>
            </a:r>
            <a:r>
              <a:rPr lang="fr-FR" dirty="0" err="1"/>
              <a:t>dolum</a:t>
            </a:r>
            <a:r>
              <a:rPr lang="fr-FR" dirty="0"/>
              <a:t> </a:t>
            </a:r>
          </a:p>
          <a:p>
            <a:pPr lvl="3"/>
            <a:r>
              <a:rPr lang="fr-FR" dirty="0" err="1"/>
              <a:t>dolupid</a:t>
            </a:r>
            <a:r>
              <a:rPr lang="fr-FR" dirty="0"/>
              <a:t> </a:t>
            </a:r>
            <a:r>
              <a:rPr lang="fr-FR" dirty="0" err="1"/>
              <a:t>magnim</a:t>
            </a:r>
            <a:r>
              <a:rPr lang="fr-FR" dirty="0"/>
              <a:t> </a:t>
            </a:r>
            <a:r>
              <a:rPr lang="fr-FR" dirty="0" err="1"/>
              <a:t>ium</a:t>
            </a:r>
            <a:endParaRPr lang="fr-FR" dirty="0"/>
          </a:p>
          <a:p>
            <a:pPr lvl="3"/>
            <a:r>
              <a:rPr lang="fr-FR" dirty="0"/>
              <a:t> es </a:t>
            </a:r>
            <a:r>
              <a:rPr lang="fr-FR" dirty="0" err="1"/>
              <a:t>endus</a:t>
            </a:r>
            <a:r>
              <a:rPr lang="fr-FR" dirty="0"/>
              <a:t> </a:t>
            </a:r>
            <a:r>
              <a:rPr lang="fr-FR" dirty="0" err="1"/>
              <a:t>exerrum</a:t>
            </a:r>
            <a:endParaRPr lang="fr-FR" dirty="0"/>
          </a:p>
          <a:p>
            <a:r>
              <a:rPr lang="fr-FR" b="1" dirty="0"/>
              <a:t>Pis </a:t>
            </a:r>
            <a:r>
              <a:rPr lang="fr-FR" b="1" dirty="0" err="1"/>
              <a:t>magnima</a:t>
            </a:r>
            <a:r>
              <a:rPr lang="fr-FR" b="1" dirty="0"/>
              <a:t> </a:t>
            </a:r>
            <a:r>
              <a:rPr lang="fr-FR" b="1" dirty="0" err="1"/>
              <a:t>porepreperat</a:t>
            </a:r>
            <a:r>
              <a:rPr lang="fr-FR" b="1" dirty="0"/>
              <a:t> </a:t>
            </a:r>
            <a:r>
              <a:rPr lang="fr-FR" b="1" dirty="0" err="1"/>
              <a:t>lanima</a:t>
            </a:r>
            <a:r>
              <a:rPr lang="fr-FR" b="1" dirty="0"/>
              <a:t> </a:t>
            </a:r>
            <a:r>
              <a:rPr lang="fr-FR" b="1" dirty="0" err="1"/>
              <a:t>volores</a:t>
            </a:r>
            <a:r>
              <a:rPr lang="fr-FR" b="1" dirty="0"/>
              <a:t> </a:t>
            </a:r>
            <a:r>
              <a:rPr lang="fr-FR" b="1" dirty="0" err="1"/>
              <a:t>inus</a:t>
            </a:r>
            <a:r>
              <a:rPr lang="fr-FR" b="1" dirty="0"/>
              <a:t> dit </a:t>
            </a:r>
            <a:r>
              <a:rPr lang="fr-FR" b="1" dirty="0" err="1"/>
              <a:t>alit</a:t>
            </a:r>
            <a:br>
              <a:rPr lang="fr-FR" b="1" dirty="0"/>
            </a:br>
            <a:r>
              <a:rPr lang="fr-FR" b="1" dirty="0" err="1"/>
              <a:t>adignatisqui</a:t>
            </a:r>
            <a:r>
              <a:rPr lang="fr-FR" b="1" dirty="0"/>
              <a:t> </a:t>
            </a:r>
            <a:r>
              <a:rPr lang="fr-FR" b="1" dirty="0" err="1"/>
              <a:t>rempossunt</a:t>
            </a:r>
            <a:r>
              <a:rPr lang="fr-FR" b="1" dirty="0"/>
              <a:t>, </a:t>
            </a:r>
            <a:r>
              <a:rPr lang="fr-FR" b="1" dirty="0" err="1"/>
              <a:t>voluptati</a:t>
            </a:r>
            <a:r>
              <a:rPr lang="fr-FR" b="1" dirty="0"/>
              <a:t> que </a:t>
            </a:r>
            <a:r>
              <a:rPr lang="fr-FR" b="1" dirty="0" err="1"/>
              <a:t>velliquid</a:t>
            </a:r>
            <a:r>
              <a:rPr lang="fr-FR" b="1" dirty="0"/>
              <a:t> </a:t>
            </a:r>
            <a:r>
              <a:rPr lang="fr-FR" b="1" dirty="0" err="1"/>
              <a:t>exerrum</a:t>
            </a:r>
            <a:r>
              <a:rPr lang="fr-FR" b="1" dirty="0"/>
              <a:t> </a:t>
            </a:r>
            <a:r>
              <a:rPr lang="fr-FR" b="1" dirty="0" err="1"/>
              <a:t>eatur</a:t>
            </a:r>
            <a:r>
              <a:rPr lang="fr-FR" b="1" dirty="0"/>
              <a:t>? </a:t>
            </a:r>
          </a:p>
          <a:p>
            <a:endParaRPr lang="fr-FR" dirty="0"/>
          </a:p>
          <a:p>
            <a:endParaRPr lang="fr-FR" dirty="0"/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8ACB2A4E-99E2-52E3-E9F8-D720DB528A1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847916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Espace réservé pour une image  2" descr="Une image contenant nourriture, bol, légume, plat&#10;&#10;Description générée automatiquement">
            <a:extLst>
              <a:ext uri="{FF2B5EF4-FFF2-40B4-BE49-F238E27FC236}">
                <a16:creationId xmlns:a16="http://schemas.microsoft.com/office/drawing/2014/main" id="{15D68097-BA70-96B2-4D33-8C79986EBDE7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166" r="15166"/>
          <a:stretch>
            <a:fillRect/>
          </a:stretch>
        </p:blipFill>
        <p:spPr/>
      </p:pic>
      <p:pic>
        <p:nvPicPr>
          <p:cNvPr id="5" name="Espace réservé pour une image  4" descr="Une image contenant personne, table, manger, nourriture&#10;&#10;Description générée automatiquement">
            <a:extLst>
              <a:ext uri="{FF2B5EF4-FFF2-40B4-BE49-F238E27FC236}">
                <a16:creationId xmlns:a16="http://schemas.microsoft.com/office/drawing/2014/main" id="{FBD42590-E202-DC0B-CA75-C3B1B9A95A94}"/>
              </a:ext>
            </a:extLst>
          </p:cNvPr>
          <p:cNvPicPr>
            <a:picLocks noGrp="1" noChangeAspect="1"/>
          </p:cNvPicPr>
          <p:nvPr>
            <p:ph type="pic" sz="quarter" idx="16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27" b="2127"/>
          <a:stretch>
            <a:fillRect/>
          </a:stretch>
        </p:blipFill>
        <p:spPr/>
      </p:pic>
      <p:pic>
        <p:nvPicPr>
          <p:cNvPr id="7" name="Espace réservé pour une image  6" descr="Une image contenant nourriture, brocoli, brocoli-rave, légume&#10;&#10;Description générée automatiquement">
            <a:extLst>
              <a:ext uri="{FF2B5EF4-FFF2-40B4-BE49-F238E27FC236}">
                <a16:creationId xmlns:a16="http://schemas.microsoft.com/office/drawing/2014/main" id="{186182BE-9C37-29DF-808C-1698A328FFB9}"/>
              </a:ext>
            </a:extLst>
          </p:cNvPr>
          <p:cNvPicPr>
            <a:picLocks noGrp="1" noChangeAspect="1"/>
          </p:cNvPicPr>
          <p:nvPr>
            <p:ph type="pic" sz="quarter" idx="17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786" r="26786"/>
          <a:stretch>
            <a:fillRect/>
          </a:stretch>
        </p:blipFill>
        <p:spPr/>
      </p:pic>
      <p:pic>
        <p:nvPicPr>
          <p:cNvPr id="9" name="Espace réservé pour une image  8" descr="Une image contenant fruit, frais&#10;&#10;Description générée automatiquement">
            <a:extLst>
              <a:ext uri="{FF2B5EF4-FFF2-40B4-BE49-F238E27FC236}">
                <a16:creationId xmlns:a16="http://schemas.microsoft.com/office/drawing/2014/main" id="{DCB1E611-13AE-C39A-EA10-7EB5A440ED05}"/>
              </a:ext>
            </a:extLst>
          </p:cNvPr>
          <p:cNvPicPr>
            <a:picLocks noGrp="1" noChangeAspect="1"/>
          </p:cNvPicPr>
          <p:nvPr>
            <p:ph type="pic" sz="quarter" idx="18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759" r="26759"/>
          <a:stretch>
            <a:fillRect/>
          </a:stretch>
        </p:blipFill>
        <p:spPr/>
      </p:pic>
      <p:sp>
        <p:nvSpPr>
          <p:cNvPr id="18" name="Espace réservé du texte 17">
            <a:extLst>
              <a:ext uri="{FF2B5EF4-FFF2-40B4-BE49-F238E27FC236}">
                <a16:creationId xmlns:a16="http://schemas.microsoft.com/office/drawing/2014/main" id="{4D992D13-F83C-581A-D381-5BBDD87F174E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fr-FR" dirty="0" err="1"/>
              <a:t>Volores</a:t>
            </a:r>
            <a:r>
              <a:rPr lang="fr-FR" dirty="0"/>
              <a:t> </a:t>
            </a:r>
            <a:r>
              <a:rPr lang="fr-FR" dirty="0" err="1"/>
              <a:t>inus</a:t>
            </a:r>
            <a:r>
              <a:rPr lang="fr-FR" dirty="0"/>
              <a:t> dit </a:t>
            </a:r>
            <a:r>
              <a:rPr lang="fr-FR" dirty="0" err="1"/>
              <a:t>alit</a:t>
            </a:r>
            <a:r>
              <a:rPr lang="fr-FR" dirty="0"/>
              <a:t> </a:t>
            </a:r>
            <a:r>
              <a:rPr lang="fr-FR" dirty="0" err="1"/>
              <a:t>adignatisqui</a:t>
            </a:r>
            <a:r>
              <a:rPr lang="fr-FR" dirty="0"/>
              <a:t> </a:t>
            </a:r>
            <a:r>
              <a:rPr lang="fr-FR" dirty="0" err="1"/>
              <a:t>rempossunt</a:t>
            </a:r>
            <a:r>
              <a:rPr lang="fr-FR" dirty="0"/>
              <a:t>, </a:t>
            </a:r>
            <a:r>
              <a:rPr lang="fr-FR" dirty="0" err="1"/>
              <a:t>voluptati</a:t>
            </a:r>
            <a:r>
              <a:rPr lang="fr-FR" dirty="0"/>
              <a:t> que </a:t>
            </a:r>
            <a:r>
              <a:rPr lang="fr-FR" dirty="0" err="1"/>
              <a:t>velliquid</a:t>
            </a:r>
            <a:r>
              <a:rPr lang="fr-FR" dirty="0"/>
              <a:t> </a:t>
            </a:r>
            <a:r>
              <a:rPr lang="fr-FR" dirty="0" err="1"/>
              <a:t>exerrum</a:t>
            </a:r>
            <a:r>
              <a:rPr lang="fr-FR" dirty="0"/>
              <a:t> </a:t>
            </a:r>
            <a:r>
              <a:rPr lang="fr-FR" dirty="0" err="1"/>
              <a:t>eatur</a:t>
            </a:r>
            <a:r>
              <a:rPr lang="fr-FR" dirty="0"/>
              <a:t>.</a:t>
            </a:r>
          </a:p>
        </p:txBody>
      </p:sp>
      <p:sp>
        <p:nvSpPr>
          <p:cNvPr id="19" name="Espace réservé du texte 18">
            <a:extLst>
              <a:ext uri="{FF2B5EF4-FFF2-40B4-BE49-F238E27FC236}">
                <a16:creationId xmlns:a16="http://schemas.microsoft.com/office/drawing/2014/main" id="{4C440578-F6C1-86D2-A29B-2B668C4EC1B0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r>
              <a:rPr lang="fr-FR" dirty="0" err="1"/>
              <a:t>Volores</a:t>
            </a:r>
            <a:r>
              <a:rPr lang="fr-FR" dirty="0"/>
              <a:t> </a:t>
            </a:r>
            <a:r>
              <a:rPr lang="fr-FR" dirty="0" err="1"/>
              <a:t>inus</a:t>
            </a:r>
            <a:r>
              <a:rPr lang="fr-FR" dirty="0"/>
              <a:t> dit </a:t>
            </a:r>
            <a:r>
              <a:rPr lang="fr-FR" dirty="0" err="1"/>
              <a:t>alit</a:t>
            </a:r>
            <a:r>
              <a:rPr lang="fr-FR" dirty="0"/>
              <a:t> </a:t>
            </a:r>
            <a:r>
              <a:rPr lang="fr-FR" dirty="0" err="1"/>
              <a:t>adignatisqui</a:t>
            </a:r>
            <a:r>
              <a:rPr lang="fr-FR" dirty="0"/>
              <a:t> </a:t>
            </a:r>
            <a:r>
              <a:rPr lang="fr-FR" dirty="0" err="1"/>
              <a:t>rempossunt</a:t>
            </a:r>
            <a:r>
              <a:rPr lang="fr-FR" dirty="0"/>
              <a:t>, </a:t>
            </a:r>
            <a:r>
              <a:rPr lang="fr-FR" dirty="0" err="1"/>
              <a:t>voluptati</a:t>
            </a:r>
            <a:r>
              <a:rPr lang="fr-FR" dirty="0"/>
              <a:t> que </a:t>
            </a:r>
            <a:r>
              <a:rPr lang="fr-FR" dirty="0" err="1"/>
              <a:t>velliquid</a:t>
            </a:r>
            <a:r>
              <a:rPr lang="fr-FR" dirty="0"/>
              <a:t> </a:t>
            </a:r>
            <a:r>
              <a:rPr lang="fr-FR" dirty="0" err="1"/>
              <a:t>exerrum</a:t>
            </a:r>
            <a:r>
              <a:rPr lang="fr-FR" dirty="0"/>
              <a:t> </a:t>
            </a:r>
            <a:r>
              <a:rPr lang="fr-FR" dirty="0" err="1"/>
              <a:t>eatur</a:t>
            </a:r>
            <a:r>
              <a:rPr lang="fr-FR" dirty="0"/>
              <a:t>.</a:t>
            </a:r>
          </a:p>
        </p:txBody>
      </p:sp>
      <p:sp>
        <p:nvSpPr>
          <p:cNvPr id="20" name="Espace réservé du texte 19">
            <a:extLst>
              <a:ext uri="{FF2B5EF4-FFF2-40B4-BE49-F238E27FC236}">
                <a16:creationId xmlns:a16="http://schemas.microsoft.com/office/drawing/2014/main" id="{B7F1EFE9-CF22-C4A2-7299-7DC1A38398B1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r>
              <a:rPr lang="fr-FR" dirty="0" err="1"/>
              <a:t>Volores</a:t>
            </a:r>
            <a:r>
              <a:rPr lang="fr-FR" dirty="0"/>
              <a:t> </a:t>
            </a:r>
            <a:r>
              <a:rPr lang="fr-FR" dirty="0" err="1"/>
              <a:t>inus</a:t>
            </a:r>
            <a:r>
              <a:rPr lang="fr-FR" dirty="0"/>
              <a:t> dit </a:t>
            </a:r>
            <a:r>
              <a:rPr lang="fr-FR" dirty="0" err="1"/>
              <a:t>alit</a:t>
            </a:r>
            <a:r>
              <a:rPr lang="fr-FR" dirty="0"/>
              <a:t> </a:t>
            </a:r>
            <a:r>
              <a:rPr lang="fr-FR" dirty="0" err="1"/>
              <a:t>adignatisqui</a:t>
            </a:r>
            <a:r>
              <a:rPr lang="fr-FR" dirty="0"/>
              <a:t> </a:t>
            </a:r>
            <a:r>
              <a:rPr lang="fr-FR" dirty="0" err="1"/>
              <a:t>rempossunt</a:t>
            </a:r>
            <a:r>
              <a:rPr lang="fr-FR" dirty="0"/>
              <a:t>, </a:t>
            </a:r>
            <a:r>
              <a:rPr lang="fr-FR" dirty="0" err="1"/>
              <a:t>voluptati</a:t>
            </a:r>
            <a:r>
              <a:rPr lang="fr-FR" dirty="0"/>
              <a:t> que </a:t>
            </a:r>
            <a:r>
              <a:rPr lang="fr-FR" dirty="0" err="1"/>
              <a:t>velliquid</a:t>
            </a:r>
            <a:r>
              <a:rPr lang="fr-FR" dirty="0"/>
              <a:t> </a:t>
            </a:r>
            <a:r>
              <a:rPr lang="fr-FR" dirty="0" err="1"/>
              <a:t>exerrum</a:t>
            </a:r>
            <a:r>
              <a:rPr lang="fr-FR" dirty="0"/>
              <a:t> </a:t>
            </a:r>
            <a:r>
              <a:rPr lang="fr-FR" dirty="0" err="1"/>
              <a:t>eatur</a:t>
            </a:r>
            <a:r>
              <a:rPr lang="fr-FR" dirty="0"/>
              <a:t>.</a:t>
            </a:r>
          </a:p>
        </p:txBody>
      </p:sp>
      <p:sp>
        <p:nvSpPr>
          <p:cNvPr id="21" name="Espace réservé du texte 20">
            <a:extLst>
              <a:ext uri="{FF2B5EF4-FFF2-40B4-BE49-F238E27FC236}">
                <a16:creationId xmlns:a16="http://schemas.microsoft.com/office/drawing/2014/main" id="{EE0D10A6-9A8E-69F1-9571-FFC95C0FA8D9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lang="fr-FR" dirty="0" err="1"/>
              <a:t>Volores</a:t>
            </a:r>
            <a:r>
              <a:rPr lang="fr-FR" dirty="0"/>
              <a:t> </a:t>
            </a:r>
            <a:r>
              <a:rPr lang="fr-FR" dirty="0" err="1"/>
              <a:t>inus</a:t>
            </a:r>
            <a:r>
              <a:rPr lang="fr-FR" dirty="0"/>
              <a:t> dit </a:t>
            </a:r>
            <a:r>
              <a:rPr lang="fr-FR" dirty="0" err="1"/>
              <a:t>alit</a:t>
            </a:r>
            <a:r>
              <a:rPr lang="fr-FR" dirty="0"/>
              <a:t> </a:t>
            </a:r>
            <a:r>
              <a:rPr lang="fr-FR" dirty="0" err="1"/>
              <a:t>adignatisqui</a:t>
            </a:r>
            <a:r>
              <a:rPr lang="fr-FR" dirty="0"/>
              <a:t> </a:t>
            </a:r>
            <a:r>
              <a:rPr lang="fr-FR" dirty="0" err="1"/>
              <a:t>rempossunt</a:t>
            </a:r>
            <a:r>
              <a:rPr lang="fr-FR" dirty="0"/>
              <a:t>, </a:t>
            </a:r>
            <a:r>
              <a:rPr lang="fr-FR" dirty="0" err="1"/>
              <a:t>voluptati</a:t>
            </a:r>
            <a:r>
              <a:rPr lang="fr-FR" dirty="0"/>
              <a:t> que </a:t>
            </a:r>
            <a:r>
              <a:rPr lang="fr-FR" dirty="0" err="1"/>
              <a:t>velliquid</a:t>
            </a:r>
            <a:r>
              <a:rPr lang="fr-FR" dirty="0"/>
              <a:t> </a:t>
            </a:r>
            <a:r>
              <a:rPr lang="fr-FR" dirty="0" err="1"/>
              <a:t>exerrum</a:t>
            </a:r>
            <a:r>
              <a:rPr lang="fr-FR" dirty="0"/>
              <a:t> </a:t>
            </a:r>
            <a:r>
              <a:rPr lang="fr-FR" dirty="0" err="1"/>
              <a:t>eatur</a:t>
            </a:r>
            <a:r>
              <a:rPr lang="fr-FR" dirty="0"/>
              <a:t>.</a:t>
            </a:r>
          </a:p>
        </p:txBody>
      </p:sp>
      <p:sp>
        <p:nvSpPr>
          <p:cNvPr id="12" name="Titre 11">
            <a:extLst>
              <a:ext uri="{FF2B5EF4-FFF2-40B4-BE49-F238E27FC236}">
                <a16:creationId xmlns:a16="http://schemas.microsoft.com/office/drawing/2014/main" id="{7C1A22EF-D171-E140-D270-C584F0D9D4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Un exemple de slide pour présenter</a:t>
            </a:r>
          </a:p>
        </p:txBody>
      </p:sp>
      <p:sp>
        <p:nvSpPr>
          <p:cNvPr id="13" name="Espace réservé du texte 12">
            <a:extLst>
              <a:ext uri="{FF2B5EF4-FFF2-40B4-BE49-F238E27FC236}">
                <a16:creationId xmlns:a16="http://schemas.microsoft.com/office/drawing/2014/main" id="{2A3F8EBF-BA9A-41D4-D28A-89BC22754127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fr-FR" dirty="0"/>
              <a:t>Plusieurs visuels ou faire un récap</a:t>
            </a:r>
          </a:p>
        </p:txBody>
      </p:sp>
    </p:spTree>
    <p:extLst>
      <p:ext uri="{BB962C8B-B14F-4D97-AF65-F5344CB8AC3E}">
        <p14:creationId xmlns:p14="http://schemas.microsoft.com/office/powerpoint/2010/main" val="106499634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Espace réservé pour une image  11" descr="Une image contenant personne, intérieur&#10;&#10;Description générée automatiquement">
            <a:extLst>
              <a:ext uri="{FF2B5EF4-FFF2-40B4-BE49-F238E27FC236}">
                <a16:creationId xmlns:a16="http://schemas.microsoft.com/office/drawing/2014/main" id="{56FCDA34-E03F-9F03-EDC1-4CCC4C556E17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36" r="8536"/>
          <a:stretch>
            <a:fillRect/>
          </a:stretch>
        </p:blipFill>
        <p:spPr/>
      </p:pic>
      <p:sp>
        <p:nvSpPr>
          <p:cNvPr id="8" name="Titre 7">
            <a:extLst>
              <a:ext uri="{FF2B5EF4-FFF2-40B4-BE49-F238E27FC236}">
                <a16:creationId xmlns:a16="http://schemas.microsoft.com/office/drawing/2014/main" id="{CF7BBA51-0D7B-2B2A-E055-0E7D97ADDD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5E86128F-F744-3515-05FC-C13B6645811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37A4F449-4557-3122-9113-7DAA85FA5F1E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fr-FR" dirty="0" err="1"/>
              <a:t>Volores</a:t>
            </a:r>
            <a:r>
              <a:rPr lang="fr-FR" dirty="0"/>
              <a:t> </a:t>
            </a:r>
            <a:r>
              <a:rPr lang="fr-FR" dirty="0" err="1"/>
              <a:t>inus</a:t>
            </a:r>
            <a:r>
              <a:rPr lang="fr-FR" dirty="0"/>
              <a:t> dit </a:t>
            </a:r>
            <a:r>
              <a:rPr lang="fr-FR" dirty="0" err="1"/>
              <a:t>alit</a:t>
            </a:r>
            <a:r>
              <a:rPr lang="fr-FR" dirty="0"/>
              <a:t> </a:t>
            </a:r>
            <a:r>
              <a:rPr lang="fr-FR" dirty="0" err="1"/>
              <a:t>adignatisqui</a:t>
            </a:r>
            <a:r>
              <a:rPr lang="fr-FR" dirty="0"/>
              <a:t> </a:t>
            </a:r>
            <a:r>
              <a:rPr lang="fr-FR" dirty="0" err="1"/>
              <a:t>rempossunt</a:t>
            </a:r>
            <a:r>
              <a:rPr lang="fr-FR" dirty="0"/>
              <a:t>, </a:t>
            </a:r>
            <a:r>
              <a:rPr lang="fr-FR" dirty="0" err="1"/>
              <a:t>voluptati</a:t>
            </a:r>
            <a:r>
              <a:rPr lang="fr-FR" dirty="0"/>
              <a:t> que </a:t>
            </a:r>
            <a:r>
              <a:rPr lang="fr-FR" dirty="0" err="1"/>
              <a:t>velliquid</a:t>
            </a:r>
            <a:r>
              <a:rPr lang="fr-FR" dirty="0"/>
              <a:t> </a:t>
            </a:r>
            <a:r>
              <a:rPr lang="fr-FR" dirty="0" err="1"/>
              <a:t>exerrum</a:t>
            </a:r>
            <a:r>
              <a:rPr lang="fr-FR" dirty="0"/>
              <a:t> </a:t>
            </a:r>
            <a:r>
              <a:rPr lang="fr-FR" dirty="0" err="1"/>
              <a:t>eatur</a:t>
            </a:r>
            <a:r>
              <a:rPr lang="fr-FR" dirty="0"/>
              <a:t>? Cati </a:t>
            </a:r>
            <a:r>
              <a:rPr lang="fr-FR" dirty="0" err="1"/>
              <a:t>blaut</a:t>
            </a:r>
            <a:r>
              <a:rPr lang="fr-FR" dirty="0"/>
              <a:t> </a:t>
            </a:r>
            <a:r>
              <a:rPr lang="fr-FR" dirty="0" err="1"/>
              <a:t>lab</a:t>
            </a:r>
            <a:r>
              <a:rPr lang="fr-FR" dirty="0"/>
              <a:t> </a:t>
            </a:r>
            <a:r>
              <a:rPr lang="fr-FR" dirty="0" err="1"/>
              <a:t>ipitatur</a:t>
            </a:r>
            <a:r>
              <a:rPr lang="fr-FR" dirty="0"/>
              <a:t> </a:t>
            </a:r>
            <a:r>
              <a:rPr lang="fr-FR" dirty="0" err="1"/>
              <a:t>aut</a:t>
            </a:r>
            <a:r>
              <a:rPr lang="fr-FR" dirty="0"/>
              <a:t> mo </a:t>
            </a:r>
            <a:r>
              <a:rPr lang="fr-FR" dirty="0" err="1"/>
              <a:t>tendae</a:t>
            </a:r>
            <a:r>
              <a:rPr lang="fr-FR" dirty="0"/>
              <a:t> il </a:t>
            </a:r>
            <a:r>
              <a:rPr lang="fr-FR" dirty="0" err="1"/>
              <a:t>maio</a:t>
            </a:r>
            <a:r>
              <a:rPr lang="fr-FR" dirty="0"/>
              <a:t> Et </a:t>
            </a:r>
            <a:r>
              <a:rPr lang="fr-FR" dirty="0" err="1"/>
              <a:t>quatem</a:t>
            </a:r>
            <a:r>
              <a:rPr lang="fr-FR" dirty="0"/>
              <a:t> rem </a:t>
            </a:r>
            <a:r>
              <a:rPr lang="fr-FR" dirty="0" err="1"/>
              <a:t>fuga</a:t>
            </a:r>
            <a:r>
              <a:rPr lang="fr-FR" dirty="0"/>
              <a:t>. </a:t>
            </a:r>
            <a:r>
              <a:rPr lang="fr-FR" dirty="0" err="1"/>
              <a:t>Igent</a:t>
            </a:r>
            <a:r>
              <a:rPr lang="fr-FR" dirty="0"/>
              <a:t> pro </a:t>
            </a:r>
            <a:r>
              <a:rPr lang="fr-FR" dirty="0" err="1"/>
              <a:t>coreic</a:t>
            </a:r>
            <a:r>
              <a:rPr lang="fr-FR" dirty="0"/>
              <a:t> tem </a:t>
            </a:r>
            <a:r>
              <a:rPr lang="fr-FR" dirty="0" err="1"/>
              <a:t>eaquid</a:t>
            </a:r>
            <a:r>
              <a:rPr lang="fr-FR" dirty="0"/>
              <a:t> qui </a:t>
            </a:r>
            <a:r>
              <a:rPr lang="fr-FR" dirty="0" err="1"/>
              <a:t>sequia</a:t>
            </a:r>
            <a:r>
              <a:rPr lang="fr-FR" dirty="0"/>
              <a:t> </a:t>
            </a:r>
            <a:r>
              <a:rPr lang="fr-FR" dirty="0" err="1"/>
              <a:t>conet</a:t>
            </a:r>
            <a:r>
              <a:rPr lang="fr-FR" dirty="0"/>
              <a:t> </a:t>
            </a:r>
            <a:r>
              <a:rPr lang="fr-FR" dirty="0" err="1"/>
              <a:t>molupta</a:t>
            </a:r>
            <a:r>
              <a:rPr lang="fr-FR" dirty="0"/>
              <a:t> net at </a:t>
            </a:r>
            <a:r>
              <a:rPr lang="fr-FR" dirty="0" err="1"/>
              <a:t>od</a:t>
            </a:r>
            <a:r>
              <a:rPr lang="fr-FR" dirty="0"/>
              <a:t> </a:t>
            </a:r>
            <a:r>
              <a:rPr lang="fr-FR" dirty="0" err="1"/>
              <a:t>quae</a:t>
            </a:r>
            <a:r>
              <a:rPr lang="fr-FR" dirty="0"/>
              <a:t> </a:t>
            </a:r>
          </a:p>
          <a:p>
            <a:pPr lvl="1"/>
            <a:r>
              <a:rPr lang="fr-FR" dirty="0"/>
              <a:t>As </a:t>
            </a:r>
            <a:r>
              <a:rPr lang="fr-FR" dirty="0" err="1"/>
              <a:t>mintion</a:t>
            </a:r>
            <a:r>
              <a:rPr lang="fr-FR" dirty="0"/>
              <a:t> </a:t>
            </a:r>
            <a:r>
              <a:rPr lang="fr-FR" dirty="0" err="1"/>
              <a:t>estrunde</a:t>
            </a:r>
            <a:r>
              <a:rPr lang="fr-FR" dirty="0"/>
              <a:t> </a:t>
            </a:r>
            <a:r>
              <a:rPr lang="fr-FR" dirty="0" err="1"/>
              <a:t>reium</a:t>
            </a:r>
            <a:r>
              <a:rPr lang="fr-FR" dirty="0"/>
              <a:t> </a:t>
            </a:r>
            <a:r>
              <a:rPr lang="fr-FR" dirty="0" err="1"/>
              <a:t>coribus</a:t>
            </a:r>
            <a:r>
              <a:rPr lang="fr-FR" dirty="0"/>
              <a:t> as et </a:t>
            </a:r>
            <a:r>
              <a:rPr lang="fr-FR" dirty="0" err="1"/>
              <a:t>quasped</a:t>
            </a:r>
            <a:r>
              <a:rPr lang="fr-FR" dirty="0"/>
              <a:t> quo </a:t>
            </a:r>
            <a:r>
              <a:rPr lang="fr-FR" dirty="0" err="1"/>
              <a:t>temporum</a:t>
            </a:r>
            <a:r>
              <a:rPr lang="fr-FR" dirty="0"/>
              <a:t>, </a:t>
            </a:r>
            <a:r>
              <a:rPr lang="fr-FR" dirty="0" err="1"/>
              <a:t>nempore</a:t>
            </a:r>
            <a:r>
              <a:rPr lang="fr-FR" dirty="0"/>
              <a:t> </a:t>
            </a:r>
            <a:r>
              <a:rPr lang="fr-FR" dirty="0" err="1"/>
              <a:t>peligen</a:t>
            </a:r>
            <a:r>
              <a:rPr lang="fr-FR" dirty="0"/>
              <a:t> </a:t>
            </a:r>
            <a:r>
              <a:rPr lang="fr-FR" dirty="0" err="1"/>
              <a:t>destincta</a:t>
            </a:r>
            <a:r>
              <a:rPr lang="fr-FR" dirty="0"/>
              <a:t> </a:t>
            </a:r>
            <a:r>
              <a:rPr lang="fr-FR" dirty="0" err="1"/>
              <a:t>nobis</a:t>
            </a:r>
            <a:r>
              <a:rPr lang="fr-FR" dirty="0"/>
              <a:t> </a:t>
            </a:r>
            <a:r>
              <a:rPr lang="fr-FR" dirty="0" err="1"/>
              <a:t>pariori</a:t>
            </a:r>
            <a:r>
              <a:rPr lang="fr-FR" dirty="0"/>
              <a:t> </a:t>
            </a:r>
            <a:r>
              <a:rPr lang="fr-FR" dirty="0" err="1"/>
              <a:t>nullia</a:t>
            </a:r>
            <a:r>
              <a:rPr lang="fr-FR" dirty="0"/>
              <a:t> vit </a:t>
            </a:r>
            <a:r>
              <a:rPr lang="fr-FR" dirty="0" err="1"/>
              <a:t>undam</a:t>
            </a:r>
            <a:r>
              <a:rPr lang="fr-FR" dirty="0"/>
              <a:t> que nos </a:t>
            </a:r>
            <a:r>
              <a:rPr lang="fr-FR" dirty="0" err="1"/>
              <a:t>dolupti</a:t>
            </a:r>
            <a:r>
              <a:rPr lang="fr-FR" dirty="0"/>
              <a:t> </a:t>
            </a:r>
            <a:r>
              <a:rPr lang="fr-FR" dirty="0" err="1"/>
              <a:t>onsedipiet</a:t>
            </a:r>
            <a:r>
              <a:rPr lang="fr-FR" dirty="0"/>
              <a:t> </a:t>
            </a:r>
          </a:p>
          <a:p>
            <a:pPr lvl="2"/>
            <a:r>
              <a:rPr lang="fr-FR" dirty="0" err="1"/>
              <a:t>adi</a:t>
            </a:r>
            <a:r>
              <a:rPr lang="fr-FR" dirty="0"/>
              <a:t> </a:t>
            </a:r>
            <a:r>
              <a:rPr lang="fr-FR" dirty="0" err="1"/>
              <a:t>doluptatin</a:t>
            </a:r>
            <a:r>
              <a:rPr lang="fr-FR" dirty="0"/>
              <a:t> </a:t>
            </a:r>
            <a:r>
              <a:rPr lang="fr-FR" dirty="0" err="1"/>
              <a:t>nobitas</a:t>
            </a:r>
            <a:r>
              <a:rPr lang="fr-FR" dirty="0"/>
              <a:t> </a:t>
            </a:r>
            <a:r>
              <a:rPr lang="fr-FR" dirty="0" err="1"/>
              <a:t>ipid</a:t>
            </a:r>
            <a:r>
              <a:rPr lang="fr-FR" dirty="0"/>
              <a:t> </a:t>
            </a:r>
            <a:r>
              <a:rPr lang="fr-FR" dirty="0" err="1"/>
              <a:t>magnisque</a:t>
            </a:r>
            <a:endParaRPr lang="fr-FR" dirty="0"/>
          </a:p>
          <a:p>
            <a:pPr lvl="2"/>
            <a:r>
              <a:rPr lang="fr-FR" dirty="0" err="1"/>
              <a:t>eos</a:t>
            </a:r>
            <a:r>
              <a:rPr lang="fr-FR" dirty="0"/>
              <a:t> </a:t>
            </a:r>
            <a:r>
              <a:rPr lang="fr-FR" dirty="0" err="1"/>
              <a:t>dolor</a:t>
            </a:r>
            <a:r>
              <a:rPr lang="fr-FR" dirty="0"/>
              <a:t> </a:t>
            </a:r>
            <a:r>
              <a:rPr lang="fr-FR" dirty="0" err="1"/>
              <a:t>repudis</a:t>
            </a:r>
            <a:r>
              <a:rPr lang="fr-FR" dirty="0"/>
              <a:t> </a:t>
            </a:r>
            <a:r>
              <a:rPr lang="fr-FR" dirty="0" err="1"/>
              <a:t>cimpore</a:t>
            </a:r>
            <a:r>
              <a:rPr lang="fr-FR" dirty="0"/>
              <a:t> </a:t>
            </a:r>
            <a:r>
              <a:rPr lang="fr-FR" dirty="0" err="1"/>
              <a:t>explit</a:t>
            </a:r>
            <a:r>
              <a:rPr lang="fr-FR" dirty="0"/>
              <a:t> </a:t>
            </a:r>
            <a:r>
              <a:rPr lang="fr-FR" dirty="0" err="1"/>
              <a:t>harupta</a:t>
            </a:r>
            <a:r>
              <a:rPr lang="fr-FR" dirty="0"/>
              <a:t> </a:t>
            </a:r>
            <a:r>
              <a:rPr lang="fr-FR" dirty="0" err="1"/>
              <a:t>tibearum</a:t>
            </a:r>
            <a:r>
              <a:rPr lang="fr-FR" dirty="0"/>
              <a:t> </a:t>
            </a:r>
          </a:p>
          <a:p>
            <a:pPr lvl="2"/>
            <a:r>
              <a:rPr lang="fr-FR" dirty="0" err="1"/>
              <a:t>etur</a:t>
            </a:r>
            <a:r>
              <a:rPr lang="fr-FR" dirty="0"/>
              <a:t>? </a:t>
            </a:r>
            <a:r>
              <a:rPr lang="fr-FR" dirty="0" err="1"/>
              <a:t>Dolupta</a:t>
            </a:r>
            <a:r>
              <a:rPr lang="fr-FR" dirty="0"/>
              <a:t> </a:t>
            </a:r>
            <a:r>
              <a:rPr lang="fr-FR" dirty="0" err="1"/>
              <a:t>del</a:t>
            </a:r>
            <a:r>
              <a:rPr lang="fr-FR" dirty="0"/>
              <a:t> </a:t>
            </a:r>
            <a:r>
              <a:rPr lang="fr-FR" dirty="0" err="1"/>
              <a:t>imenis</a:t>
            </a:r>
            <a:r>
              <a:rPr lang="fr-FR" dirty="0"/>
              <a:t> </a:t>
            </a:r>
            <a:r>
              <a:rPr lang="fr-FR" dirty="0" err="1"/>
              <a:t>ipsus</a:t>
            </a:r>
            <a:r>
              <a:rPr lang="fr-FR" dirty="0"/>
              <a:t> est, </a:t>
            </a:r>
          </a:p>
          <a:p>
            <a:endParaRPr lang="fr-FR" dirty="0"/>
          </a:p>
        </p:txBody>
      </p:sp>
      <p:sp>
        <p:nvSpPr>
          <p:cNvPr id="18" name="Espace réservé du texte 17">
            <a:extLst>
              <a:ext uri="{FF2B5EF4-FFF2-40B4-BE49-F238E27FC236}">
                <a16:creationId xmlns:a16="http://schemas.microsoft.com/office/drawing/2014/main" id="{A8E6D688-5F49-6E19-4B35-45047CB435DD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fr-FR" dirty="0" err="1"/>
              <a:t>Volores</a:t>
            </a:r>
            <a:r>
              <a:rPr lang="fr-FR" dirty="0"/>
              <a:t> </a:t>
            </a:r>
            <a:r>
              <a:rPr lang="fr-FR" dirty="0" err="1"/>
              <a:t>inus</a:t>
            </a:r>
            <a:r>
              <a:rPr lang="fr-FR" dirty="0"/>
              <a:t> dit </a:t>
            </a:r>
            <a:r>
              <a:rPr lang="fr-FR" dirty="0" err="1"/>
              <a:t>alit</a:t>
            </a:r>
            <a:r>
              <a:rPr lang="fr-FR" dirty="0"/>
              <a:t> </a:t>
            </a:r>
            <a:r>
              <a:rPr lang="fr-FR" dirty="0" err="1"/>
              <a:t>adignatisqui</a:t>
            </a:r>
            <a:r>
              <a:rPr lang="fr-FR" dirty="0"/>
              <a:t> </a:t>
            </a:r>
            <a:r>
              <a:rPr lang="fr-FR" dirty="0" err="1"/>
              <a:t>rempossunt</a:t>
            </a:r>
            <a:r>
              <a:rPr lang="fr-FR" dirty="0"/>
              <a:t>, </a:t>
            </a:r>
            <a:r>
              <a:rPr lang="fr-FR" dirty="0" err="1"/>
              <a:t>voluptati</a:t>
            </a:r>
            <a:r>
              <a:rPr lang="fr-FR" dirty="0"/>
              <a:t> que </a:t>
            </a:r>
            <a:r>
              <a:rPr lang="fr-FR" dirty="0" err="1"/>
              <a:t>velliquid</a:t>
            </a:r>
            <a:r>
              <a:rPr lang="fr-FR" dirty="0"/>
              <a:t> </a:t>
            </a:r>
            <a:r>
              <a:rPr lang="fr-FR" dirty="0" err="1"/>
              <a:t>exerrum</a:t>
            </a:r>
            <a:r>
              <a:rPr lang="fr-FR" dirty="0"/>
              <a:t> </a:t>
            </a:r>
          </a:p>
        </p:txBody>
      </p:sp>
      <p:sp>
        <p:nvSpPr>
          <p:cNvPr id="19" name="Espace réservé du texte 18">
            <a:extLst>
              <a:ext uri="{FF2B5EF4-FFF2-40B4-BE49-F238E27FC236}">
                <a16:creationId xmlns:a16="http://schemas.microsoft.com/office/drawing/2014/main" id="{6A3AA569-8AD2-3D50-E202-46DBADB94E55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fr-FR" dirty="0" err="1"/>
              <a:t>Volores</a:t>
            </a:r>
            <a:r>
              <a:rPr lang="fr-FR" dirty="0"/>
              <a:t> </a:t>
            </a:r>
            <a:r>
              <a:rPr lang="fr-FR" dirty="0" err="1"/>
              <a:t>inus</a:t>
            </a:r>
            <a:r>
              <a:rPr lang="fr-FR" dirty="0"/>
              <a:t> dit </a:t>
            </a:r>
            <a:r>
              <a:rPr lang="fr-FR" dirty="0" err="1"/>
              <a:t>alit</a:t>
            </a:r>
            <a:r>
              <a:rPr lang="fr-FR" dirty="0"/>
              <a:t> </a:t>
            </a:r>
            <a:r>
              <a:rPr lang="fr-FR" dirty="0" err="1"/>
              <a:t>adignatisqui</a:t>
            </a:r>
            <a:r>
              <a:rPr lang="fr-FR" dirty="0"/>
              <a:t> </a:t>
            </a:r>
            <a:r>
              <a:rPr lang="fr-FR" dirty="0" err="1"/>
              <a:t>rempossunt</a:t>
            </a:r>
            <a:r>
              <a:rPr lang="fr-FR" dirty="0"/>
              <a:t>, </a:t>
            </a:r>
            <a:r>
              <a:rPr lang="fr-FR" dirty="0" err="1"/>
              <a:t>voluptati</a:t>
            </a:r>
            <a:r>
              <a:rPr lang="fr-FR" dirty="0"/>
              <a:t> que </a:t>
            </a:r>
            <a:r>
              <a:rPr lang="fr-FR" dirty="0" err="1"/>
              <a:t>velliquid</a:t>
            </a:r>
            <a:r>
              <a:rPr lang="fr-FR" dirty="0"/>
              <a:t> </a:t>
            </a:r>
            <a:r>
              <a:rPr lang="fr-FR" dirty="0" err="1"/>
              <a:t>exerrum</a:t>
            </a:r>
            <a:r>
              <a:rPr lang="fr-FR" dirty="0"/>
              <a:t> </a:t>
            </a:r>
          </a:p>
          <a:p>
            <a:endParaRPr lang="fr-FR" dirty="0"/>
          </a:p>
        </p:txBody>
      </p:sp>
      <p:sp>
        <p:nvSpPr>
          <p:cNvPr id="20" name="Espace réservé du texte 19">
            <a:extLst>
              <a:ext uri="{FF2B5EF4-FFF2-40B4-BE49-F238E27FC236}">
                <a16:creationId xmlns:a16="http://schemas.microsoft.com/office/drawing/2014/main" id="{A5A890A9-189B-B47E-130E-A3E15D47DA42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fr-FR" dirty="0" err="1"/>
              <a:t>Volores</a:t>
            </a:r>
            <a:r>
              <a:rPr lang="fr-FR" dirty="0"/>
              <a:t> </a:t>
            </a:r>
            <a:r>
              <a:rPr lang="fr-FR" dirty="0" err="1"/>
              <a:t>inus</a:t>
            </a:r>
            <a:r>
              <a:rPr lang="fr-FR" dirty="0"/>
              <a:t> dit </a:t>
            </a:r>
            <a:r>
              <a:rPr lang="fr-FR" dirty="0" err="1"/>
              <a:t>alit</a:t>
            </a:r>
            <a:r>
              <a:rPr lang="fr-FR" dirty="0"/>
              <a:t> </a:t>
            </a:r>
            <a:r>
              <a:rPr lang="fr-FR" dirty="0" err="1"/>
              <a:t>adignatisqui</a:t>
            </a:r>
            <a:r>
              <a:rPr lang="fr-FR" dirty="0"/>
              <a:t> </a:t>
            </a:r>
            <a:r>
              <a:rPr lang="fr-FR" dirty="0" err="1"/>
              <a:t>rempossunt</a:t>
            </a:r>
            <a:r>
              <a:rPr lang="fr-FR" dirty="0"/>
              <a:t>, </a:t>
            </a:r>
            <a:r>
              <a:rPr lang="fr-FR" dirty="0" err="1"/>
              <a:t>voluptati</a:t>
            </a:r>
            <a:r>
              <a:rPr lang="fr-FR" dirty="0"/>
              <a:t> que </a:t>
            </a:r>
            <a:r>
              <a:rPr lang="fr-FR" dirty="0" err="1"/>
              <a:t>velliquid</a:t>
            </a:r>
            <a:r>
              <a:rPr lang="fr-FR" dirty="0"/>
              <a:t> </a:t>
            </a:r>
            <a:r>
              <a:rPr lang="fr-FR" dirty="0" err="1"/>
              <a:t>exerrum</a:t>
            </a:r>
            <a:r>
              <a:rPr lang="fr-FR" dirty="0"/>
              <a:t> </a:t>
            </a:r>
          </a:p>
          <a:p>
            <a:endParaRPr lang="fr-FR" dirty="0"/>
          </a:p>
        </p:txBody>
      </p:sp>
      <p:sp>
        <p:nvSpPr>
          <p:cNvPr id="21" name="Espace réservé du texte 20">
            <a:extLst>
              <a:ext uri="{FF2B5EF4-FFF2-40B4-BE49-F238E27FC236}">
                <a16:creationId xmlns:a16="http://schemas.microsoft.com/office/drawing/2014/main" id="{B6F4480C-3EF6-5523-9710-C29886F0096D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r>
              <a:rPr lang="fr-FR" dirty="0" err="1"/>
              <a:t>Volores</a:t>
            </a:r>
            <a:r>
              <a:rPr lang="fr-FR" dirty="0"/>
              <a:t> </a:t>
            </a:r>
            <a:r>
              <a:rPr lang="fr-FR" dirty="0" err="1"/>
              <a:t>inus</a:t>
            </a:r>
            <a:r>
              <a:rPr lang="fr-FR" dirty="0"/>
              <a:t> dit </a:t>
            </a:r>
            <a:r>
              <a:rPr lang="fr-FR" dirty="0" err="1"/>
              <a:t>alit</a:t>
            </a:r>
            <a:r>
              <a:rPr lang="fr-FR" dirty="0"/>
              <a:t> </a:t>
            </a:r>
            <a:r>
              <a:rPr lang="fr-FR" dirty="0" err="1"/>
              <a:t>adignatisqui</a:t>
            </a:r>
            <a:r>
              <a:rPr lang="fr-FR" dirty="0"/>
              <a:t> </a:t>
            </a:r>
            <a:r>
              <a:rPr lang="fr-FR" dirty="0" err="1"/>
              <a:t>rempossunt</a:t>
            </a:r>
            <a:r>
              <a:rPr lang="fr-FR" dirty="0"/>
              <a:t>, </a:t>
            </a:r>
            <a:r>
              <a:rPr lang="fr-FR" dirty="0" err="1"/>
              <a:t>voluptati</a:t>
            </a:r>
            <a:r>
              <a:rPr lang="fr-FR" dirty="0"/>
              <a:t> que </a:t>
            </a:r>
            <a:r>
              <a:rPr lang="fr-FR" dirty="0" err="1"/>
              <a:t>velliquid</a:t>
            </a:r>
            <a:r>
              <a:rPr lang="fr-FR" dirty="0"/>
              <a:t> </a:t>
            </a:r>
            <a:r>
              <a:rPr lang="fr-FR" dirty="0" err="1"/>
              <a:t>exerrum</a:t>
            </a:r>
            <a:r>
              <a:rPr lang="fr-FR" dirty="0"/>
              <a:t> </a:t>
            </a:r>
          </a:p>
          <a:p>
            <a:endParaRPr lang="fr-FR" dirty="0"/>
          </a:p>
        </p:txBody>
      </p:sp>
      <p:pic>
        <p:nvPicPr>
          <p:cNvPr id="29" name="Graphique 28" descr="Chat avec un remplissage uni">
            <a:extLst>
              <a:ext uri="{FF2B5EF4-FFF2-40B4-BE49-F238E27FC236}">
                <a16:creationId xmlns:a16="http://schemas.microsoft.com/office/drawing/2014/main" id="{3FCD4D70-981C-085B-4BDF-990DB72D906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591339" y="911325"/>
            <a:ext cx="694592" cy="694592"/>
          </a:xfrm>
          <a:prstGeom prst="rect">
            <a:avLst/>
          </a:prstGeom>
        </p:spPr>
      </p:pic>
      <p:pic>
        <p:nvPicPr>
          <p:cNvPr id="31" name="Graphique 30" descr="Mégaphone avec un remplissage uni">
            <a:extLst>
              <a:ext uri="{FF2B5EF4-FFF2-40B4-BE49-F238E27FC236}">
                <a16:creationId xmlns:a16="http://schemas.microsoft.com/office/drawing/2014/main" id="{4DC24A42-1C1D-5F53-A5E0-F906600BF44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4654640" y="2208779"/>
            <a:ext cx="613707" cy="613707"/>
          </a:xfrm>
          <a:prstGeom prst="rect">
            <a:avLst/>
          </a:prstGeom>
        </p:spPr>
      </p:pic>
      <p:pic>
        <p:nvPicPr>
          <p:cNvPr id="33" name="Graphique 32" descr="Smartphone avec un remplissage uni">
            <a:extLst>
              <a:ext uri="{FF2B5EF4-FFF2-40B4-BE49-F238E27FC236}">
                <a16:creationId xmlns:a16="http://schemas.microsoft.com/office/drawing/2014/main" id="{F0F6530B-098F-2B4F-2675-73F1D1A5414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4647024" y="3514154"/>
            <a:ext cx="562708" cy="562708"/>
          </a:xfrm>
          <a:prstGeom prst="rect">
            <a:avLst/>
          </a:prstGeom>
        </p:spPr>
      </p:pic>
      <p:pic>
        <p:nvPicPr>
          <p:cNvPr id="35" name="Graphique 34" descr="Bulle de pensée avec un remplissage uni">
            <a:extLst>
              <a:ext uri="{FF2B5EF4-FFF2-40B4-BE49-F238E27FC236}">
                <a16:creationId xmlns:a16="http://schemas.microsoft.com/office/drawing/2014/main" id="{9BEDDA3E-9F44-ADC3-ED56-DBDC3A03B02A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4654640" y="4686761"/>
            <a:ext cx="650325" cy="650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882255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Espace réservé pour une image  10" descr="Une image contenant nourriture, melon, assiette, fruit&#10;&#10;Description générée automatiquement">
            <a:extLst>
              <a:ext uri="{FF2B5EF4-FFF2-40B4-BE49-F238E27FC236}">
                <a16:creationId xmlns:a16="http://schemas.microsoft.com/office/drawing/2014/main" id="{484428B6-DBA3-7F8E-4331-A558D632E84F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607" b="33607"/>
          <a:stretch>
            <a:fillRect/>
          </a:stretch>
        </p:blipFill>
        <p:spPr/>
      </p:pic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F791AA72-B7B1-206F-40F4-404D8347A16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fr-FR" dirty="0" err="1"/>
              <a:t>Volores</a:t>
            </a:r>
            <a:r>
              <a:rPr lang="fr-FR" dirty="0"/>
              <a:t> </a:t>
            </a:r>
            <a:r>
              <a:rPr lang="fr-FR" dirty="0" err="1"/>
              <a:t>inus</a:t>
            </a:r>
            <a:r>
              <a:rPr lang="fr-FR" dirty="0"/>
              <a:t> dit </a:t>
            </a:r>
            <a:r>
              <a:rPr lang="fr-FR" dirty="0" err="1"/>
              <a:t>alit</a:t>
            </a:r>
            <a:r>
              <a:rPr lang="fr-FR" dirty="0"/>
              <a:t> </a:t>
            </a:r>
            <a:r>
              <a:rPr lang="fr-FR" dirty="0" err="1"/>
              <a:t>adignatisqui</a:t>
            </a:r>
            <a:r>
              <a:rPr lang="fr-FR" dirty="0"/>
              <a:t> </a:t>
            </a:r>
            <a:r>
              <a:rPr lang="fr-FR" dirty="0" err="1"/>
              <a:t>rempossunt</a:t>
            </a:r>
            <a:r>
              <a:rPr lang="fr-FR" dirty="0"/>
              <a:t>, </a:t>
            </a:r>
            <a:r>
              <a:rPr lang="fr-FR" dirty="0" err="1"/>
              <a:t>voluptati</a:t>
            </a:r>
            <a:r>
              <a:rPr lang="fr-FR" dirty="0"/>
              <a:t> que </a:t>
            </a:r>
            <a:r>
              <a:rPr lang="fr-FR" dirty="0" err="1"/>
              <a:t>velliquid</a:t>
            </a:r>
            <a:r>
              <a:rPr lang="fr-FR" dirty="0"/>
              <a:t> </a:t>
            </a:r>
            <a:r>
              <a:rPr lang="fr-FR" dirty="0" err="1"/>
              <a:t>exerrum</a:t>
            </a:r>
            <a:r>
              <a:rPr lang="fr-FR" dirty="0"/>
              <a:t> </a:t>
            </a:r>
            <a:r>
              <a:rPr lang="fr-FR" dirty="0" err="1"/>
              <a:t>eatur</a:t>
            </a:r>
            <a:r>
              <a:rPr lang="fr-FR" dirty="0"/>
              <a:t>? Cati </a:t>
            </a:r>
            <a:r>
              <a:rPr lang="fr-FR" dirty="0" err="1"/>
              <a:t>blaut</a:t>
            </a:r>
            <a:r>
              <a:rPr lang="fr-FR" dirty="0"/>
              <a:t> </a:t>
            </a:r>
            <a:r>
              <a:rPr lang="fr-FR" dirty="0" err="1"/>
              <a:t>lab</a:t>
            </a:r>
            <a:r>
              <a:rPr lang="fr-FR" dirty="0"/>
              <a:t> </a:t>
            </a:r>
            <a:r>
              <a:rPr lang="fr-FR" dirty="0" err="1"/>
              <a:t>ipitatur</a:t>
            </a:r>
            <a:r>
              <a:rPr lang="fr-FR" dirty="0"/>
              <a:t> </a:t>
            </a:r>
            <a:r>
              <a:rPr lang="fr-FR" dirty="0" err="1"/>
              <a:t>aut</a:t>
            </a:r>
            <a:r>
              <a:rPr lang="fr-FR" dirty="0"/>
              <a:t> mo </a:t>
            </a:r>
            <a:r>
              <a:rPr lang="fr-FR" dirty="0" err="1"/>
              <a:t>tendae</a:t>
            </a:r>
            <a:r>
              <a:rPr lang="fr-FR" dirty="0"/>
              <a:t> il </a:t>
            </a:r>
            <a:r>
              <a:rPr lang="fr-FR" dirty="0" err="1"/>
              <a:t>maio</a:t>
            </a:r>
            <a:r>
              <a:rPr lang="fr-FR" dirty="0"/>
              <a:t> Et </a:t>
            </a:r>
            <a:r>
              <a:rPr lang="fr-FR" dirty="0" err="1"/>
              <a:t>quatem</a:t>
            </a:r>
            <a:r>
              <a:rPr lang="fr-FR" dirty="0"/>
              <a:t> rem </a:t>
            </a:r>
            <a:r>
              <a:rPr lang="fr-FR" dirty="0" err="1"/>
              <a:t>fuga</a:t>
            </a:r>
            <a:r>
              <a:rPr lang="fr-FR" dirty="0"/>
              <a:t>. </a:t>
            </a:r>
            <a:r>
              <a:rPr lang="fr-FR" dirty="0" err="1"/>
              <a:t>Igent</a:t>
            </a:r>
            <a:r>
              <a:rPr lang="fr-FR" dirty="0"/>
              <a:t> pro </a:t>
            </a:r>
            <a:r>
              <a:rPr lang="fr-FR" dirty="0" err="1"/>
              <a:t>coreic</a:t>
            </a:r>
            <a:r>
              <a:rPr lang="fr-FR" dirty="0"/>
              <a:t> tem </a:t>
            </a:r>
            <a:r>
              <a:rPr lang="fr-FR" dirty="0" err="1"/>
              <a:t>eaquid</a:t>
            </a:r>
            <a:r>
              <a:rPr lang="fr-FR" dirty="0"/>
              <a:t> qui </a:t>
            </a:r>
            <a:r>
              <a:rPr lang="fr-FR" dirty="0" err="1"/>
              <a:t>sequia</a:t>
            </a:r>
            <a:r>
              <a:rPr lang="fr-FR" dirty="0"/>
              <a:t> </a:t>
            </a:r>
            <a:r>
              <a:rPr lang="fr-FR" dirty="0" err="1"/>
              <a:t>conet</a:t>
            </a:r>
            <a:r>
              <a:rPr lang="fr-FR" dirty="0"/>
              <a:t> </a:t>
            </a:r>
            <a:r>
              <a:rPr lang="fr-FR" dirty="0" err="1"/>
              <a:t>molupta</a:t>
            </a:r>
            <a:r>
              <a:rPr lang="fr-FR" dirty="0"/>
              <a:t> net at </a:t>
            </a:r>
            <a:r>
              <a:rPr lang="fr-FR" dirty="0" err="1"/>
              <a:t>od</a:t>
            </a:r>
            <a:r>
              <a:rPr lang="fr-FR" dirty="0"/>
              <a:t> </a:t>
            </a:r>
            <a:r>
              <a:rPr lang="fr-FR" dirty="0" err="1"/>
              <a:t>quae</a:t>
            </a:r>
            <a:r>
              <a:rPr lang="fr-FR" dirty="0"/>
              <a:t> </a:t>
            </a:r>
          </a:p>
          <a:p>
            <a:pPr lvl="1"/>
            <a:r>
              <a:rPr lang="fr-FR" dirty="0"/>
              <a:t>As </a:t>
            </a:r>
            <a:r>
              <a:rPr lang="fr-FR" dirty="0" err="1"/>
              <a:t>mintion</a:t>
            </a:r>
            <a:r>
              <a:rPr lang="fr-FR" dirty="0"/>
              <a:t> </a:t>
            </a:r>
            <a:r>
              <a:rPr lang="fr-FR" dirty="0" err="1"/>
              <a:t>estrunde</a:t>
            </a:r>
            <a:r>
              <a:rPr lang="fr-FR" dirty="0"/>
              <a:t> </a:t>
            </a:r>
            <a:r>
              <a:rPr lang="fr-FR" dirty="0" err="1"/>
              <a:t>reium</a:t>
            </a:r>
            <a:r>
              <a:rPr lang="fr-FR" dirty="0"/>
              <a:t> </a:t>
            </a:r>
            <a:r>
              <a:rPr lang="fr-FR" dirty="0" err="1"/>
              <a:t>coribus</a:t>
            </a:r>
            <a:r>
              <a:rPr lang="fr-FR" dirty="0"/>
              <a:t> as et </a:t>
            </a:r>
            <a:r>
              <a:rPr lang="fr-FR" dirty="0" err="1"/>
              <a:t>quasped</a:t>
            </a:r>
            <a:r>
              <a:rPr lang="fr-FR" dirty="0"/>
              <a:t> quo </a:t>
            </a:r>
            <a:r>
              <a:rPr lang="fr-FR" dirty="0" err="1"/>
              <a:t>temporum</a:t>
            </a:r>
            <a:r>
              <a:rPr lang="fr-FR" dirty="0"/>
              <a:t>, </a:t>
            </a:r>
            <a:r>
              <a:rPr lang="fr-FR" dirty="0" err="1"/>
              <a:t>nempore</a:t>
            </a:r>
            <a:r>
              <a:rPr lang="fr-FR" dirty="0"/>
              <a:t> </a:t>
            </a:r>
            <a:r>
              <a:rPr lang="fr-FR" dirty="0" err="1"/>
              <a:t>peligen</a:t>
            </a:r>
            <a:r>
              <a:rPr lang="fr-FR" dirty="0"/>
              <a:t> </a:t>
            </a:r>
            <a:r>
              <a:rPr lang="fr-FR" dirty="0" err="1"/>
              <a:t>destincta</a:t>
            </a:r>
            <a:r>
              <a:rPr lang="fr-FR" dirty="0"/>
              <a:t> </a:t>
            </a:r>
            <a:r>
              <a:rPr lang="fr-FR" dirty="0" err="1"/>
              <a:t>nobis</a:t>
            </a:r>
            <a:r>
              <a:rPr lang="fr-FR" dirty="0"/>
              <a:t> </a:t>
            </a:r>
            <a:r>
              <a:rPr lang="fr-FR" dirty="0" err="1"/>
              <a:t>pariori</a:t>
            </a:r>
            <a:r>
              <a:rPr lang="fr-FR" dirty="0"/>
              <a:t> </a:t>
            </a:r>
            <a:r>
              <a:rPr lang="fr-FR" dirty="0" err="1"/>
              <a:t>nullia</a:t>
            </a:r>
            <a:r>
              <a:rPr lang="fr-FR" dirty="0"/>
              <a:t> vit </a:t>
            </a:r>
            <a:r>
              <a:rPr lang="fr-FR" dirty="0" err="1"/>
              <a:t>undam</a:t>
            </a:r>
            <a:r>
              <a:rPr lang="fr-FR" dirty="0"/>
              <a:t> que nos </a:t>
            </a:r>
            <a:r>
              <a:rPr lang="fr-FR" dirty="0" err="1"/>
              <a:t>dolupti</a:t>
            </a:r>
            <a:r>
              <a:rPr lang="fr-FR" dirty="0"/>
              <a:t> </a:t>
            </a:r>
            <a:r>
              <a:rPr lang="fr-FR" dirty="0" err="1"/>
              <a:t>onsedipiet</a:t>
            </a:r>
            <a:r>
              <a:rPr lang="fr-FR" dirty="0"/>
              <a:t> </a:t>
            </a:r>
          </a:p>
          <a:p>
            <a:endParaRPr lang="fr-FR" dirty="0"/>
          </a:p>
        </p:txBody>
      </p:sp>
      <p:sp>
        <p:nvSpPr>
          <p:cNvPr id="7" name="Titre 6">
            <a:extLst>
              <a:ext uri="{FF2B5EF4-FFF2-40B4-BE49-F238E27FC236}">
                <a16:creationId xmlns:a16="http://schemas.microsoft.com/office/drawing/2014/main" id="{35D09334-2A74-DB95-8A5D-FB0FC44C9C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9FA0FBCC-2698-6336-A471-B60413780519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76889333"/>
      </p:ext>
    </p:extLst>
  </p:cSld>
  <p:clrMapOvr>
    <a:masterClrMapping/>
  </p:clrMapOvr>
</p:sld>
</file>

<file path=ppt/theme/theme1.xml><?xml version="1.0" encoding="utf-8"?>
<a:theme xmlns:a="http://schemas.openxmlformats.org/drawingml/2006/main" name="1_Thème LNB">
  <a:themeElements>
    <a:clrScheme name="Personnalisé 1">
      <a:dk1>
        <a:srgbClr val="2E2E2E"/>
      </a:dk1>
      <a:lt1>
        <a:srgbClr val="FFFFFF"/>
      </a:lt1>
      <a:dk2>
        <a:srgbClr val="9C896A"/>
      </a:dk2>
      <a:lt2>
        <a:srgbClr val="EDE7E3"/>
      </a:lt2>
      <a:accent1>
        <a:srgbClr val="D8117D"/>
      </a:accent1>
      <a:accent2>
        <a:srgbClr val="FCE828"/>
      </a:accent2>
      <a:accent3>
        <a:srgbClr val="009BCF"/>
      </a:accent3>
      <a:accent4>
        <a:srgbClr val="00D06C"/>
      </a:accent4>
      <a:accent5>
        <a:srgbClr val="FD8000"/>
      </a:accent5>
      <a:accent6>
        <a:srgbClr val="B700F2"/>
      </a:accent6>
      <a:hlink>
        <a:srgbClr val="D8117D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LNB_Presentation" id="{3E57A2B7-06A9-1344-A285-F35FE2F3C839}" vid="{B32F2540-39DE-8E4C-BA74-EB347BA0DBD5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1_Thème LNB</Template>
  <TotalTime>5</TotalTime>
  <Words>1260</Words>
  <Application>Microsoft Office PowerPoint</Application>
  <PresentationFormat>Grand écran</PresentationFormat>
  <Paragraphs>87</Paragraphs>
  <Slides>21</Slides>
  <Notes>0</Notes>
  <HiddenSlides>0</HiddenSlides>
  <MMClips>1</MMClips>
  <ScaleCrop>false</ScaleCrop>
  <HeadingPairs>
    <vt:vector size="6" baseType="variant">
      <vt:variant>
        <vt:lpstr>Polices utilisées</vt:lpstr>
      </vt:variant>
      <vt:variant>
        <vt:i4>7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21</vt:i4>
      </vt:variant>
    </vt:vector>
  </HeadingPairs>
  <TitlesOfParts>
    <vt:vector size="29" baseType="lpstr">
      <vt:lpstr>Arial</vt:lpstr>
      <vt:lpstr>Calibri</vt:lpstr>
      <vt:lpstr>Georgia</vt:lpstr>
      <vt:lpstr>Playfair Display</vt:lpstr>
      <vt:lpstr>Police système Courant</vt:lpstr>
      <vt:lpstr>Tahoma</vt:lpstr>
      <vt:lpstr>Wingdings</vt:lpstr>
      <vt:lpstr>1_Thème LNB</vt:lpstr>
      <vt:lpstr>Présentation PowerPoint</vt:lpstr>
      <vt:lpstr>STRATEGIE  COMMUNICATION</vt:lpstr>
      <vt:lpstr>Axe créatif 1</vt:lpstr>
      <vt:lpstr>Une slide simple avec du texte</vt:lpstr>
      <vt:lpstr>Une slide simple avec du texte</vt:lpstr>
      <vt:lpstr>Une autre slide de texte</vt:lpstr>
      <vt:lpstr>Un exemple de slide pour présenter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 nom de l’opération</dc:title>
  <dc:subject/>
  <dc:creator>Marie Freyburger</dc:creator>
  <cp:keywords/>
  <dc:description/>
  <cp:lastModifiedBy>Antoine Jubert</cp:lastModifiedBy>
  <cp:revision>2</cp:revision>
  <cp:lastPrinted>2022-07-05T07:32:58Z</cp:lastPrinted>
  <dcterms:created xsi:type="dcterms:W3CDTF">2023-04-12T10:04:48Z</dcterms:created>
  <dcterms:modified xsi:type="dcterms:W3CDTF">2024-01-16T16:30:36Z</dcterms:modified>
  <cp:category/>
</cp:coreProperties>
</file>