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150" r:id="rId2"/>
    <p:sldId id="2174" r:id="rId3"/>
    <p:sldId id="2184" r:id="rId4"/>
    <p:sldId id="2175" r:id="rId5"/>
    <p:sldId id="2185" r:id="rId6"/>
    <p:sldId id="2176" r:id="rId7"/>
    <p:sldId id="2186" r:id="rId8"/>
    <p:sldId id="2177" r:id="rId9"/>
    <p:sldId id="2187" r:id="rId10"/>
    <p:sldId id="2178" r:id="rId11"/>
    <p:sldId id="2188" r:id="rId12"/>
    <p:sldId id="2179" r:id="rId13"/>
    <p:sldId id="2190" r:id="rId14"/>
    <p:sldId id="2180" r:id="rId15"/>
    <p:sldId id="2191" r:id="rId16"/>
    <p:sldId id="2181" r:id="rId17"/>
    <p:sldId id="2192" r:id="rId18"/>
    <p:sldId id="2182" r:id="rId19"/>
    <p:sldId id="2193" r:id="rId20"/>
    <p:sldId id="2183" r:id="rId21"/>
    <p:sldId id="2189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A190A1-ED0C-4AAA-8F5A-E16CEA0FC18F}" v="121" dt="2023-03-08T20:11:35.5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46" autoAdjust="0"/>
    <p:restoredTop sz="94660"/>
  </p:normalViewPr>
  <p:slideViewPr>
    <p:cSldViewPr snapToGrid="0">
      <p:cViewPr>
        <p:scale>
          <a:sx n="75" d="100"/>
          <a:sy n="75" d="100"/>
        </p:scale>
        <p:origin x="5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e Alario" userId="89ebcabbf4aa8d85" providerId="LiveId" clId="{32A190A1-ED0C-4AAA-8F5A-E16CEA0FC18F}"/>
    <pc:docChg chg="undo custSel addSld delSld modSld sldOrd">
      <pc:chgData name="Aude Alario" userId="89ebcabbf4aa8d85" providerId="LiveId" clId="{32A190A1-ED0C-4AAA-8F5A-E16CEA0FC18F}" dt="2023-03-08T20:16:44.169" v="353"/>
      <pc:docMkLst>
        <pc:docMk/>
      </pc:docMkLst>
      <pc:sldChg chg="del">
        <pc:chgData name="Aude Alario" userId="89ebcabbf4aa8d85" providerId="LiveId" clId="{32A190A1-ED0C-4AAA-8F5A-E16CEA0FC18F}" dt="2023-03-08T10:07:19.459" v="22" actId="47"/>
        <pc:sldMkLst>
          <pc:docMk/>
          <pc:sldMk cId="1438091461" sldId="2149"/>
        </pc:sldMkLst>
      </pc:sldChg>
      <pc:sldChg chg="modSp mod">
        <pc:chgData name="Aude Alario" userId="89ebcabbf4aa8d85" providerId="LiveId" clId="{32A190A1-ED0C-4AAA-8F5A-E16CEA0FC18F}" dt="2023-03-08T14:29:12.933" v="123" actId="1036"/>
        <pc:sldMkLst>
          <pc:docMk/>
          <pc:sldMk cId="3983412759" sldId="2150"/>
        </pc:sldMkLst>
        <pc:spChg chg="mod">
          <ac:chgData name="Aude Alario" userId="89ebcabbf4aa8d85" providerId="LiveId" clId="{32A190A1-ED0C-4AAA-8F5A-E16CEA0FC18F}" dt="2023-03-08T14:29:12.933" v="123" actId="1036"/>
          <ac:spMkLst>
            <pc:docMk/>
            <pc:sldMk cId="3983412759" sldId="2150"/>
            <ac:spMk id="4" creationId="{387F6B82-356E-DB76-BA3C-454B624C31D8}"/>
          </ac:spMkLst>
        </pc:spChg>
      </pc:sldChg>
      <pc:sldChg chg="modSp del mod">
        <pc:chgData name="Aude Alario" userId="89ebcabbf4aa8d85" providerId="LiveId" clId="{32A190A1-ED0C-4AAA-8F5A-E16CEA0FC18F}" dt="2023-03-08T14:26:06.866" v="90" actId="47"/>
        <pc:sldMkLst>
          <pc:docMk/>
          <pc:sldMk cId="1436053269" sldId="2151"/>
        </pc:sldMkLst>
        <pc:spChg chg="mod">
          <ac:chgData name="Aude Alario" userId="89ebcabbf4aa8d85" providerId="LiveId" clId="{32A190A1-ED0C-4AAA-8F5A-E16CEA0FC18F}" dt="2023-03-08T10:07:21.883" v="24" actId="20577"/>
          <ac:spMkLst>
            <pc:docMk/>
            <pc:sldMk cId="1436053269" sldId="2151"/>
            <ac:spMk id="2" creationId="{A86CE5FE-36D0-7F16-3A9C-13DFD21F1C81}"/>
          </ac:spMkLst>
        </pc:spChg>
      </pc:sldChg>
      <pc:sldChg chg="addSp delSp modSp del mod">
        <pc:chgData name="Aude Alario" userId="89ebcabbf4aa8d85" providerId="LiveId" clId="{32A190A1-ED0C-4AAA-8F5A-E16CEA0FC18F}" dt="2023-03-08T15:49:20.528" v="142" actId="47"/>
        <pc:sldMkLst>
          <pc:docMk/>
          <pc:sldMk cId="2074208235" sldId="2152"/>
        </pc:sldMkLst>
        <pc:picChg chg="del">
          <ac:chgData name="Aude Alario" userId="89ebcabbf4aa8d85" providerId="LiveId" clId="{32A190A1-ED0C-4AAA-8F5A-E16CEA0FC18F}" dt="2023-03-08T10:05:48.377" v="17" actId="478"/>
          <ac:picMkLst>
            <pc:docMk/>
            <pc:sldMk cId="2074208235" sldId="2152"/>
            <ac:picMk id="4" creationId="{9A6F95F6-9389-3745-B6E1-449192AC41A0}"/>
          </ac:picMkLst>
        </pc:picChg>
        <pc:picChg chg="add mod">
          <ac:chgData name="Aude Alario" userId="89ebcabbf4aa8d85" providerId="LiveId" clId="{32A190A1-ED0C-4AAA-8F5A-E16CEA0FC18F}" dt="2023-03-08T14:24:54.412" v="66" actId="27614"/>
          <ac:picMkLst>
            <pc:docMk/>
            <pc:sldMk cId="2074208235" sldId="2152"/>
            <ac:picMk id="4" creationId="{F176D864-C29D-39B5-87B7-42695E2050C1}"/>
          </ac:picMkLst>
        </pc:picChg>
      </pc:sldChg>
      <pc:sldChg chg="addSp delSp modSp del mod">
        <pc:chgData name="Aude Alario" userId="89ebcabbf4aa8d85" providerId="LiveId" clId="{32A190A1-ED0C-4AAA-8F5A-E16CEA0FC18F}" dt="2023-03-08T15:49:20.829" v="143" actId="47"/>
        <pc:sldMkLst>
          <pc:docMk/>
          <pc:sldMk cId="4170996894" sldId="2153"/>
        </pc:sldMkLst>
        <pc:picChg chg="add mod">
          <ac:chgData name="Aude Alario" userId="89ebcabbf4aa8d85" providerId="LiveId" clId="{32A190A1-ED0C-4AAA-8F5A-E16CEA0FC18F}" dt="2023-03-08T14:24:58.769" v="69" actId="27614"/>
          <ac:picMkLst>
            <pc:docMk/>
            <pc:sldMk cId="4170996894" sldId="2153"/>
            <ac:picMk id="4" creationId="{A7FE4BED-A8F5-33A7-2539-58D47AA3B209}"/>
          </ac:picMkLst>
        </pc:picChg>
        <pc:picChg chg="del">
          <ac:chgData name="Aude Alario" userId="89ebcabbf4aa8d85" providerId="LiveId" clId="{32A190A1-ED0C-4AAA-8F5A-E16CEA0FC18F}" dt="2023-03-08T10:05:46.815" v="16" actId="478"/>
          <ac:picMkLst>
            <pc:docMk/>
            <pc:sldMk cId="4170996894" sldId="2153"/>
            <ac:picMk id="5" creationId="{EEA417DE-0326-324C-672D-E66C6AF179D8}"/>
          </ac:picMkLst>
        </pc:picChg>
      </pc:sldChg>
      <pc:sldChg chg="del">
        <pc:chgData name="Aude Alario" userId="89ebcabbf4aa8d85" providerId="LiveId" clId="{32A190A1-ED0C-4AAA-8F5A-E16CEA0FC18F}" dt="2023-03-08T10:05:50.866" v="18" actId="47"/>
        <pc:sldMkLst>
          <pc:docMk/>
          <pc:sldMk cId="3776762800" sldId="2154"/>
        </pc:sldMkLst>
      </pc:sldChg>
      <pc:sldChg chg="del">
        <pc:chgData name="Aude Alario" userId="89ebcabbf4aa8d85" providerId="LiveId" clId="{32A190A1-ED0C-4AAA-8F5A-E16CEA0FC18F}" dt="2023-03-08T10:05:43.397" v="13" actId="47"/>
        <pc:sldMkLst>
          <pc:docMk/>
          <pc:sldMk cId="442171632" sldId="2155"/>
        </pc:sldMkLst>
      </pc:sldChg>
      <pc:sldChg chg="del">
        <pc:chgData name="Aude Alario" userId="89ebcabbf4aa8d85" providerId="LiveId" clId="{32A190A1-ED0C-4AAA-8F5A-E16CEA0FC18F}" dt="2023-03-08T10:05:43.047" v="12" actId="47"/>
        <pc:sldMkLst>
          <pc:docMk/>
          <pc:sldMk cId="2713405015" sldId="2156"/>
        </pc:sldMkLst>
      </pc:sldChg>
      <pc:sldChg chg="addSp delSp modSp del mod">
        <pc:chgData name="Aude Alario" userId="89ebcabbf4aa8d85" providerId="LiveId" clId="{32A190A1-ED0C-4AAA-8F5A-E16CEA0FC18F}" dt="2023-03-08T15:49:19.827" v="140" actId="47"/>
        <pc:sldMkLst>
          <pc:docMk/>
          <pc:sldMk cId="2956636567" sldId="2157"/>
        </pc:sldMkLst>
        <pc:picChg chg="add mod">
          <ac:chgData name="Aude Alario" userId="89ebcabbf4aa8d85" providerId="LiveId" clId="{32A190A1-ED0C-4AAA-8F5A-E16CEA0FC18F}" dt="2023-03-08T14:24:44.860" v="62" actId="27614"/>
          <ac:picMkLst>
            <pc:docMk/>
            <pc:sldMk cId="2956636567" sldId="2157"/>
            <ac:picMk id="4" creationId="{D9B64A17-7398-9525-75DD-B1F024CFDFF6}"/>
          </ac:picMkLst>
        </pc:picChg>
        <pc:picChg chg="del">
          <ac:chgData name="Aude Alario" userId="89ebcabbf4aa8d85" providerId="LiveId" clId="{32A190A1-ED0C-4AAA-8F5A-E16CEA0FC18F}" dt="2023-03-08T10:05:55.079" v="20" actId="478"/>
          <ac:picMkLst>
            <pc:docMk/>
            <pc:sldMk cId="2956636567" sldId="2157"/>
            <ac:picMk id="5" creationId="{FC756107-AB47-D298-37DB-FE81767AD956}"/>
          </ac:picMkLst>
        </pc:picChg>
      </pc:sldChg>
      <pc:sldChg chg="addSp delSp modSp del mod">
        <pc:chgData name="Aude Alario" userId="89ebcabbf4aa8d85" providerId="LiveId" clId="{32A190A1-ED0C-4AAA-8F5A-E16CEA0FC18F}" dt="2023-03-08T15:49:16.082" v="129" actId="47"/>
        <pc:sldMkLst>
          <pc:docMk/>
          <pc:sldMk cId="2712161523" sldId="2158"/>
        </pc:sldMkLst>
        <pc:picChg chg="add mod">
          <ac:chgData name="Aude Alario" userId="89ebcabbf4aa8d85" providerId="LiveId" clId="{32A190A1-ED0C-4AAA-8F5A-E16CEA0FC18F}" dt="2023-03-08T14:24:02.773" v="36" actId="27614"/>
          <ac:picMkLst>
            <pc:docMk/>
            <pc:sldMk cId="2712161523" sldId="2158"/>
            <ac:picMk id="4" creationId="{18BA7066-627A-CB39-0235-6D99D5CC446F}"/>
          </ac:picMkLst>
        </pc:picChg>
        <pc:picChg chg="del">
          <ac:chgData name="Aude Alario" userId="89ebcabbf4aa8d85" providerId="LiveId" clId="{32A190A1-ED0C-4AAA-8F5A-E16CEA0FC18F}" dt="2023-03-08T10:05:56.659" v="21" actId="478"/>
          <ac:picMkLst>
            <pc:docMk/>
            <pc:sldMk cId="2712161523" sldId="2158"/>
            <ac:picMk id="4" creationId="{B4305F4B-FE61-64A2-B2C5-3F4A452592CE}"/>
          </ac:picMkLst>
        </pc:picChg>
      </pc:sldChg>
      <pc:sldChg chg="addSp delSp modSp del mod">
        <pc:chgData name="Aude Alario" userId="89ebcabbf4aa8d85" providerId="LiveId" clId="{32A190A1-ED0C-4AAA-8F5A-E16CEA0FC18F}" dt="2023-03-08T15:49:20.210" v="141" actId="47"/>
        <pc:sldMkLst>
          <pc:docMk/>
          <pc:sldMk cId="4076592227" sldId="2159"/>
        </pc:sldMkLst>
        <pc:picChg chg="del">
          <ac:chgData name="Aude Alario" userId="89ebcabbf4aa8d85" providerId="LiveId" clId="{32A190A1-ED0C-4AAA-8F5A-E16CEA0FC18F}" dt="2023-03-08T10:05:53.244" v="19" actId="478"/>
          <ac:picMkLst>
            <pc:docMk/>
            <pc:sldMk cId="4076592227" sldId="2159"/>
            <ac:picMk id="3" creationId="{AC6C1929-CC0D-A784-FA6A-E4621C17CE41}"/>
          </ac:picMkLst>
        </pc:picChg>
        <pc:picChg chg="add mod">
          <ac:chgData name="Aude Alario" userId="89ebcabbf4aa8d85" providerId="LiveId" clId="{32A190A1-ED0C-4AAA-8F5A-E16CEA0FC18F}" dt="2023-03-08T14:24:50.588" v="64" actId="27614"/>
          <ac:picMkLst>
            <pc:docMk/>
            <pc:sldMk cId="4076592227" sldId="2159"/>
            <ac:picMk id="4" creationId="{26A5F1B7-3F0A-9BF4-A766-3119B21C47FB}"/>
          </ac:picMkLst>
        </pc:picChg>
      </pc:sldChg>
      <pc:sldChg chg="del">
        <pc:chgData name="Aude Alario" userId="89ebcabbf4aa8d85" providerId="LiveId" clId="{32A190A1-ED0C-4AAA-8F5A-E16CEA0FC18F}" dt="2023-03-08T10:05:43.811" v="14" actId="47"/>
        <pc:sldMkLst>
          <pc:docMk/>
          <pc:sldMk cId="3356864162" sldId="2160"/>
        </pc:sldMkLst>
      </pc:sldChg>
      <pc:sldChg chg="addSp delSp modSp del mod">
        <pc:chgData name="Aude Alario" userId="89ebcabbf4aa8d85" providerId="LiveId" clId="{32A190A1-ED0C-4AAA-8F5A-E16CEA0FC18F}" dt="2023-03-08T15:49:21.107" v="144" actId="47"/>
        <pc:sldMkLst>
          <pc:docMk/>
          <pc:sldMk cId="3564838627" sldId="2161"/>
        </pc:sldMkLst>
        <pc:picChg chg="del">
          <ac:chgData name="Aude Alario" userId="89ebcabbf4aa8d85" providerId="LiveId" clId="{32A190A1-ED0C-4AAA-8F5A-E16CEA0FC18F}" dt="2023-03-08T10:05:45.073" v="15" actId="478"/>
          <ac:picMkLst>
            <pc:docMk/>
            <pc:sldMk cId="3564838627" sldId="2161"/>
            <ac:picMk id="3" creationId="{526A9133-4D5E-9EC5-FC5C-5E0904C17F5B}"/>
          </ac:picMkLst>
        </pc:picChg>
        <pc:picChg chg="add mod">
          <ac:chgData name="Aude Alario" userId="89ebcabbf4aa8d85" providerId="LiveId" clId="{32A190A1-ED0C-4AAA-8F5A-E16CEA0FC18F}" dt="2023-03-08T14:25:01.546" v="73" actId="27614"/>
          <ac:picMkLst>
            <pc:docMk/>
            <pc:sldMk cId="3564838627" sldId="2161"/>
            <ac:picMk id="4" creationId="{E82795C8-E86C-9C90-85EB-9DE5E6B98F0F}"/>
          </ac:picMkLst>
        </pc:picChg>
      </pc:sldChg>
      <pc:sldChg chg="addSp modSp add del mod">
        <pc:chgData name="Aude Alario" userId="89ebcabbf4aa8d85" providerId="LiveId" clId="{32A190A1-ED0C-4AAA-8F5A-E16CEA0FC18F}" dt="2023-03-08T15:49:16.603" v="130" actId="47"/>
        <pc:sldMkLst>
          <pc:docMk/>
          <pc:sldMk cId="3616353106" sldId="2162"/>
        </pc:sldMkLst>
        <pc:picChg chg="add mod">
          <ac:chgData name="Aude Alario" userId="89ebcabbf4aa8d85" providerId="LiveId" clId="{32A190A1-ED0C-4AAA-8F5A-E16CEA0FC18F}" dt="2023-03-08T14:24:06.435" v="39" actId="27614"/>
          <ac:picMkLst>
            <pc:docMk/>
            <pc:sldMk cId="3616353106" sldId="2162"/>
            <ac:picMk id="4" creationId="{885945F7-5514-D061-1A76-924A2FABBE5A}"/>
          </ac:picMkLst>
        </pc:picChg>
      </pc:sldChg>
      <pc:sldChg chg="del">
        <pc:chgData name="Aude Alario" userId="89ebcabbf4aa8d85" providerId="LiveId" clId="{32A190A1-ED0C-4AAA-8F5A-E16CEA0FC18F}" dt="2023-03-08T10:05:42.792" v="11" actId="47"/>
        <pc:sldMkLst>
          <pc:docMk/>
          <pc:sldMk cId="4259545825" sldId="2162"/>
        </pc:sldMkLst>
      </pc:sldChg>
      <pc:sldChg chg="addSp modSp add del mod">
        <pc:chgData name="Aude Alario" userId="89ebcabbf4aa8d85" providerId="LiveId" clId="{32A190A1-ED0C-4AAA-8F5A-E16CEA0FC18F}" dt="2023-03-08T15:49:16.871" v="131" actId="47"/>
        <pc:sldMkLst>
          <pc:docMk/>
          <pc:sldMk cId="999987344" sldId="2163"/>
        </pc:sldMkLst>
        <pc:picChg chg="add mod">
          <ac:chgData name="Aude Alario" userId="89ebcabbf4aa8d85" providerId="LiveId" clId="{32A190A1-ED0C-4AAA-8F5A-E16CEA0FC18F}" dt="2023-03-08T14:24:08.752" v="41" actId="27614"/>
          <ac:picMkLst>
            <pc:docMk/>
            <pc:sldMk cId="999987344" sldId="2163"/>
            <ac:picMk id="4" creationId="{7906689A-91D4-E5E0-B9B5-EBDB406F5433}"/>
          </ac:picMkLst>
        </pc:picChg>
      </pc:sldChg>
      <pc:sldChg chg="del">
        <pc:chgData name="Aude Alario" userId="89ebcabbf4aa8d85" providerId="LiveId" clId="{32A190A1-ED0C-4AAA-8F5A-E16CEA0FC18F}" dt="2023-03-08T10:05:42.394" v="10" actId="47"/>
        <pc:sldMkLst>
          <pc:docMk/>
          <pc:sldMk cId="2729762585" sldId="2163"/>
        </pc:sldMkLst>
      </pc:sldChg>
      <pc:sldChg chg="addSp modSp add del mod">
        <pc:chgData name="Aude Alario" userId="89ebcabbf4aa8d85" providerId="LiveId" clId="{32A190A1-ED0C-4AAA-8F5A-E16CEA0FC18F}" dt="2023-03-08T15:49:16.886" v="132" actId="47"/>
        <pc:sldMkLst>
          <pc:docMk/>
          <pc:sldMk cId="3427867749" sldId="2164"/>
        </pc:sldMkLst>
        <pc:picChg chg="add mod">
          <ac:chgData name="Aude Alario" userId="89ebcabbf4aa8d85" providerId="LiveId" clId="{32A190A1-ED0C-4AAA-8F5A-E16CEA0FC18F}" dt="2023-03-08T14:24:11.375" v="43" actId="27614"/>
          <ac:picMkLst>
            <pc:docMk/>
            <pc:sldMk cId="3427867749" sldId="2164"/>
            <ac:picMk id="4" creationId="{7833777B-FD2A-FD20-CF52-E1D277CDDC64}"/>
          </ac:picMkLst>
        </pc:picChg>
      </pc:sldChg>
      <pc:sldChg chg="addSp modSp add del mod">
        <pc:chgData name="Aude Alario" userId="89ebcabbf4aa8d85" providerId="LiveId" clId="{32A190A1-ED0C-4AAA-8F5A-E16CEA0FC18F}" dt="2023-03-08T15:49:17.394" v="133" actId="47"/>
        <pc:sldMkLst>
          <pc:docMk/>
          <pc:sldMk cId="1508997190" sldId="2165"/>
        </pc:sldMkLst>
        <pc:picChg chg="add mod">
          <ac:chgData name="Aude Alario" userId="89ebcabbf4aa8d85" providerId="LiveId" clId="{32A190A1-ED0C-4AAA-8F5A-E16CEA0FC18F}" dt="2023-03-08T14:24:15.147" v="45" actId="27614"/>
          <ac:picMkLst>
            <pc:docMk/>
            <pc:sldMk cId="1508997190" sldId="2165"/>
            <ac:picMk id="4" creationId="{01771E9B-C6B5-0CF3-2F20-9A4A9CE36D2A}"/>
          </ac:picMkLst>
        </pc:picChg>
      </pc:sldChg>
      <pc:sldChg chg="addSp modSp add del mod">
        <pc:chgData name="Aude Alario" userId="89ebcabbf4aa8d85" providerId="LiveId" clId="{32A190A1-ED0C-4AAA-8F5A-E16CEA0FC18F}" dt="2023-03-08T15:49:18.211" v="134" actId="47"/>
        <pc:sldMkLst>
          <pc:docMk/>
          <pc:sldMk cId="2081632313" sldId="2166"/>
        </pc:sldMkLst>
        <pc:picChg chg="add mod">
          <ac:chgData name="Aude Alario" userId="89ebcabbf4aa8d85" providerId="LiveId" clId="{32A190A1-ED0C-4AAA-8F5A-E16CEA0FC18F}" dt="2023-03-08T14:24:24.683" v="50" actId="27614"/>
          <ac:picMkLst>
            <pc:docMk/>
            <pc:sldMk cId="2081632313" sldId="2166"/>
            <ac:picMk id="4" creationId="{FD54FF06-3D03-5379-96C5-12C1907C27C5}"/>
          </ac:picMkLst>
        </pc:picChg>
      </pc:sldChg>
      <pc:sldChg chg="addSp modSp add del mod">
        <pc:chgData name="Aude Alario" userId="89ebcabbf4aa8d85" providerId="LiveId" clId="{32A190A1-ED0C-4AAA-8F5A-E16CEA0FC18F}" dt="2023-03-08T15:49:18.229" v="135" actId="47"/>
        <pc:sldMkLst>
          <pc:docMk/>
          <pc:sldMk cId="382934353" sldId="2167"/>
        </pc:sldMkLst>
        <pc:picChg chg="add mod">
          <ac:chgData name="Aude Alario" userId="89ebcabbf4aa8d85" providerId="LiveId" clId="{32A190A1-ED0C-4AAA-8F5A-E16CEA0FC18F}" dt="2023-03-08T14:24:22.839" v="49" actId="962"/>
          <ac:picMkLst>
            <pc:docMk/>
            <pc:sldMk cId="382934353" sldId="2167"/>
            <ac:picMk id="4" creationId="{398BAEA4-2172-BD30-4AC2-00E82983EAE4}"/>
          </ac:picMkLst>
        </pc:picChg>
      </pc:sldChg>
      <pc:sldChg chg="addSp modSp add del mod">
        <pc:chgData name="Aude Alario" userId="89ebcabbf4aa8d85" providerId="LiveId" clId="{32A190A1-ED0C-4AAA-8F5A-E16CEA0FC18F}" dt="2023-03-08T15:49:18.261" v="136" actId="47"/>
        <pc:sldMkLst>
          <pc:docMk/>
          <pc:sldMk cId="2857778891" sldId="2168"/>
        </pc:sldMkLst>
        <pc:picChg chg="add mod">
          <ac:chgData name="Aude Alario" userId="89ebcabbf4aa8d85" providerId="LiveId" clId="{32A190A1-ED0C-4AAA-8F5A-E16CEA0FC18F}" dt="2023-03-08T14:24:27.873" v="52" actId="27614"/>
          <ac:picMkLst>
            <pc:docMk/>
            <pc:sldMk cId="2857778891" sldId="2168"/>
            <ac:picMk id="4" creationId="{5F4D4A5D-52FA-252E-5C25-A071B141E2F7}"/>
          </ac:picMkLst>
        </pc:picChg>
      </pc:sldChg>
      <pc:sldChg chg="addSp modSp add del mod">
        <pc:chgData name="Aude Alario" userId="89ebcabbf4aa8d85" providerId="LiveId" clId="{32A190A1-ED0C-4AAA-8F5A-E16CEA0FC18F}" dt="2023-03-08T15:49:18.276" v="137" actId="47"/>
        <pc:sldMkLst>
          <pc:docMk/>
          <pc:sldMk cId="922522908" sldId="2169"/>
        </pc:sldMkLst>
        <pc:picChg chg="add mod">
          <ac:chgData name="Aude Alario" userId="89ebcabbf4aa8d85" providerId="LiveId" clId="{32A190A1-ED0C-4AAA-8F5A-E16CEA0FC18F}" dt="2023-03-08T14:24:38.538" v="58" actId="27614"/>
          <ac:picMkLst>
            <pc:docMk/>
            <pc:sldMk cId="922522908" sldId="2169"/>
            <ac:picMk id="4" creationId="{61477223-3B9C-1537-E484-918001EB9351}"/>
          </ac:picMkLst>
        </pc:picChg>
      </pc:sldChg>
      <pc:sldChg chg="addSp modSp add del mod">
        <pc:chgData name="Aude Alario" userId="89ebcabbf4aa8d85" providerId="LiveId" clId="{32A190A1-ED0C-4AAA-8F5A-E16CEA0FC18F}" dt="2023-03-08T15:49:18.543" v="138" actId="47"/>
        <pc:sldMkLst>
          <pc:docMk/>
          <pc:sldMk cId="1081024491" sldId="2170"/>
        </pc:sldMkLst>
        <pc:picChg chg="add mod">
          <ac:chgData name="Aude Alario" userId="89ebcabbf4aa8d85" providerId="LiveId" clId="{32A190A1-ED0C-4AAA-8F5A-E16CEA0FC18F}" dt="2023-03-08T14:24:35.192" v="56" actId="962"/>
          <ac:picMkLst>
            <pc:docMk/>
            <pc:sldMk cId="1081024491" sldId="2170"/>
            <ac:picMk id="4" creationId="{36A927FA-4846-A0AA-3CD5-792DAFD52B47}"/>
          </ac:picMkLst>
        </pc:picChg>
      </pc:sldChg>
      <pc:sldChg chg="addSp modSp add del mod">
        <pc:chgData name="Aude Alario" userId="89ebcabbf4aa8d85" providerId="LiveId" clId="{32A190A1-ED0C-4AAA-8F5A-E16CEA0FC18F}" dt="2023-03-08T15:49:18.750" v="139" actId="47"/>
        <pc:sldMkLst>
          <pc:docMk/>
          <pc:sldMk cId="2952009222" sldId="2171"/>
        </pc:sldMkLst>
        <pc:picChg chg="add mod">
          <ac:chgData name="Aude Alario" userId="89ebcabbf4aa8d85" providerId="LiveId" clId="{32A190A1-ED0C-4AAA-8F5A-E16CEA0FC18F}" dt="2023-03-08T14:24:41.065" v="60" actId="27614"/>
          <ac:picMkLst>
            <pc:docMk/>
            <pc:sldMk cId="2952009222" sldId="2171"/>
            <ac:picMk id="4" creationId="{08336D05-1E79-D399-60AF-8EB5C4F20155}"/>
          </ac:picMkLst>
        </pc:picChg>
      </pc:sldChg>
      <pc:sldChg chg="addSp delSp modSp add del mod">
        <pc:chgData name="Aude Alario" userId="89ebcabbf4aa8d85" providerId="LiveId" clId="{32A190A1-ED0C-4AAA-8F5A-E16CEA0FC18F}" dt="2023-03-08T15:49:21.690" v="146" actId="47"/>
        <pc:sldMkLst>
          <pc:docMk/>
          <pc:sldMk cId="3391891790" sldId="2172"/>
        </pc:sldMkLst>
        <pc:picChg chg="del">
          <ac:chgData name="Aude Alario" userId="89ebcabbf4aa8d85" providerId="LiveId" clId="{32A190A1-ED0C-4AAA-8F5A-E16CEA0FC18F}" dt="2023-03-08T14:25:01.102" v="72" actId="478"/>
          <ac:picMkLst>
            <pc:docMk/>
            <pc:sldMk cId="3391891790" sldId="2172"/>
            <ac:picMk id="4" creationId="{E82795C8-E86C-9C90-85EB-9DE5E6B98F0F}"/>
          </ac:picMkLst>
        </pc:picChg>
        <pc:picChg chg="add mod">
          <ac:chgData name="Aude Alario" userId="89ebcabbf4aa8d85" providerId="LiveId" clId="{32A190A1-ED0C-4AAA-8F5A-E16CEA0FC18F}" dt="2023-03-08T14:25:17.570" v="83" actId="27614"/>
          <ac:picMkLst>
            <pc:docMk/>
            <pc:sldMk cId="3391891790" sldId="2172"/>
            <ac:picMk id="5" creationId="{EA54834C-43AF-1A7E-A603-BED128E770CD}"/>
          </ac:picMkLst>
        </pc:picChg>
      </pc:sldChg>
      <pc:sldChg chg="addSp modSp add del mod">
        <pc:chgData name="Aude Alario" userId="89ebcabbf4aa8d85" providerId="LiveId" clId="{32A190A1-ED0C-4AAA-8F5A-E16CEA0FC18F}" dt="2023-03-08T15:49:22.160" v="147" actId="47"/>
        <pc:sldMkLst>
          <pc:docMk/>
          <pc:sldMk cId="223357263" sldId="2173"/>
        </pc:sldMkLst>
        <pc:picChg chg="add mod">
          <ac:chgData name="Aude Alario" userId="89ebcabbf4aa8d85" providerId="LiveId" clId="{32A190A1-ED0C-4AAA-8F5A-E16CEA0FC18F}" dt="2023-03-08T14:25:21.093" v="86" actId="27614"/>
          <ac:picMkLst>
            <pc:docMk/>
            <pc:sldMk cId="223357263" sldId="2173"/>
            <ac:picMk id="4" creationId="{EEA48F64-88EA-EC21-C9DD-1D364709847F}"/>
          </ac:picMkLst>
        </pc:picChg>
      </pc:sldChg>
      <pc:sldChg chg="addSp delSp modSp add mod">
        <pc:chgData name="Aude Alario" userId="89ebcabbf4aa8d85" providerId="LiveId" clId="{32A190A1-ED0C-4AAA-8F5A-E16CEA0FC18F}" dt="2023-03-08T19:20:16.754" v="222" actId="1037"/>
        <pc:sldMkLst>
          <pc:docMk/>
          <pc:sldMk cId="4113892724" sldId="2174"/>
        </pc:sldMkLst>
        <pc:spChg chg="mod">
          <ac:chgData name="Aude Alario" userId="89ebcabbf4aa8d85" providerId="LiveId" clId="{32A190A1-ED0C-4AAA-8F5A-E16CEA0FC18F}" dt="2023-03-08T19:20:16.754" v="222" actId="1037"/>
          <ac:spMkLst>
            <pc:docMk/>
            <pc:sldMk cId="4113892724" sldId="2174"/>
            <ac:spMk id="2" creationId="{7E807E8F-9090-DC7E-AB24-4BC11716EB17}"/>
          </ac:spMkLst>
        </pc:spChg>
        <pc:picChg chg="add mod">
          <ac:chgData name="Aude Alario" userId="89ebcabbf4aa8d85" providerId="LiveId" clId="{32A190A1-ED0C-4AAA-8F5A-E16CEA0FC18F}" dt="2023-03-08T15:49:29.510" v="162"/>
          <ac:picMkLst>
            <pc:docMk/>
            <pc:sldMk cId="4113892724" sldId="2174"/>
            <ac:picMk id="3" creationId="{8563F407-6755-DE43-39E2-CEF4564257A8}"/>
          </ac:picMkLst>
        </pc:picChg>
        <pc:picChg chg="add del mod">
          <ac:chgData name="Aude Alario" userId="89ebcabbf4aa8d85" providerId="LiveId" clId="{32A190A1-ED0C-4AAA-8F5A-E16CEA0FC18F}" dt="2023-03-08T15:49:24.025" v="148" actId="478"/>
          <ac:picMkLst>
            <pc:docMk/>
            <pc:sldMk cId="4113892724" sldId="2174"/>
            <ac:picMk id="4" creationId="{F80768DD-5AA4-27DA-866D-7662359BF77D}"/>
          </ac:picMkLst>
        </pc:picChg>
        <pc:picChg chg="add mod">
          <ac:chgData name="Aude Alario" userId="89ebcabbf4aa8d85" providerId="LiveId" clId="{32A190A1-ED0C-4AAA-8F5A-E16CEA0FC18F}" dt="2023-03-08T15:49:29.132" v="161"/>
          <ac:picMkLst>
            <pc:docMk/>
            <pc:sldMk cId="4113892724" sldId="2174"/>
            <ac:picMk id="5" creationId="{8563F407-6755-DE43-39E2-CEF4564257A8}"/>
          </ac:picMkLst>
        </pc:picChg>
        <pc:picChg chg="add mod">
          <ac:chgData name="Aude Alario" userId="89ebcabbf4aa8d85" providerId="LiveId" clId="{32A190A1-ED0C-4AAA-8F5A-E16CEA0FC18F}" dt="2023-03-08T15:49:28.345" v="160"/>
          <ac:picMkLst>
            <pc:docMk/>
            <pc:sldMk cId="4113892724" sldId="2174"/>
            <ac:picMk id="6" creationId="{8563F407-6755-DE43-39E2-CEF4564257A8}"/>
          </ac:picMkLst>
        </pc:picChg>
        <pc:picChg chg="add mod">
          <ac:chgData name="Aude Alario" userId="89ebcabbf4aa8d85" providerId="LiveId" clId="{32A190A1-ED0C-4AAA-8F5A-E16CEA0FC18F}" dt="2023-03-08T15:49:28.188" v="159"/>
          <ac:picMkLst>
            <pc:docMk/>
            <pc:sldMk cId="4113892724" sldId="2174"/>
            <ac:picMk id="7" creationId="{8563F407-6755-DE43-39E2-CEF4564257A8}"/>
          </ac:picMkLst>
        </pc:picChg>
        <pc:picChg chg="add mod">
          <ac:chgData name="Aude Alario" userId="89ebcabbf4aa8d85" providerId="LiveId" clId="{32A190A1-ED0C-4AAA-8F5A-E16CEA0FC18F}" dt="2023-03-08T15:49:28.109" v="158"/>
          <ac:picMkLst>
            <pc:docMk/>
            <pc:sldMk cId="4113892724" sldId="2174"/>
            <ac:picMk id="8" creationId="{8563F407-6755-DE43-39E2-CEF4564257A8}"/>
          </ac:picMkLst>
        </pc:picChg>
        <pc:picChg chg="add mod">
          <ac:chgData name="Aude Alario" userId="89ebcabbf4aa8d85" providerId="LiveId" clId="{32A190A1-ED0C-4AAA-8F5A-E16CEA0FC18F}" dt="2023-03-08T15:49:27.588" v="157"/>
          <ac:picMkLst>
            <pc:docMk/>
            <pc:sldMk cId="4113892724" sldId="2174"/>
            <ac:picMk id="9" creationId="{8563F407-6755-DE43-39E2-CEF4564257A8}"/>
          </ac:picMkLst>
        </pc:picChg>
        <pc:picChg chg="add mod">
          <ac:chgData name="Aude Alario" userId="89ebcabbf4aa8d85" providerId="LiveId" clId="{32A190A1-ED0C-4AAA-8F5A-E16CEA0FC18F}" dt="2023-03-08T15:49:26.686" v="156"/>
          <ac:picMkLst>
            <pc:docMk/>
            <pc:sldMk cId="4113892724" sldId="2174"/>
            <ac:picMk id="10" creationId="{8563F407-6755-DE43-39E2-CEF4564257A8}"/>
          </ac:picMkLst>
        </pc:picChg>
        <pc:picChg chg="del mod">
          <ac:chgData name="Aude Alario" userId="89ebcabbf4aa8d85" providerId="LiveId" clId="{32A190A1-ED0C-4AAA-8F5A-E16CEA0FC18F}" dt="2023-03-08T16:40:55.887" v="186" actId="478"/>
          <ac:picMkLst>
            <pc:docMk/>
            <pc:sldMk cId="4113892724" sldId="2174"/>
            <ac:picMk id="11" creationId="{1A6F1F1A-45C2-BE09-8446-95A44F59E5E8}"/>
          </ac:picMkLst>
        </pc:picChg>
        <pc:picChg chg="add">
          <ac:chgData name="Aude Alario" userId="89ebcabbf4aa8d85" providerId="LiveId" clId="{32A190A1-ED0C-4AAA-8F5A-E16CEA0FC18F}" dt="2023-03-08T16:41:39.695" v="187" actId="22"/>
          <ac:picMkLst>
            <pc:docMk/>
            <pc:sldMk cId="4113892724" sldId="2174"/>
            <ac:picMk id="13" creationId="{CE2C3E1D-8294-070A-39F0-5C6F0E4A7152}"/>
          </ac:picMkLst>
        </pc:picChg>
      </pc:sldChg>
      <pc:sldChg chg="addSp modSp add mod">
        <pc:chgData name="Aude Alario" userId="89ebcabbf4aa8d85" providerId="LiveId" clId="{32A190A1-ED0C-4AAA-8F5A-E16CEA0FC18F}" dt="2023-03-08T19:18:49.604" v="189" actId="27614"/>
        <pc:sldMkLst>
          <pc:docMk/>
          <pc:sldMk cId="554907179" sldId="2175"/>
        </pc:sldMkLst>
        <pc:picChg chg="add mod">
          <ac:chgData name="Aude Alario" userId="89ebcabbf4aa8d85" providerId="LiveId" clId="{32A190A1-ED0C-4AAA-8F5A-E16CEA0FC18F}" dt="2023-03-08T19:18:49.604" v="189" actId="27614"/>
          <ac:picMkLst>
            <pc:docMk/>
            <pc:sldMk cId="554907179" sldId="2175"/>
            <ac:picMk id="4" creationId="{8DC0C3C8-E997-2D76-D54A-9209EC4F6569}"/>
          </ac:picMkLst>
        </pc:picChg>
      </pc:sldChg>
      <pc:sldChg chg="addSp modSp add del mod ord">
        <pc:chgData name="Aude Alario" userId="89ebcabbf4aa8d85" providerId="LiveId" clId="{32A190A1-ED0C-4AAA-8F5A-E16CEA0FC18F}" dt="2023-03-08T15:49:21.406" v="145" actId="47"/>
        <pc:sldMkLst>
          <pc:docMk/>
          <pc:sldMk cId="3342009724" sldId="2175"/>
        </pc:sldMkLst>
        <pc:picChg chg="add mod">
          <ac:chgData name="Aude Alario" userId="89ebcabbf4aa8d85" providerId="LiveId" clId="{32A190A1-ED0C-4AAA-8F5A-E16CEA0FC18F}" dt="2023-03-08T14:25:12.585" v="80" actId="27614"/>
          <ac:picMkLst>
            <pc:docMk/>
            <pc:sldMk cId="3342009724" sldId="2175"/>
            <ac:picMk id="4" creationId="{D3331E16-9035-F223-593D-C7AF106E1C2F}"/>
          </ac:picMkLst>
        </pc:picChg>
      </pc:sldChg>
      <pc:sldChg chg="new del">
        <pc:chgData name="Aude Alario" userId="89ebcabbf4aa8d85" providerId="LiveId" clId="{32A190A1-ED0C-4AAA-8F5A-E16CEA0FC18F}" dt="2023-03-08T14:44:06.514" v="127" actId="47"/>
        <pc:sldMkLst>
          <pc:docMk/>
          <pc:sldMk cId="516073778" sldId="2176"/>
        </pc:sldMkLst>
      </pc:sldChg>
      <pc:sldChg chg="addSp modSp add mod">
        <pc:chgData name="Aude Alario" userId="89ebcabbf4aa8d85" providerId="LiveId" clId="{32A190A1-ED0C-4AAA-8F5A-E16CEA0FC18F}" dt="2023-03-08T19:19:00.946" v="192" actId="962"/>
        <pc:sldMkLst>
          <pc:docMk/>
          <pc:sldMk cId="3267284975" sldId="2176"/>
        </pc:sldMkLst>
        <pc:picChg chg="add mod">
          <ac:chgData name="Aude Alario" userId="89ebcabbf4aa8d85" providerId="LiveId" clId="{32A190A1-ED0C-4AAA-8F5A-E16CEA0FC18F}" dt="2023-03-08T19:19:00.946" v="192" actId="962"/>
          <ac:picMkLst>
            <pc:docMk/>
            <pc:sldMk cId="3267284975" sldId="2176"/>
            <ac:picMk id="4" creationId="{F0771780-8FB2-61C2-4399-1D165552F0CF}"/>
          </ac:picMkLst>
        </pc:picChg>
      </pc:sldChg>
      <pc:sldChg chg="addSp modSp add mod">
        <pc:chgData name="Aude Alario" userId="89ebcabbf4aa8d85" providerId="LiveId" clId="{32A190A1-ED0C-4AAA-8F5A-E16CEA0FC18F}" dt="2023-03-08T19:19:04.514" v="195" actId="962"/>
        <pc:sldMkLst>
          <pc:docMk/>
          <pc:sldMk cId="365900656" sldId="2177"/>
        </pc:sldMkLst>
        <pc:picChg chg="add mod">
          <ac:chgData name="Aude Alario" userId="89ebcabbf4aa8d85" providerId="LiveId" clId="{32A190A1-ED0C-4AAA-8F5A-E16CEA0FC18F}" dt="2023-03-08T19:19:04.514" v="195" actId="962"/>
          <ac:picMkLst>
            <pc:docMk/>
            <pc:sldMk cId="365900656" sldId="2177"/>
            <ac:picMk id="4" creationId="{3CD6FCD7-20AF-E9CF-1E0B-E07E591B2368}"/>
          </ac:picMkLst>
        </pc:picChg>
      </pc:sldChg>
      <pc:sldChg chg="delSp add del mod">
        <pc:chgData name="Aude Alario" userId="89ebcabbf4aa8d85" providerId="LiveId" clId="{32A190A1-ED0C-4AAA-8F5A-E16CEA0FC18F}" dt="2023-03-08T14:53:53.888" v="128" actId="47"/>
        <pc:sldMkLst>
          <pc:docMk/>
          <pc:sldMk cId="1289530059" sldId="2177"/>
        </pc:sldMkLst>
        <pc:picChg chg="del">
          <ac:chgData name="Aude Alario" userId="89ebcabbf4aa8d85" providerId="LiveId" clId="{32A190A1-ED0C-4AAA-8F5A-E16CEA0FC18F}" dt="2023-03-08T14:43:41.372" v="126" actId="478"/>
          <ac:picMkLst>
            <pc:docMk/>
            <pc:sldMk cId="1289530059" sldId="2177"/>
            <ac:picMk id="4" creationId="{F80768DD-5AA4-27DA-866D-7662359BF77D}"/>
          </ac:picMkLst>
        </pc:picChg>
      </pc:sldChg>
      <pc:sldChg chg="addSp modSp add mod">
        <pc:chgData name="Aude Alario" userId="89ebcabbf4aa8d85" providerId="LiveId" clId="{32A190A1-ED0C-4AAA-8F5A-E16CEA0FC18F}" dt="2023-03-08T19:19:11.481" v="198" actId="962"/>
        <pc:sldMkLst>
          <pc:docMk/>
          <pc:sldMk cId="1536397714" sldId="2178"/>
        </pc:sldMkLst>
        <pc:picChg chg="add mod">
          <ac:chgData name="Aude Alario" userId="89ebcabbf4aa8d85" providerId="LiveId" clId="{32A190A1-ED0C-4AAA-8F5A-E16CEA0FC18F}" dt="2023-03-08T19:19:11.481" v="198" actId="962"/>
          <ac:picMkLst>
            <pc:docMk/>
            <pc:sldMk cId="1536397714" sldId="2178"/>
            <ac:picMk id="4" creationId="{39EC718D-9891-D1A7-F646-FB60FC9743A5}"/>
          </ac:picMkLst>
        </pc:picChg>
      </pc:sldChg>
      <pc:sldChg chg="addSp modSp add mod">
        <pc:chgData name="Aude Alario" userId="89ebcabbf4aa8d85" providerId="LiveId" clId="{32A190A1-ED0C-4AAA-8F5A-E16CEA0FC18F}" dt="2023-03-08T19:19:15.023" v="202" actId="1035"/>
        <pc:sldMkLst>
          <pc:docMk/>
          <pc:sldMk cId="1759926110" sldId="2179"/>
        </pc:sldMkLst>
        <pc:picChg chg="add mod">
          <ac:chgData name="Aude Alario" userId="89ebcabbf4aa8d85" providerId="LiveId" clId="{32A190A1-ED0C-4AAA-8F5A-E16CEA0FC18F}" dt="2023-03-08T19:19:15.023" v="202" actId="1035"/>
          <ac:picMkLst>
            <pc:docMk/>
            <pc:sldMk cId="1759926110" sldId="2179"/>
            <ac:picMk id="4" creationId="{6B73D8FB-F47D-AA8B-FF6F-505CBB8E7870}"/>
          </ac:picMkLst>
        </pc:picChg>
      </pc:sldChg>
      <pc:sldChg chg="addSp modSp add mod">
        <pc:chgData name="Aude Alario" userId="89ebcabbf4aa8d85" providerId="LiveId" clId="{32A190A1-ED0C-4AAA-8F5A-E16CEA0FC18F}" dt="2023-03-08T19:19:25.095" v="205" actId="962"/>
        <pc:sldMkLst>
          <pc:docMk/>
          <pc:sldMk cId="2104823975" sldId="2180"/>
        </pc:sldMkLst>
        <pc:picChg chg="add mod">
          <ac:chgData name="Aude Alario" userId="89ebcabbf4aa8d85" providerId="LiveId" clId="{32A190A1-ED0C-4AAA-8F5A-E16CEA0FC18F}" dt="2023-03-08T19:19:25.095" v="205" actId="962"/>
          <ac:picMkLst>
            <pc:docMk/>
            <pc:sldMk cId="2104823975" sldId="2180"/>
            <ac:picMk id="4" creationId="{2DD0F8F3-4A88-874F-BEAC-40BB77DC1218}"/>
          </ac:picMkLst>
        </pc:picChg>
      </pc:sldChg>
      <pc:sldChg chg="addSp modSp add mod">
        <pc:chgData name="Aude Alario" userId="89ebcabbf4aa8d85" providerId="LiveId" clId="{32A190A1-ED0C-4AAA-8F5A-E16CEA0FC18F}" dt="2023-03-08T19:19:28.228" v="208" actId="962"/>
        <pc:sldMkLst>
          <pc:docMk/>
          <pc:sldMk cId="2731853932" sldId="2181"/>
        </pc:sldMkLst>
        <pc:picChg chg="add mod">
          <ac:chgData name="Aude Alario" userId="89ebcabbf4aa8d85" providerId="LiveId" clId="{32A190A1-ED0C-4AAA-8F5A-E16CEA0FC18F}" dt="2023-03-08T19:19:28.228" v="208" actId="962"/>
          <ac:picMkLst>
            <pc:docMk/>
            <pc:sldMk cId="2731853932" sldId="2181"/>
            <ac:picMk id="4" creationId="{03504876-62AA-46B7-BBED-AAE28E2AE42C}"/>
          </ac:picMkLst>
        </pc:picChg>
      </pc:sldChg>
      <pc:sldChg chg="addSp modSp add mod">
        <pc:chgData name="Aude Alario" userId="89ebcabbf4aa8d85" providerId="LiveId" clId="{32A190A1-ED0C-4AAA-8F5A-E16CEA0FC18F}" dt="2023-03-08T19:19:33.118" v="210" actId="27614"/>
        <pc:sldMkLst>
          <pc:docMk/>
          <pc:sldMk cId="1655115815" sldId="2182"/>
        </pc:sldMkLst>
        <pc:picChg chg="add mod">
          <ac:chgData name="Aude Alario" userId="89ebcabbf4aa8d85" providerId="LiveId" clId="{32A190A1-ED0C-4AAA-8F5A-E16CEA0FC18F}" dt="2023-03-08T19:19:33.118" v="210" actId="27614"/>
          <ac:picMkLst>
            <pc:docMk/>
            <pc:sldMk cId="1655115815" sldId="2182"/>
            <ac:picMk id="4" creationId="{1CEF01C3-7F7D-EAC0-88B5-0E89EEB2AEB1}"/>
          </ac:picMkLst>
        </pc:picChg>
      </pc:sldChg>
      <pc:sldChg chg="addSp modSp add mod">
        <pc:chgData name="Aude Alario" userId="89ebcabbf4aa8d85" providerId="LiveId" clId="{32A190A1-ED0C-4AAA-8F5A-E16CEA0FC18F}" dt="2023-03-08T19:19:36.311" v="213" actId="962"/>
        <pc:sldMkLst>
          <pc:docMk/>
          <pc:sldMk cId="2971815820" sldId="2183"/>
        </pc:sldMkLst>
        <pc:picChg chg="add mod">
          <ac:chgData name="Aude Alario" userId="89ebcabbf4aa8d85" providerId="LiveId" clId="{32A190A1-ED0C-4AAA-8F5A-E16CEA0FC18F}" dt="2023-03-08T19:19:36.311" v="213" actId="962"/>
          <ac:picMkLst>
            <pc:docMk/>
            <pc:sldMk cId="2971815820" sldId="2183"/>
            <ac:picMk id="4" creationId="{0A6243EB-A6AE-8E1F-7F68-BF10B60A214D}"/>
          </ac:picMkLst>
        </pc:picChg>
      </pc:sldChg>
      <pc:sldChg chg="addSp modSp add mod ord">
        <pc:chgData name="Aude Alario" userId="89ebcabbf4aa8d85" providerId="LiveId" clId="{32A190A1-ED0C-4AAA-8F5A-E16CEA0FC18F}" dt="2023-03-08T20:16:10.532" v="337"/>
        <pc:sldMkLst>
          <pc:docMk/>
          <pc:sldMk cId="3174979251" sldId="2184"/>
        </pc:sldMkLst>
        <pc:picChg chg="add mod">
          <ac:chgData name="Aude Alario" userId="89ebcabbf4aa8d85" providerId="LiveId" clId="{32A190A1-ED0C-4AAA-8F5A-E16CEA0FC18F}" dt="2023-03-08T19:23:12.533" v="246" actId="1076"/>
          <ac:picMkLst>
            <pc:docMk/>
            <pc:sldMk cId="3174979251" sldId="2184"/>
            <ac:picMk id="4" creationId="{34FD3094-B4CF-171D-FFB7-F33BC80DECE4}"/>
          </ac:picMkLst>
        </pc:picChg>
      </pc:sldChg>
      <pc:sldChg chg="addSp modSp add mod ord">
        <pc:chgData name="Aude Alario" userId="89ebcabbf4aa8d85" providerId="LiveId" clId="{32A190A1-ED0C-4AAA-8F5A-E16CEA0FC18F}" dt="2023-03-08T20:16:13.405" v="339"/>
        <pc:sldMkLst>
          <pc:docMk/>
          <pc:sldMk cId="3809207799" sldId="2185"/>
        </pc:sldMkLst>
        <pc:picChg chg="add mod">
          <ac:chgData name="Aude Alario" userId="89ebcabbf4aa8d85" providerId="LiveId" clId="{32A190A1-ED0C-4AAA-8F5A-E16CEA0FC18F}" dt="2023-03-08T19:23:38.778" v="263" actId="1035"/>
          <ac:picMkLst>
            <pc:docMk/>
            <pc:sldMk cId="3809207799" sldId="2185"/>
            <ac:picMk id="4" creationId="{0DDBA487-065E-1E2F-A2ED-696E800D9FA3}"/>
          </ac:picMkLst>
        </pc:picChg>
      </pc:sldChg>
      <pc:sldChg chg="addSp modSp add mod ord">
        <pc:chgData name="Aude Alario" userId="89ebcabbf4aa8d85" providerId="LiveId" clId="{32A190A1-ED0C-4AAA-8F5A-E16CEA0FC18F}" dt="2023-03-08T20:16:20.799" v="341"/>
        <pc:sldMkLst>
          <pc:docMk/>
          <pc:sldMk cId="1494685112" sldId="2186"/>
        </pc:sldMkLst>
        <pc:picChg chg="add mod">
          <ac:chgData name="Aude Alario" userId="89ebcabbf4aa8d85" providerId="LiveId" clId="{32A190A1-ED0C-4AAA-8F5A-E16CEA0FC18F}" dt="2023-03-08T20:12:09.982" v="292" actId="1076"/>
          <ac:picMkLst>
            <pc:docMk/>
            <pc:sldMk cId="1494685112" sldId="2186"/>
            <ac:picMk id="4" creationId="{3C38E070-F98D-C094-16C8-137BEAA2CDC6}"/>
          </ac:picMkLst>
        </pc:picChg>
      </pc:sldChg>
      <pc:sldChg chg="addSp modSp add mod ord">
        <pc:chgData name="Aude Alario" userId="89ebcabbf4aa8d85" providerId="LiveId" clId="{32A190A1-ED0C-4AAA-8F5A-E16CEA0FC18F}" dt="2023-03-08T20:16:23.793" v="343"/>
        <pc:sldMkLst>
          <pc:docMk/>
          <pc:sldMk cId="247632797" sldId="2187"/>
        </pc:sldMkLst>
        <pc:picChg chg="add mod">
          <ac:chgData name="Aude Alario" userId="89ebcabbf4aa8d85" providerId="LiveId" clId="{32A190A1-ED0C-4AAA-8F5A-E16CEA0FC18F}" dt="2023-03-08T20:12:52.660" v="299" actId="1035"/>
          <ac:picMkLst>
            <pc:docMk/>
            <pc:sldMk cId="247632797" sldId="2187"/>
            <ac:picMk id="4" creationId="{57903C52-06D2-5481-9499-18EFF7B8313C}"/>
          </ac:picMkLst>
        </pc:picChg>
      </pc:sldChg>
      <pc:sldChg chg="addSp modSp add mod ord">
        <pc:chgData name="Aude Alario" userId="89ebcabbf4aa8d85" providerId="LiveId" clId="{32A190A1-ED0C-4AAA-8F5A-E16CEA0FC18F}" dt="2023-03-08T20:16:36.400" v="345"/>
        <pc:sldMkLst>
          <pc:docMk/>
          <pc:sldMk cId="3303752934" sldId="2188"/>
        </pc:sldMkLst>
        <pc:picChg chg="add mod">
          <ac:chgData name="Aude Alario" userId="89ebcabbf4aa8d85" providerId="LiveId" clId="{32A190A1-ED0C-4AAA-8F5A-E16CEA0FC18F}" dt="2023-03-08T20:14:07.895" v="304" actId="1076"/>
          <ac:picMkLst>
            <pc:docMk/>
            <pc:sldMk cId="3303752934" sldId="2188"/>
            <ac:picMk id="4" creationId="{DF2B6737-584D-DE52-7C06-528DC4E9AEF2}"/>
          </ac:picMkLst>
        </pc:picChg>
      </pc:sldChg>
      <pc:sldChg chg="addSp modSp add mod">
        <pc:chgData name="Aude Alario" userId="89ebcabbf4aa8d85" providerId="LiveId" clId="{32A190A1-ED0C-4AAA-8F5A-E16CEA0FC18F}" dt="2023-03-08T20:15:43.821" v="335" actId="1076"/>
        <pc:sldMkLst>
          <pc:docMk/>
          <pc:sldMk cId="1964968032" sldId="2189"/>
        </pc:sldMkLst>
        <pc:picChg chg="add mod">
          <ac:chgData name="Aude Alario" userId="89ebcabbf4aa8d85" providerId="LiveId" clId="{32A190A1-ED0C-4AAA-8F5A-E16CEA0FC18F}" dt="2023-03-08T20:15:43.821" v="335" actId="1076"/>
          <ac:picMkLst>
            <pc:docMk/>
            <pc:sldMk cId="1964968032" sldId="2189"/>
            <ac:picMk id="4" creationId="{10AD5890-B99E-9526-357E-05091FC22EDB}"/>
          </ac:picMkLst>
        </pc:picChg>
      </pc:sldChg>
      <pc:sldChg chg="addSp modSp add mod ord">
        <pc:chgData name="Aude Alario" userId="89ebcabbf4aa8d85" providerId="LiveId" clId="{32A190A1-ED0C-4AAA-8F5A-E16CEA0FC18F}" dt="2023-03-08T20:16:38.230" v="347"/>
        <pc:sldMkLst>
          <pc:docMk/>
          <pc:sldMk cId="1444658668" sldId="2190"/>
        </pc:sldMkLst>
        <pc:picChg chg="add mod">
          <ac:chgData name="Aude Alario" userId="89ebcabbf4aa8d85" providerId="LiveId" clId="{32A190A1-ED0C-4AAA-8F5A-E16CEA0FC18F}" dt="2023-03-08T20:14:24.671" v="310" actId="1076"/>
          <ac:picMkLst>
            <pc:docMk/>
            <pc:sldMk cId="1444658668" sldId="2190"/>
            <ac:picMk id="4" creationId="{0A416900-F03F-5B9D-2F1D-ED10794D9A93}"/>
          </ac:picMkLst>
        </pc:picChg>
      </pc:sldChg>
      <pc:sldChg chg="addSp modSp add mod ord">
        <pc:chgData name="Aude Alario" userId="89ebcabbf4aa8d85" providerId="LiveId" clId="{32A190A1-ED0C-4AAA-8F5A-E16CEA0FC18F}" dt="2023-03-08T20:16:40.811" v="349"/>
        <pc:sldMkLst>
          <pc:docMk/>
          <pc:sldMk cId="1837372436" sldId="2191"/>
        </pc:sldMkLst>
        <pc:picChg chg="add mod">
          <ac:chgData name="Aude Alario" userId="89ebcabbf4aa8d85" providerId="LiveId" clId="{32A190A1-ED0C-4AAA-8F5A-E16CEA0FC18F}" dt="2023-03-08T20:14:42.300" v="315" actId="1076"/>
          <ac:picMkLst>
            <pc:docMk/>
            <pc:sldMk cId="1837372436" sldId="2191"/>
            <ac:picMk id="4" creationId="{663EC2CF-D3C8-0375-A9F5-914B1BEE72FD}"/>
          </ac:picMkLst>
        </pc:picChg>
      </pc:sldChg>
      <pc:sldChg chg="addSp modSp add mod ord">
        <pc:chgData name="Aude Alario" userId="89ebcabbf4aa8d85" providerId="LiveId" clId="{32A190A1-ED0C-4AAA-8F5A-E16CEA0FC18F}" dt="2023-03-08T20:16:42.533" v="351"/>
        <pc:sldMkLst>
          <pc:docMk/>
          <pc:sldMk cId="858806778" sldId="2192"/>
        </pc:sldMkLst>
        <pc:picChg chg="add mod">
          <ac:chgData name="Aude Alario" userId="89ebcabbf4aa8d85" providerId="LiveId" clId="{32A190A1-ED0C-4AAA-8F5A-E16CEA0FC18F}" dt="2023-03-08T20:15:04.127" v="321" actId="1076"/>
          <ac:picMkLst>
            <pc:docMk/>
            <pc:sldMk cId="858806778" sldId="2192"/>
            <ac:picMk id="4" creationId="{296CD6F2-EB3F-2933-36BB-9C4A230308EF}"/>
          </ac:picMkLst>
        </pc:picChg>
      </pc:sldChg>
      <pc:sldChg chg="addSp modSp add mod ord">
        <pc:chgData name="Aude Alario" userId="89ebcabbf4aa8d85" providerId="LiveId" clId="{32A190A1-ED0C-4AAA-8F5A-E16CEA0FC18F}" dt="2023-03-08T20:16:44.169" v="353"/>
        <pc:sldMkLst>
          <pc:docMk/>
          <pc:sldMk cId="2348684656" sldId="2193"/>
        </pc:sldMkLst>
        <pc:picChg chg="add mod">
          <ac:chgData name="Aude Alario" userId="89ebcabbf4aa8d85" providerId="LiveId" clId="{32A190A1-ED0C-4AAA-8F5A-E16CEA0FC18F}" dt="2023-03-08T20:15:23.871" v="327" actId="1076"/>
          <ac:picMkLst>
            <pc:docMk/>
            <pc:sldMk cId="2348684656" sldId="2193"/>
            <ac:picMk id="4" creationId="{37E1C6F0-EABA-C36C-8B35-774584642F6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592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7053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0540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383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3007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54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80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7807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238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7577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168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0052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08/03/2023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65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87F6B82-356E-DB76-BA3C-454B624C3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98767"/>
            <a:ext cx="10972800" cy="1143000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CAMPAGNE MATCHMEN</a:t>
            </a:r>
          </a:p>
        </p:txBody>
      </p:sp>
    </p:spTree>
    <p:extLst>
      <p:ext uri="{BB962C8B-B14F-4D97-AF65-F5344CB8AC3E}">
        <p14:creationId xmlns:p14="http://schemas.microsoft.com/office/powerpoint/2010/main" val="3983412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, signe&#10;&#10;Description générée automatiquement">
            <a:extLst>
              <a:ext uri="{FF2B5EF4-FFF2-40B4-BE49-F238E27FC236}">
                <a16:creationId xmlns:a16="http://schemas.microsoft.com/office/drawing/2014/main" id="{39EC718D-9891-D1A7-F646-FB60FC974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97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équipement électronique, afficher&#10;&#10;Description générée automatiquement">
            <a:extLst>
              <a:ext uri="{FF2B5EF4-FFF2-40B4-BE49-F238E27FC236}">
                <a16:creationId xmlns:a16="http://schemas.microsoft.com/office/drawing/2014/main" id="{DF2B6737-584D-DE52-7C06-528DC4E9A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0549" y="806552"/>
            <a:ext cx="6870902" cy="525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752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, signe&#10;&#10;Description générée automatiquement">
            <a:extLst>
              <a:ext uri="{FF2B5EF4-FFF2-40B4-BE49-F238E27FC236}">
                <a16:creationId xmlns:a16="http://schemas.microsoft.com/office/drawing/2014/main" id="{6B73D8FB-F47D-AA8B-FF6F-505CBB8E7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-9427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26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équipement électronique&#10;&#10;Description générée automatiquement">
            <a:extLst>
              <a:ext uri="{FF2B5EF4-FFF2-40B4-BE49-F238E27FC236}">
                <a16:creationId xmlns:a16="http://schemas.microsoft.com/office/drawing/2014/main" id="{0A416900-F03F-5B9D-2F1D-ED10794D9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805038"/>
            <a:ext cx="6858000" cy="52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658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, signe&#10;&#10;Description générée automatiquement">
            <a:extLst>
              <a:ext uri="{FF2B5EF4-FFF2-40B4-BE49-F238E27FC236}">
                <a16:creationId xmlns:a16="http://schemas.microsoft.com/office/drawing/2014/main" id="{2DD0F8F3-4A88-874F-BEAC-40BB77DC1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823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équipement électronique, afficher&#10;&#10;Description générée automatiquement">
            <a:extLst>
              <a:ext uri="{FF2B5EF4-FFF2-40B4-BE49-F238E27FC236}">
                <a16:creationId xmlns:a16="http://schemas.microsoft.com/office/drawing/2014/main" id="{663EC2CF-D3C8-0375-A9F5-914B1BEE7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805037"/>
            <a:ext cx="6857998" cy="524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372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, signe&#10;&#10;Description générée automatiquement">
            <a:extLst>
              <a:ext uri="{FF2B5EF4-FFF2-40B4-BE49-F238E27FC236}">
                <a16:creationId xmlns:a16="http://schemas.microsoft.com/office/drawing/2014/main" id="{03504876-62AA-46B7-BBED-AAE28E2AE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53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équipement électronique, afficher&#10;&#10;Description générée automatiquement">
            <a:extLst>
              <a:ext uri="{FF2B5EF4-FFF2-40B4-BE49-F238E27FC236}">
                <a16:creationId xmlns:a16="http://schemas.microsoft.com/office/drawing/2014/main" id="{296CD6F2-EB3F-2933-36BB-9C4A230308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805038"/>
            <a:ext cx="6858000" cy="52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067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, signe, bordure&#10;&#10;Description générée automatiquement">
            <a:extLst>
              <a:ext uri="{FF2B5EF4-FFF2-40B4-BE49-F238E27FC236}">
                <a16:creationId xmlns:a16="http://schemas.microsoft.com/office/drawing/2014/main" id="{1CEF01C3-7F7D-EAC0-88B5-0E89EEB2A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1158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7E1C6F0-EABA-C36C-8B35-774584642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8" y="805036"/>
            <a:ext cx="6858002" cy="524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684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-549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E2C3E1D-8294-070A-39F0-5C6F0E4A7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716" y="0"/>
            <a:ext cx="4738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8927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&#10;&#10;Description générée automatiquement">
            <a:extLst>
              <a:ext uri="{FF2B5EF4-FFF2-40B4-BE49-F238E27FC236}">
                <a16:creationId xmlns:a16="http://schemas.microsoft.com/office/drawing/2014/main" id="{0A6243EB-A6AE-8E1F-7F68-BF10B60A2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158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, équipement électronique&#10;&#10;Description générée automatiquement">
            <a:extLst>
              <a:ext uri="{FF2B5EF4-FFF2-40B4-BE49-F238E27FC236}">
                <a16:creationId xmlns:a16="http://schemas.microsoft.com/office/drawing/2014/main" id="{10AD5890-B99E-9526-357E-05091FC22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1610" y="813175"/>
            <a:ext cx="6848780" cy="524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968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4FD3094-B4CF-171D-FFB7-F33BC80DEC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805038"/>
            <a:ext cx="6858000" cy="52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79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, trottoir, signe&#10;&#10;Description générée automatiquement">
            <a:extLst>
              <a:ext uri="{FF2B5EF4-FFF2-40B4-BE49-F238E27FC236}">
                <a16:creationId xmlns:a16="http://schemas.microsoft.com/office/drawing/2014/main" id="{8DC0C3C8-E997-2D76-D54A-9209EC4F65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07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DDBA487-065E-1E2F-A2ED-696E800D9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05033"/>
            <a:ext cx="6857999" cy="52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07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, signe&#10;&#10;Description générée automatiquement">
            <a:extLst>
              <a:ext uri="{FF2B5EF4-FFF2-40B4-BE49-F238E27FC236}">
                <a16:creationId xmlns:a16="http://schemas.microsoft.com/office/drawing/2014/main" id="{F0771780-8FB2-61C2-4399-1D165552F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284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équipement électronique, afficher&#10;&#10;Description générée automatiquement">
            <a:extLst>
              <a:ext uri="{FF2B5EF4-FFF2-40B4-BE49-F238E27FC236}">
                <a16:creationId xmlns:a16="http://schemas.microsoft.com/office/drawing/2014/main" id="{3C38E070-F98D-C094-16C8-137BEAA2C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8" y="805038"/>
            <a:ext cx="6858003" cy="524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685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extérieur, signe&#10;&#10;Description générée automatiquement">
            <a:extLst>
              <a:ext uri="{FF2B5EF4-FFF2-40B4-BE49-F238E27FC236}">
                <a16:creationId xmlns:a16="http://schemas.microsoft.com/office/drawing/2014/main" id="{3CD6FCD7-20AF-E9CF-1E0B-E07E591B2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00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équipement électronique, afficher&#10;&#10;Description générée automatiquement">
            <a:extLst>
              <a:ext uri="{FF2B5EF4-FFF2-40B4-BE49-F238E27FC236}">
                <a16:creationId xmlns:a16="http://schemas.microsoft.com/office/drawing/2014/main" id="{57903C52-06D2-5481-9499-18EFF7B83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8" y="796568"/>
            <a:ext cx="6858003" cy="524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279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Grand écran</PresentationFormat>
  <Paragraphs>1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6" baseType="lpstr">
      <vt:lpstr>Arial</vt:lpstr>
      <vt:lpstr>Avenir Next LT Pro</vt:lpstr>
      <vt:lpstr>Calibri</vt:lpstr>
      <vt:lpstr>Helvetica</vt:lpstr>
      <vt:lpstr>1_Thème Office</vt:lpstr>
      <vt:lpstr>CAMPAGNE MATCHMEN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CAMPAGNE PPNP St Val</dc:title>
  <dc:creator>Antoine Jubert</dc:creator>
  <cp:lastModifiedBy>Aude Alario</cp:lastModifiedBy>
  <cp:revision>1</cp:revision>
  <dcterms:created xsi:type="dcterms:W3CDTF">2023-01-11T08:46:00Z</dcterms:created>
  <dcterms:modified xsi:type="dcterms:W3CDTF">2023-03-08T20:16:47Z</dcterms:modified>
</cp:coreProperties>
</file>