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4"/>
  </p:sldMasterIdLst>
  <p:notesMasterIdLst>
    <p:notesMasterId r:id="rId16"/>
  </p:notesMasterIdLst>
  <p:sldIdLst>
    <p:sldId id="2157" r:id="rId5"/>
    <p:sldId id="2160" r:id="rId6"/>
    <p:sldId id="2162" r:id="rId7"/>
    <p:sldId id="2156" r:id="rId8"/>
    <p:sldId id="2169" r:id="rId9"/>
    <p:sldId id="2172" r:id="rId10"/>
    <p:sldId id="2177" r:id="rId11"/>
    <p:sldId id="2170" r:id="rId12"/>
    <p:sldId id="2168" r:id="rId13"/>
    <p:sldId id="2176" r:id="rId14"/>
    <p:sldId id="2178" r:id="rId15"/>
  </p:sldIdLst>
  <p:sldSz cx="12192000" cy="6858000"/>
  <p:notesSz cx="6797675" cy="9926638"/>
  <p:embeddedFontLst>
    <p:embeddedFont>
      <p:font typeface="Avenir Next LT Pro" panose="020B0504020202020204" pitchFamily="34" charset="0"/>
      <p:regular r:id="rId17"/>
      <p:bold r:id="rId18"/>
      <p:italic r:id="rId19"/>
      <p:boldItalic r:id="rId20"/>
    </p:embeddedFont>
    <p:embeddedFont>
      <p:font typeface="CA Metro" panose="020B0604020202020204" charset="0"/>
      <p:regular r:id="rId21"/>
      <p:bold r:id="rId22"/>
    </p:embeddedFont>
    <p:embeddedFont>
      <p:font typeface="Helvetica" panose="020B0604020202020204" pitchFamily="34" charset="0"/>
      <p:regular r:id="rId23"/>
      <p:bold r:id="rId24"/>
      <p:italic r:id="rId25"/>
      <p:boldItalic r:id="rId26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E600"/>
    <a:srgbClr val="00B050"/>
    <a:srgbClr val="FF0000"/>
    <a:srgbClr val="FFFFFF"/>
    <a:srgbClr val="004282"/>
    <a:srgbClr val="292929"/>
    <a:srgbClr val="FF9900"/>
    <a:srgbClr val="002B69"/>
    <a:srgbClr val="5D5D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255" autoAdjust="0"/>
    <p:restoredTop sz="94576" autoAdjust="0"/>
  </p:normalViewPr>
  <p:slideViewPr>
    <p:cSldViewPr snapToGrid="0">
      <p:cViewPr>
        <p:scale>
          <a:sx n="37" d="100"/>
          <a:sy n="37" d="100"/>
        </p:scale>
        <p:origin x="2683" y="1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" Type="http://schemas.openxmlformats.org/officeDocument/2006/relationships/customXml" Target="../customXml/item3.xml"/><Relationship Id="rId21" Type="http://schemas.openxmlformats.org/officeDocument/2006/relationships/font" Target="fonts/font5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8.fntdata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font" Target="fonts/font7.fntdata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font" Target="fonts/font3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6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venir Next LT Pro" panose="020B050402020202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venir Next LT Pro" panose="020B0504020202020204" pitchFamily="34" charset="0"/>
              </a:defRPr>
            </a:lvl1pPr>
          </a:lstStyle>
          <a:p>
            <a:fld id="{B84EF604-7521-4278-9F04-D28BB98F1029}" type="datetimeFigureOut">
              <a:rPr lang="fr-FR" smtClean="0"/>
              <a:pPr/>
              <a:t>07/10/2024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venir Next LT Pro" panose="020B050402020202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venir Next LT Pro" panose="020B0504020202020204" pitchFamily="34" charset="0"/>
              </a:defRPr>
            </a:lvl1pPr>
          </a:lstStyle>
          <a:p>
            <a:fld id="{B113B0AC-776F-4213-B70C-F56AC74C9DCC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453188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F299E95-EA5A-45D5-834C-2185E1E381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9035" y="820190"/>
            <a:ext cx="9254765" cy="537556"/>
          </a:xfrm>
        </p:spPr>
        <p:txBody>
          <a:bodyPr/>
          <a:lstStyle>
            <a:lvl1pPr algn="r">
              <a:defRPr>
                <a:latin typeface="Avenir Next LT Pro" panose="020B0504020202020204" pitchFamily="34" charset="0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75A32BD-7BE4-4129-B440-2D86279607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 marL="2286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1pPr>
            <a:lvl2pPr marL="6858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2pPr>
            <a:lvl3pPr marL="11430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3pPr>
            <a:lvl4pPr marL="16002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Next LT Pro" panose="020B0504020202020204" pitchFamily="34" charset="0"/>
              </a:defRPr>
            </a:lvl4pPr>
            <a:lvl5pPr marL="20574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Freihandform: Form 9">
            <a:extLst>
              <a:ext uri="{FF2B5EF4-FFF2-40B4-BE49-F238E27FC236}">
                <a16:creationId xmlns:a16="http://schemas.microsoft.com/office/drawing/2014/main" id="{BEDCCF9F-B94C-4495-9299-F2524924FC55}"/>
              </a:ext>
            </a:extLst>
          </p:cNvPr>
          <p:cNvSpPr>
            <a:spLocks/>
          </p:cNvSpPr>
          <p:nvPr userDrawn="1"/>
        </p:nvSpPr>
        <p:spPr bwMode="auto">
          <a:xfrm flipH="1" flipV="1">
            <a:off x="0" y="-3278"/>
            <a:ext cx="5811748" cy="1419332"/>
          </a:xfrm>
          <a:custGeom>
            <a:avLst/>
            <a:gdLst>
              <a:gd name="connsiteX0" fmla="*/ 1843678 w 1843678"/>
              <a:gd name="connsiteY0" fmla="*/ 0 h 528810"/>
              <a:gd name="connsiteX1" fmla="*/ 1843678 w 1843678"/>
              <a:gd name="connsiteY1" fmla="*/ 528810 h 528810"/>
              <a:gd name="connsiteX2" fmla="*/ 0 w 1843678"/>
              <a:gd name="connsiteY2" fmla="*/ 528810 h 528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43678" h="528810">
                <a:moveTo>
                  <a:pt x="1843678" y="0"/>
                </a:moveTo>
                <a:lnTo>
                  <a:pt x="1843678" y="528810"/>
                </a:lnTo>
                <a:lnTo>
                  <a:pt x="0" y="528810"/>
                </a:lnTo>
                <a:close/>
              </a:path>
            </a:pathLst>
          </a:custGeom>
          <a:solidFill>
            <a:srgbClr val="00428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 dirty="0">
              <a:latin typeface="Avenir Next LT Pro" panose="020B0504020202020204" pitchFamily="34" charset="0"/>
            </a:endParaRP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CF404A04-4135-4188-9CA8-1D25C89F84D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20700000">
            <a:off x="47835" y="379761"/>
            <a:ext cx="3067596" cy="437574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/>
              <a:t>#modifiez</a:t>
            </a:r>
          </a:p>
        </p:txBody>
      </p:sp>
      <p:sp>
        <p:nvSpPr>
          <p:cNvPr id="9" name="Freihandform: Form 18">
            <a:extLst>
              <a:ext uri="{FF2B5EF4-FFF2-40B4-BE49-F238E27FC236}">
                <a16:creationId xmlns:a16="http://schemas.microsoft.com/office/drawing/2014/main" id="{89C75635-2DAE-40A1-82F0-947E17A7474E}"/>
              </a:ext>
            </a:extLst>
          </p:cNvPr>
          <p:cNvSpPr>
            <a:spLocks/>
          </p:cNvSpPr>
          <p:nvPr userDrawn="1"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 dirty="0">
              <a:latin typeface="Avenir Next LT Pro" panose="020B0504020202020204" pitchFamily="34" charset="0"/>
            </a:endParaRPr>
          </a:p>
        </p:txBody>
      </p:sp>
      <p:sp>
        <p:nvSpPr>
          <p:cNvPr id="12" name="Espace réservé du numéro de diapositive 5">
            <a:extLst>
              <a:ext uri="{FF2B5EF4-FFF2-40B4-BE49-F238E27FC236}">
                <a16:creationId xmlns:a16="http://schemas.microsoft.com/office/drawing/2014/main" id="{07425B69-6C68-4097-9AB8-A0BF4156F5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97920" y="6492876"/>
            <a:ext cx="676584" cy="365125"/>
          </a:xfrm>
        </p:spPr>
        <p:txBody>
          <a:bodyPr/>
          <a:lstStyle/>
          <a:p>
            <a:fld id="{6A3E7241-16CC-4146-9BD5-AEC56D02ABBB}" type="slidenum">
              <a:rPr lang="fr-FR" smtClean="0"/>
              <a:t>‹N°›</a:t>
            </a:fld>
            <a:endParaRPr lang="fr-FR"/>
          </a:p>
        </p:txBody>
      </p:sp>
      <p:pic>
        <p:nvPicPr>
          <p:cNvPr id="4" name="Image 3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67B2D219-D5A6-A1C4-9AE2-5CCC9FDDF2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90036" y="5665262"/>
            <a:ext cx="988576" cy="843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86167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kro final she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10425734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07/10/2024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195655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: Form 18">
            <a:extLst>
              <a:ext uri="{FF2B5EF4-FFF2-40B4-BE49-F238E27FC236}">
                <a16:creationId xmlns:a16="http://schemas.microsoft.com/office/drawing/2014/main" id="{C8B4BE4E-AAEF-4AD2-BAF8-09809628EA53}"/>
              </a:ext>
            </a:extLst>
          </p:cNvPr>
          <p:cNvSpPr>
            <a:spLocks/>
          </p:cNvSpPr>
          <p:nvPr userDrawn="1"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 dirty="0">
              <a:latin typeface="Avenir Next LT Pro" panose="020B05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C5ACD78-595F-468B-AD32-9316383B6C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61900967-DE7C-430E-AEF5-2974312C681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EA1D04-CA53-4DE3-84A8-2B63E41036C9}" type="slidenum">
              <a:rPr lang="de-DE" smtClean="0"/>
              <a:pPr/>
              <a:t>‹N°›</a:t>
            </a:fld>
            <a:endParaRPr lang="de-DE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EE78582-EFF8-4078-A0E8-6E01FA89DA46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de-DE"/>
              <a:t>Confidentiel|   </a:t>
            </a:r>
            <a:fld id="{FC89AA29-A18B-45E6-A6DD-E693AF6AAD3A}" type="datetimeFigureOut">
              <a:rPr lang="de-DE" smtClean="0"/>
              <a:pPr/>
              <a:t>07.10.2024</a:t>
            </a:fld>
            <a:endParaRPr lang="de-DE"/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AE42FA1F-E4D2-48B3-9997-8B04AC9694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 marL="2286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1pPr>
            <a:lvl2pPr marL="6858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2pPr>
            <a:lvl3pPr marL="11430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3pPr>
            <a:lvl4pPr marL="16002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Next LT Pro" panose="020B0504020202020204" pitchFamily="34" charset="0"/>
              </a:defRPr>
            </a:lvl4pPr>
            <a:lvl5pPr marL="20574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pic>
        <p:nvPicPr>
          <p:cNvPr id="5" name="Image 4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865C8357-D13E-CBF6-0596-8C7E0F19142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85260" y="5634713"/>
            <a:ext cx="988576" cy="843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913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Metro title shee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charrette à bras, chaussures, panier, transport&#10;&#10;Description générée automatiquement">
            <a:extLst>
              <a:ext uri="{FF2B5EF4-FFF2-40B4-BE49-F238E27FC236}">
                <a16:creationId xmlns:a16="http://schemas.microsoft.com/office/drawing/2014/main" id="{01357DFE-C500-2A30-F1FD-A5A25CC0D2B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1999" cy="6275329"/>
          </a:xfrm>
          <a:prstGeom prst="rect">
            <a:avLst/>
          </a:prstGeom>
        </p:spPr>
      </p:pic>
      <p:sp>
        <p:nvSpPr>
          <p:cNvPr id="9" name="Freihandform: Form 8">
            <a:extLst>
              <a:ext uri="{FF2B5EF4-FFF2-40B4-BE49-F238E27FC236}">
                <a16:creationId xmlns:a16="http://schemas.microsoft.com/office/drawing/2014/main" id="{E0BCB9D1-D1CD-401F-99FD-1C7A59FE932A}"/>
              </a:ext>
            </a:extLst>
          </p:cNvPr>
          <p:cNvSpPr>
            <a:spLocks/>
          </p:cNvSpPr>
          <p:nvPr userDrawn="1"/>
        </p:nvSpPr>
        <p:spPr bwMode="auto">
          <a:xfrm>
            <a:off x="0" y="1823701"/>
            <a:ext cx="12192000" cy="5034300"/>
          </a:xfrm>
          <a:custGeom>
            <a:avLst/>
            <a:gdLst>
              <a:gd name="connsiteX0" fmla="*/ 12192000 w 12192000"/>
              <a:gd name="connsiteY0" fmla="*/ 0 h 5034300"/>
              <a:gd name="connsiteX1" fmla="*/ 12192000 w 12192000"/>
              <a:gd name="connsiteY1" fmla="*/ 5034300 h 5034300"/>
              <a:gd name="connsiteX2" fmla="*/ 0 w 12192000"/>
              <a:gd name="connsiteY2" fmla="*/ 5034300 h 5034300"/>
              <a:gd name="connsiteX3" fmla="*/ 0 w 12192000"/>
              <a:gd name="connsiteY3" fmla="*/ 3495827 h 503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034300">
                <a:moveTo>
                  <a:pt x="12192000" y="0"/>
                </a:moveTo>
                <a:lnTo>
                  <a:pt x="12192000" y="5034300"/>
                </a:lnTo>
                <a:lnTo>
                  <a:pt x="0" y="5034300"/>
                </a:lnTo>
                <a:lnTo>
                  <a:pt x="0" y="3495827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A6FAACFB-122C-4C31-B980-670C94BEA44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04376" y="4539125"/>
            <a:ext cx="5796501" cy="2100345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4500"/>
              </a:lnSpc>
              <a:spcBef>
                <a:spcPts val="0"/>
              </a:spcBef>
              <a:buNone/>
              <a:defRPr sz="5400" b="1" cap="all" baseline="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TITRE PAGE</a:t>
            </a:r>
            <a:br>
              <a:rPr lang="de-DE"/>
            </a:br>
            <a:r>
              <a:rPr lang="de-DE"/>
              <a:t>VERSION 1</a:t>
            </a:r>
          </a:p>
        </p:txBody>
      </p:sp>
      <p:pic>
        <p:nvPicPr>
          <p:cNvPr id="3" name="Image 2" descr="Une image contenant texte, Police, Graphique, capture d’écran&#10;&#10;Description générée automatiquement">
            <a:extLst>
              <a:ext uri="{FF2B5EF4-FFF2-40B4-BE49-F238E27FC236}">
                <a16:creationId xmlns:a16="http://schemas.microsoft.com/office/drawing/2014/main" id="{43FC18CA-8914-9163-5764-FD3892BC494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1222" y="2318875"/>
            <a:ext cx="1749556" cy="149352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95789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title sheet 1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: Form 5">
            <a:extLst>
              <a:ext uri="{FF2B5EF4-FFF2-40B4-BE49-F238E27FC236}">
                <a16:creationId xmlns:a16="http://schemas.microsoft.com/office/drawing/2014/main" id="{32913134-5769-4032-B519-54819F1CABD8}"/>
              </a:ext>
            </a:extLst>
          </p:cNvPr>
          <p:cNvSpPr>
            <a:spLocks/>
          </p:cNvSpPr>
          <p:nvPr userDrawn="1"/>
        </p:nvSpPr>
        <p:spPr bwMode="auto">
          <a:xfrm>
            <a:off x="0" y="1823701"/>
            <a:ext cx="12192000" cy="5034300"/>
          </a:xfrm>
          <a:custGeom>
            <a:avLst/>
            <a:gdLst>
              <a:gd name="connsiteX0" fmla="*/ 12192000 w 12192000"/>
              <a:gd name="connsiteY0" fmla="*/ 0 h 5034300"/>
              <a:gd name="connsiteX1" fmla="*/ 12192000 w 12192000"/>
              <a:gd name="connsiteY1" fmla="*/ 5034300 h 5034300"/>
              <a:gd name="connsiteX2" fmla="*/ 0 w 12192000"/>
              <a:gd name="connsiteY2" fmla="*/ 5034300 h 5034300"/>
              <a:gd name="connsiteX3" fmla="*/ 0 w 12192000"/>
              <a:gd name="connsiteY3" fmla="*/ 3495827 h 503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034300">
                <a:moveTo>
                  <a:pt x="12192000" y="0"/>
                </a:moveTo>
                <a:lnTo>
                  <a:pt x="12192000" y="5034300"/>
                </a:lnTo>
                <a:lnTo>
                  <a:pt x="0" y="5034300"/>
                </a:lnTo>
                <a:lnTo>
                  <a:pt x="0" y="3495827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23" name="Bildplatzhalter 22">
            <a:extLst>
              <a:ext uri="{FF2B5EF4-FFF2-40B4-BE49-F238E27FC236}">
                <a16:creationId xmlns:a16="http://schemas.microsoft.com/office/drawing/2014/main" id="{7CB03318-A36A-4728-AB14-B4B971797AC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-3929" y="0"/>
            <a:ext cx="12193576" cy="5321958"/>
          </a:xfrm>
          <a:custGeom>
            <a:avLst/>
            <a:gdLst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15587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8459 h 5321958"/>
              <a:gd name="connsiteX6" fmla="*/ 0 w 12193576"/>
              <a:gd name="connsiteY6" fmla="*/ 5321958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8459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3697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80012 w 12193576"/>
              <a:gd name="connsiteY5" fmla="*/ 3801316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1316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3698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170475 w 12193576"/>
              <a:gd name="connsiteY5" fmla="*/ 3941811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8461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3699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3699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80012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80012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80012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80012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3576" h="5321958">
                <a:moveTo>
                  <a:pt x="0" y="0"/>
                </a:moveTo>
                <a:lnTo>
                  <a:pt x="12191999" y="0"/>
                </a:lnTo>
                <a:cubicBezTo>
                  <a:pt x="12192525" y="608377"/>
                  <a:pt x="12193050" y="1216753"/>
                  <a:pt x="12193576" y="1825130"/>
                </a:cubicBezTo>
                <a:lnTo>
                  <a:pt x="6906062" y="3338732"/>
                </a:lnTo>
                <a:lnTo>
                  <a:pt x="5277631" y="3338732"/>
                </a:lnTo>
                <a:cubicBezTo>
                  <a:pt x="5278425" y="3492927"/>
                  <a:pt x="5276837" y="3651885"/>
                  <a:pt x="5277631" y="3806080"/>
                </a:cubicBezTo>
                <a:lnTo>
                  <a:pt x="0" y="532195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lIns="108000" tIns="108000" rIns="108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 sz="20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/>
            </a:pPr>
            <a:r>
              <a:rPr lang="fr-FR"/>
              <a:t>Cliquez sur l'icône pour ajouter une image</a:t>
            </a:r>
            <a:endParaRPr lang="de-DE"/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20A5EE44-B491-4E48-A225-8E0608DAFD2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04376" y="4539125"/>
            <a:ext cx="5796501" cy="2100345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4500"/>
              </a:lnSpc>
              <a:spcBef>
                <a:spcPts val="0"/>
              </a:spcBef>
              <a:buNone/>
              <a:defRPr sz="5400" b="1" cap="all" baseline="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TITRE PAGE</a:t>
            </a:r>
            <a:br>
              <a:rPr lang="de-DE"/>
            </a:br>
            <a:r>
              <a:rPr lang="de-DE"/>
              <a:t>VERSION 1</a:t>
            </a:r>
          </a:p>
        </p:txBody>
      </p:sp>
      <p:pic>
        <p:nvPicPr>
          <p:cNvPr id="8" name="Image 7" descr="Une image contenant noir, signe, assiette, horloge&#10;&#10;Description générée automatiquement">
            <a:extLst>
              <a:ext uri="{FF2B5EF4-FFF2-40B4-BE49-F238E27FC236}">
                <a16:creationId xmlns:a16="http://schemas.microsoft.com/office/drawing/2014/main" id="{A451AF11-35A7-4410-BBE9-1FB4A85A5F8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1854"/>
          <a:stretch/>
        </p:blipFill>
        <p:spPr>
          <a:xfrm>
            <a:off x="5278790" y="3342266"/>
            <a:ext cx="1634420" cy="50006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428227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ellow background">
    <p:bg>
      <p:bgPr>
        <a:solidFill>
          <a:srgbClr val="FFE5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4">
            <a:extLst>
              <a:ext uri="{FF2B5EF4-FFF2-40B4-BE49-F238E27FC236}">
                <a16:creationId xmlns:a16="http://schemas.microsoft.com/office/drawing/2014/main" id="{C23E6162-B898-46CF-8A52-1022F5787147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045581" y="1223809"/>
            <a:ext cx="2544149" cy="5075871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3" name="Textplatzhalter 4">
            <a:extLst>
              <a:ext uri="{FF2B5EF4-FFF2-40B4-BE49-F238E27FC236}">
                <a16:creationId xmlns:a16="http://schemas.microsoft.com/office/drawing/2014/main" id="{DCB1D0A2-E69B-4E28-90A6-E05A3C6701B7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847247" y="1223809"/>
            <a:ext cx="2544149" cy="5075871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4" name="Textplatzhalter 2">
            <a:extLst>
              <a:ext uri="{FF2B5EF4-FFF2-40B4-BE49-F238E27FC236}">
                <a16:creationId xmlns:a16="http://schemas.microsoft.com/office/drawing/2014/main" id="{753D86CE-F0DB-49A0-9FC2-1DF33A2DD652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4847245" y="1683143"/>
            <a:ext cx="2544151" cy="37850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7000" b="1" cap="all" baseline="0">
                <a:solidFill>
                  <a:schemeClr val="bg2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02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F1470DA7-3FDF-4F35-B16F-26B0FCF568A0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7641818" y="1223809"/>
            <a:ext cx="2544149" cy="5075871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/>
          <a:lstStyle>
            <a:lvl1pPr marL="0" indent="0">
              <a:buNone/>
              <a:defRPr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6" name="Textplatzhalter 2">
            <a:extLst>
              <a:ext uri="{FF2B5EF4-FFF2-40B4-BE49-F238E27FC236}">
                <a16:creationId xmlns:a16="http://schemas.microsoft.com/office/drawing/2014/main" id="{3A96BBA7-64E2-4D47-8893-EC50930B6863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641815" y="1683143"/>
            <a:ext cx="2544151" cy="37850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7000" b="1" cap="all" baseline="0">
                <a:solidFill>
                  <a:schemeClr val="bg2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03</a:t>
            </a:r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C875CDB6-0641-4A17-8028-52AC364FCF4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045579" y="1683143"/>
            <a:ext cx="2544151" cy="37850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7000" b="1" cap="all" baseline="0">
                <a:solidFill>
                  <a:schemeClr val="bg2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01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509678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+ pictur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ildplatzhalter 4">
            <a:extLst>
              <a:ext uri="{FF2B5EF4-FFF2-40B4-BE49-F238E27FC236}">
                <a16:creationId xmlns:a16="http://schemas.microsoft.com/office/drawing/2014/main" id="{BC30996A-83AB-43FF-9BA2-4DF85664B41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-2"/>
            <a:ext cx="12192000" cy="688538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72000" tIns="72000" rIns="72000"/>
          <a:lstStyle>
            <a:lvl1pPr marL="0" indent="0" algn="r">
              <a:buNone/>
              <a:defRPr sz="200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en-US" dirty="0"/>
              <a:t>Click on the icon to add a picture</a:t>
            </a:r>
            <a:endParaRPr lang="de-DE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6BD921BE-0429-4C3F-A731-FF23D3CD5EF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719665" y="-2"/>
            <a:ext cx="3888319" cy="5518079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rgbClr val="FFE500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6" name="Textplatzhalter 2">
            <a:extLst>
              <a:ext uri="{FF2B5EF4-FFF2-40B4-BE49-F238E27FC236}">
                <a16:creationId xmlns:a16="http://schemas.microsoft.com/office/drawing/2014/main" id="{3130668E-DEDA-4CE5-B795-2DBDEFFA825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19666" y="362148"/>
            <a:ext cx="3888319" cy="431504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9000" b="1" cap="all" baseline="0">
                <a:solidFill>
                  <a:srgbClr val="FFFFFF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01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546329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title sheet 2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: Form 5">
            <a:extLst>
              <a:ext uri="{FF2B5EF4-FFF2-40B4-BE49-F238E27FC236}">
                <a16:creationId xmlns:a16="http://schemas.microsoft.com/office/drawing/2014/main" id="{ACE59C5C-DEA9-4EBE-BF71-703BCE5EDF3D}"/>
              </a:ext>
            </a:extLst>
          </p:cNvPr>
          <p:cNvSpPr>
            <a:spLocks/>
          </p:cNvSpPr>
          <p:nvPr userDrawn="1"/>
        </p:nvSpPr>
        <p:spPr bwMode="auto">
          <a:xfrm>
            <a:off x="4599" y="3363108"/>
            <a:ext cx="12187401" cy="3494894"/>
          </a:xfrm>
          <a:custGeom>
            <a:avLst/>
            <a:gdLst>
              <a:gd name="connsiteX0" fmla="*/ 12187401 w 12187401"/>
              <a:gd name="connsiteY0" fmla="*/ 0 h 3494894"/>
              <a:gd name="connsiteX1" fmla="*/ 12187401 w 12187401"/>
              <a:gd name="connsiteY1" fmla="*/ 3494894 h 3494894"/>
              <a:gd name="connsiteX2" fmla="*/ 0 w 12187401"/>
              <a:gd name="connsiteY2" fmla="*/ 3494894 h 3494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87401" h="3494894">
                <a:moveTo>
                  <a:pt x="12187401" y="0"/>
                </a:moveTo>
                <a:lnTo>
                  <a:pt x="12187401" y="3494894"/>
                </a:lnTo>
                <a:lnTo>
                  <a:pt x="0" y="3494894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17" name="Bildplatzhalter 16">
            <a:extLst>
              <a:ext uri="{FF2B5EF4-FFF2-40B4-BE49-F238E27FC236}">
                <a16:creationId xmlns:a16="http://schemas.microsoft.com/office/drawing/2014/main" id="{1F6D3149-48CC-43A2-B113-9FE0632FDAE3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-25171" y="0"/>
            <a:ext cx="12212572" cy="6858000"/>
          </a:xfrm>
          <a:custGeom>
            <a:avLst/>
            <a:gdLst>
              <a:gd name="connsiteX0" fmla="*/ 0 w 12212572"/>
              <a:gd name="connsiteY0" fmla="*/ 0 h 6858000"/>
              <a:gd name="connsiteX1" fmla="*/ 12212572 w 12212572"/>
              <a:gd name="connsiteY1" fmla="*/ 0 h 6858000"/>
              <a:gd name="connsiteX2" fmla="*/ 12212572 w 12212572"/>
              <a:gd name="connsiteY2" fmla="*/ 3381469 h 6858000"/>
              <a:gd name="connsiteX3" fmla="*/ 6912299 w 12212572"/>
              <a:gd name="connsiteY3" fmla="*/ 4890289 h 6858000"/>
              <a:gd name="connsiteX4" fmla="*/ 6912299 w 12212572"/>
              <a:gd name="connsiteY4" fmla="*/ 4877205 h 6858000"/>
              <a:gd name="connsiteX5" fmla="*/ 5273984 w 12212572"/>
              <a:gd name="connsiteY5" fmla="*/ 4877205 h 6858000"/>
              <a:gd name="connsiteX6" fmla="*/ 5273984 w 12212572"/>
              <a:gd name="connsiteY6" fmla="*/ 5356665 h 6858000"/>
              <a:gd name="connsiteX7" fmla="*/ 0 w 12212572"/>
              <a:gd name="connsiteY7" fmla="*/ 6858000 h 6858000"/>
              <a:gd name="connsiteX0" fmla="*/ 0 w 12212572"/>
              <a:gd name="connsiteY0" fmla="*/ 0 h 6858000"/>
              <a:gd name="connsiteX1" fmla="*/ 12212572 w 12212572"/>
              <a:gd name="connsiteY1" fmla="*/ 0 h 6858000"/>
              <a:gd name="connsiteX2" fmla="*/ 12212572 w 12212572"/>
              <a:gd name="connsiteY2" fmla="*/ 3381469 h 6858000"/>
              <a:gd name="connsiteX3" fmla="*/ 6909918 w 12212572"/>
              <a:gd name="connsiteY3" fmla="*/ 4878383 h 6858000"/>
              <a:gd name="connsiteX4" fmla="*/ 6912299 w 12212572"/>
              <a:gd name="connsiteY4" fmla="*/ 4877205 h 6858000"/>
              <a:gd name="connsiteX5" fmla="*/ 5273984 w 12212572"/>
              <a:gd name="connsiteY5" fmla="*/ 4877205 h 6858000"/>
              <a:gd name="connsiteX6" fmla="*/ 5273984 w 12212572"/>
              <a:gd name="connsiteY6" fmla="*/ 5356665 h 6858000"/>
              <a:gd name="connsiteX7" fmla="*/ 0 w 12212572"/>
              <a:gd name="connsiteY7" fmla="*/ 6858000 h 6858000"/>
              <a:gd name="connsiteX8" fmla="*/ 0 w 12212572"/>
              <a:gd name="connsiteY8" fmla="*/ 0 h 6858000"/>
              <a:gd name="connsiteX0" fmla="*/ 0 w 12212572"/>
              <a:gd name="connsiteY0" fmla="*/ 0 h 6858000"/>
              <a:gd name="connsiteX1" fmla="*/ 12212572 w 12212572"/>
              <a:gd name="connsiteY1" fmla="*/ 0 h 6858000"/>
              <a:gd name="connsiteX2" fmla="*/ 12212572 w 12212572"/>
              <a:gd name="connsiteY2" fmla="*/ 3381469 h 6858000"/>
              <a:gd name="connsiteX3" fmla="*/ 6909918 w 12212572"/>
              <a:gd name="connsiteY3" fmla="*/ 4878383 h 6858000"/>
              <a:gd name="connsiteX4" fmla="*/ 6912299 w 12212572"/>
              <a:gd name="connsiteY4" fmla="*/ 4877205 h 6858000"/>
              <a:gd name="connsiteX5" fmla="*/ 5273984 w 12212572"/>
              <a:gd name="connsiteY5" fmla="*/ 4877205 h 6858000"/>
              <a:gd name="connsiteX6" fmla="*/ 5273984 w 12212572"/>
              <a:gd name="connsiteY6" fmla="*/ 5347140 h 6858000"/>
              <a:gd name="connsiteX7" fmla="*/ 0 w 12212572"/>
              <a:gd name="connsiteY7" fmla="*/ 6858000 h 6858000"/>
              <a:gd name="connsiteX8" fmla="*/ 0 w 12212572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12572" h="6858000">
                <a:moveTo>
                  <a:pt x="0" y="0"/>
                </a:moveTo>
                <a:lnTo>
                  <a:pt x="12212572" y="0"/>
                </a:lnTo>
                <a:lnTo>
                  <a:pt x="12212572" y="3381469"/>
                </a:lnTo>
                <a:lnTo>
                  <a:pt x="6909918" y="4878383"/>
                </a:lnTo>
                <a:lnTo>
                  <a:pt x="6912299" y="4877205"/>
                </a:lnTo>
                <a:lnTo>
                  <a:pt x="5273984" y="4877205"/>
                </a:lnTo>
                <a:lnTo>
                  <a:pt x="5273984" y="534714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lIns="108000" tIns="108000" rIns="108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 sz="20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/>
            </a:pPr>
            <a:r>
              <a:rPr lang="fr-FR"/>
              <a:t>Cliquez sur 'insérer' dans la barre de menu, puis sur 'photos' pour insérer une image.</a:t>
            </a:r>
            <a:endParaRPr lang="de-DE"/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3C992F77-037C-44CD-8B2A-FE1B0562D5B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02797" y="1562824"/>
            <a:ext cx="9191708" cy="2771058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7500"/>
              </a:lnSpc>
              <a:spcBef>
                <a:spcPts val="0"/>
              </a:spcBef>
              <a:buNone/>
              <a:defRPr sz="7500" b="1" cap="all" baseline="0">
                <a:solidFill>
                  <a:schemeClr val="bg2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TITRE PAGE</a:t>
            </a:r>
            <a:br>
              <a:rPr lang="de-DE"/>
            </a:br>
            <a:r>
              <a:rPr lang="de-DE"/>
              <a:t>VERSION 2</a:t>
            </a:r>
          </a:p>
        </p:txBody>
      </p:sp>
      <p:pic>
        <p:nvPicPr>
          <p:cNvPr id="8" name="Image 7" descr="Une image contenant noir, signe, assiette, horloge&#10;&#10;Description générée automatiquement">
            <a:extLst>
              <a:ext uri="{FF2B5EF4-FFF2-40B4-BE49-F238E27FC236}">
                <a16:creationId xmlns:a16="http://schemas.microsoft.com/office/drawing/2014/main" id="{6F117F6A-BD13-47F0-AD29-3FF47989B84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1249"/>
          <a:stretch/>
        </p:blipFill>
        <p:spPr>
          <a:xfrm>
            <a:off x="5278790" y="4877963"/>
            <a:ext cx="1634420" cy="50393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505868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title sheet 3">
    <p:bg>
      <p:bgPr>
        <a:solidFill>
          <a:srgbClr val="FFE5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ihandform: Form 4">
            <a:extLst>
              <a:ext uri="{FF2B5EF4-FFF2-40B4-BE49-F238E27FC236}">
                <a16:creationId xmlns:a16="http://schemas.microsoft.com/office/drawing/2014/main" id="{45338588-FA41-4854-8F69-058E58794F39}"/>
              </a:ext>
            </a:extLst>
          </p:cNvPr>
          <p:cNvSpPr>
            <a:spLocks/>
          </p:cNvSpPr>
          <p:nvPr userDrawn="1"/>
        </p:nvSpPr>
        <p:spPr bwMode="auto">
          <a:xfrm>
            <a:off x="4599" y="3363108"/>
            <a:ext cx="12187401" cy="3494894"/>
          </a:xfrm>
          <a:custGeom>
            <a:avLst/>
            <a:gdLst>
              <a:gd name="connsiteX0" fmla="*/ 12187401 w 12187401"/>
              <a:gd name="connsiteY0" fmla="*/ 0 h 3494894"/>
              <a:gd name="connsiteX1" fmla="*/ 12187401 w 12187401"/>
              <a:gd name="connsiteY1" fmla="*/ 3494894 h 3494894"/>
              <a:gd name="connsiteX2" fmla="*/ 0 w 12187401"/>
              <a:gd name="connsiteY2" fmla="*/ 3494894 h 3494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87401" h="3494894">
                <a:moveTo>
                  <a:pt x="12187401" y="0"/>
                </a:moveTo>
                <a:lnTo>
                  <a:pt x="12187401" y="3494894"/>
                </a:lnTo>
                <a:lnTo>
                  <a:pt x="0" y="3494894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6" name="Textplatzhalter 2">
            <a:extLst>
              <a:ext uri="{FF2B5EF4-FFF2-40B4-BE49-F238E27FC236}">
                <a16:creationId xmlns:a16="http://schemas.microsoft.com/office/drawing/2014/main" id="{6450A261-0BF9-4077-9F7A-B720BF73069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02797" y="1562824"/>
            <a:ext cx="9191708" cy="2771058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7500"/>
              </a:lnSpc>
              <a:spcBef>
                <a:spcPts val="0"/>
              </a:spcBef>
              <a:buNone/>
              <a:defRPr sz="7500" b="1" cap="all" baseline="0">
                <a:solidFill>
                  <a:schemeClr val="tx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TITRE PAGE</a:t>
            </a:r>
            <a:br>
              <a:rPr lang="de-DE"/>
            </a:br>
            <a:r>
              <a:rPr lang="de-DE"/>
              <a:t>VERSION 2</a:t>
            </a:r>
          </a:p>
        </p:txBody>
      </p:sp>
      <p:pic>
        <p:nvPicPr>
          <p:cNvPr id="7" name="Image 6" descr="Une image contenant noir, signe, assiette, horloge&#10;&#10;Description générée automatiquement">
            <a:extLst>
              <a:ext uri="{FF2B5EF4-FFF2-40B4-BE49-F238E27FC236}">
                <a16:creationId xmlns:a16="http://schemas.microsoft.com/office/drawing/2014/main" id="{FF1A4DBD-8FB5-4430-BC9A-40F3930D5C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1249"/>
          <a:stretch/>
        </p:blipFill>
        <p:spPr>
          <a:xfrm>
            <a:off x="5278790" y="4877963"/>
            <a:ext cx="1634420" cy="50393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030244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final she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: Form 5">
            <a:extLst>
              <a:ext uri="{FF2B5EF4-FFF2-40B4-BE49-F238E27FC236}">
                <a16:creationId xmlns:a16="http://schemas.microsoft.com/office/drawing/2014/main" id="{CC1E29C9-1DD8-4851-BABD-67273C63D8B8}"/>
              </a:ext>
            </a:extLst>
          </p:cNvPr>
          <p:cNvSpPr>
            <a:spLocks/>
          </p:cNvSpPr>
          <p:nvPr userDrawn="1"/>
        </p:nvSpPr>
        <p:spPr bwMode="auto">
          <a:xfrm>
            <a:off x="4599" y="3363108"/>
            <a:ext cx="12187401" cy="3494894"/>
          </a:xfrm>
          <a:custGeom>
            <a:avLst/>
            <a:gdLst>
              <a:gd name="connsiteX0" fmla="*/ 12187401 w 12187401"/>
              <a:gd name="connsiteY0" fmla="*/ 0 h 3494894"/>
              <a:gd name="connsiteX1" fmla="*/ 12187401 w 12187401"/>
              <a:gd name="connsiteY1" fmla="*/ 3494894 h 3494894"/>
              <a:gd name="connsiteX2" fmla="*/ 0 w 12187401"/>
              <a:gd name="connsiteY2" fmla="*/ 3494894 h 3494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87401" h="3494894">
                <a:moveTo>
                  <a:pt x="12187401" y="0"/>
                </a:moveTo>
                <a:lnTo>
                  <a:pt x="12187401" y="3494894"/>
                </a:lnTo>
                <a:lnTo>
                  <a:pt x="0" y="3494894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BFF20F8D-2C3B-4827-B6C3-4EB56947491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06163" y="2162779"/>
            <a:ext cx="8984974" cy="1843421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4500"/>
              </a:lnSpc>
              <a:spcBef>
                <a:spcPts val="0"/>
              </a:spcBef>
              <a:buNone/>
              <a:defRPr sz="5400" b="1" cap="all" baseline="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 dirty="0"/>
              <a:t>MERCI !</a:t>
            </a:r>
          </a:p>
        </p:txBody>
      </p:sp>
      <p:pic>
        <p:nvPicPr>
          <p:cNvPr id="7" name="Image 6" descr="Une image contenant noir, signe, assiette, horloge&#10;&#10;Description générée automatiquement">
            <a:extLst>
              <a:ext uri="{FF2B5EF4-FFF2-40B4-BE49-F238E27FC236}">
                <a16:creationId xmlns:a16="http://schemas.microsoft.com/office/drawing/2014/main" id="{FF53AB69-FF49-48C3-98D8-2CFB9021D22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9208"/>
          <a:stretch/>
        </p:blipFill>
        <p:spPr>
          <a:xfrm>
            <a:off x="5278790" y="4877963"/>
            <a:ext cx="1634420" cy="51699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3937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ihandform: Form 7">
            <a:extLst>
              <a:ext uri="{FF2B5EF4-FFF2-40B4-BE49-F238E27FC236}">
                <a16:creationId xmlns:a16="http://schemas.microsoft.com/office/drawing/2014/main" id="{F9DF8EB7-55CC-464A-AA49-D68D61344DB2}"/>
              </a:ext>
            </a:extLst>
          </p:cNvPr>
          <p:cNvSpPr>
            <a:spLocks/>
          </p:cNvSpPr>
          <p:nvPr userDrawn="1"/>
        </p:nvSpPr>
        <p:spPr bwMode="auto">
          <a:xfrm>
            <a:off x="10348322" y="6329191"/>
            <a:ext cx="1843678" cy="528810"/>
          </a:xfrm>
          <a:custGeom>
            <a:avLst/>
            <a:gdLst>
              <a:gd name="connsiteX0" fmla="*/ 1843678 w 1843678"/>
              <a:gd name="connsiteY0" fmla="*/ 0 h 528810"/>
              <a:gd name="connsiteX1" fmla="*/ 1843678 w 1843678"/>
              <a:gd name="connsiteY1" fmla="*/ 528810 h 528810"/>
              <a:gd name="connsiteX2" fmla="*/ 0 w 1843678"/>
              <a:gd name="connsiteY2" fmla="*/ 528810 h 528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43678" h="528810">
                <a:moveTo>
                  <a:pt x="1843678" y="0"/>
                </a:moveTo>
                <a:lnTo>
                  <a:pt x="1843678" y="528810"/>
                </a:lnTo>
                <a:lnTo>
                  <a:pt x="0" y="528810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3" name="Titelplatzhalter 1">
            <a:extLst>
              <a:ext uri="{FF2B5EF4-FFF2-40B4-BE49-F238E27FC236}">
                <a16:creationId xmlns:a16="http://schemas.microsoft.com/office/drawing/2014/main" id="{010FD807-97EB-493C-9A3C-AE8BB430C1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254" y="497386"/>
            <a:ext cx="11322677" cy="94515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/>
              <a:t>TITRE </a:t>
            </a:r>
            <a:r>
              <a:rPr lang="de-DE" err="1"/>
              <a:t>ca</a:t>
            </a:r>
            <a:r>
              <a:rPr lang="de-DE"/>
              <a:t> </a:t>
            </a:r>
            <a:r>
              <a:rPr lang="de-DE" err="1"/>
              <a:t>metro</a:t>
            </a:r>
            <a:r>
              <a:rPr lang="de-DE"/>
              <a:t> extra </a:t>
            </a:r>
            <a:r>
              <a:rPr lang="de-DE" err="1"/>
              <a:t>bold</a:t>
            </a:r>
            <a:r>
              <a:rPr lang="de-DE"/>
              <a:t> 34pt</a:t>
            </a:r>
          </a:p>
        </p:txBody>
      </p:sp>
      <p:sp>
        <p:nvSpPr>
          <p:cNvPr id="4" name="Foliennummernplatzhalter 7">
            <a:extLst>
              <a:ext uri="{FF2B5EF4-FFF2-40B4-BE49-F238E27FC236}">
                <a16:creationId xmlns:a16="http://schemas.microsoft.com/office/drawing/2014/main" id="{DFEAD6D4-CC80-4993-BC8F-544E6E3590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42991" y="6570337"/>
            <a:ext cx="420143" cy="1512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800" b="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fld id="{82EA1D04-CA53-4DE3-84A8-2B63E41036C9}" type="slidenum">
              <a:rPr lang="de-DE" smtClean="0"/>
              <a:pPr/>
              <a:t>‹N°›</a:t>
            </a:fld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E6E53E4B-EF88-4E0E-B2FC-506726985C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2253" y="1820294"/>
            <a:ext cx="11330880" cy="448843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err="1"/>
              <a:t>Titre</a:t>
            </a:r>
            <a:r>
              <a:rPr lang="de-DE"/>
              <a:t> 1</a:t>
            </a:r>
          </a:p>
          <a:p>
            <a:pPr lvl="1"/>
            <a:r>
              <a:rPr lang="de-DE" err="1"/>
              <a:t>Titre</a:t>
            </a:r>
            <a:r>
              <a:rPr lang="de-DE"/>
              <a:t> 2</a:t>
            </a:r>
          </a:p>
          <a:p>
            <a:pPr lvl="2"/>
            <a:r>
              <a:rPr lang="de-DE" err="1"/>
              <a:t>Titre</a:t>
            </a:r>
            <a:r>
              <a:rPr lang="de-DE"/>
              <a:t> 3</a:t>
            </a:r>
          </a:p>
        </p:txBody>
      </p:sp>
      <p:sp>
        <p:nvSpPr>
          <p:cNvPr id="12" name="Datumsplatzhalter 5">
            <a:extLst>
              <a:ext uri="{FF2B5EF4-FFF2-40B4-BE49-F238E27FC236}">
                <a16:creationId xmlns:a16="http://schemas.microsoft.com/office/drawing/2014/main" id="{C705D6E7-DDD3-48B9-9718-4FE119F44A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31657" y="6570338"/>
            <a:ext cx="9208732" cy="98751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de-DE"/>
              <a:t>Confidentiel|   </a:t>
            </a:r>
            <a:fld id="{FC89AA29-A18B-45E6-A6DD-E693AF6AAD3A}" type="datetimeFigureOut">
              <a:rPr lang="de-DE" smtClean="0"/>
              <a:pPr/>
              <a:t>07.10.2024</a:t>
            </a:fld>
            <a:endParaRPr lang="de-DE"/>
          </a:p>
        </p:txBody>
      </p:sp>
    </p:spTree>
    <p:custDataLst>
      <p:tags r:id="rId13"/>
    </p:custDataLst>
    <p:extLst>
      <p:ext uri="{BB962C8B-B14F-4D97-AF65-F5344CB8AC3E}">
        <p14:creationId xmlns:p14="http://schemas.microsoft.com/office/powerpoint/2010/main" val="2325962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7" r:id="rId2"/>
    <p:sldLayoutId id="2147483679" r:id="rId3"/>
    <p:sldLayoutId id="2147483666" r:id="rId4"/>
    <p:sldLayoutId id="2147483674" r:id="rId5"/>
    <p:sldLayoutId id="2147483676" r:id="rId6"/>
    <p:sldLayoutId id="2147483668" r:id="rId7"/>
    <p:sldLayoutId id="2147483669" r:id="rId8"/>
    <p:sldLayoutId id="2147483670" r:id="rId9"/>
    <p:sldLayoutId id="2147483672" r:id="rId10"/>
    <p:sldLayoutId id="2147483682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b="1" kern="1200" cap="all" baseline="0">
          <a:solidFill>
            <a:schemeClr val="tx1"/>
          </a:solidFill>
          <a:latin typeface="Avenir Next LT Pro" panose="020B0504020202020204" pitchFamily="34" charset="0"/>
          <a:ea typeface="+mj-ea"/>
          <a:cs typeface="+mj-cs"/>
        </a:defRPr>
      </a:lvl1pPr>
    </p:titleStyle>
    <p:bodyStyle>
      <a:lvl1pPr marL="177800" indent="-177800" algn="l" defTabSz="914400" rtl="0" eaLnBrk="1" latinLnBrk="0" hangingPunct="1">
        <a:lnSpc>
          <a:spcPct val="90000"/>
        </a:lnSpc>
        <a:spcBef>
          <a:spcPts val="1000"/>
        </a:spcBef>
        <a:buClr>
          <a:schemeClr val="tx1"/>
        </a:buClr>
        <a:buFont typeface="CA Metro" panose="00000500000000000000" pitchFamily="2" charset="0"/>
        <a:buChar char="̸"/>
        <a:defRPr sz="1500" kern="1200">
          <a:solidFill>
            <a:schemeClr val="tx1"/>
          </a:solidFill>
          <a:latin typeface="Avenir Next LT Pro" panose="020B0504020202020204" pitchFamily="34" charset="0"/>
          <a:ea typeface="+mn-ea"/>
          <a:cs typeface="+mn-cs"/>
        </a:defRPr>
      </a:lvl1pPr>
      <a:lvl2pPr marL="450850" indent="-184150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CA Metro" panose="00000500000000000000" pitchFamily="2" charset="0"/>
        <a:buChar char="̸"/>
        <a:defRPr sz="1500" kern="1200">
          <a:solidFill>
            <a:schemeClr val="tx1"/>
          </a:solidFill>
          <a:latin typeface="Avenir Next LT Pro" panose="020B0504020202020204" pitchFamily="34" charset="0"/>
          <a:ea typeface="+mn-ea"/>
          <a:cs typeface="+mn-cs"/>
        </a:defRPr>
      </a:lvl2pPr>
      <a:lvl3pPr marL="715963" indent="-176213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CA Metro" panose="00000500000000000000" pitchFamily="2" charset="0"/>
        <a:buChar char="̸"/>
        <a:defRPr sz="1500" kern="1200">
          <a:solidFill>
            <a:schemeClr val="tx1"/>
          </a:solidFill>
          <a:latin typeface="Avenir Next LT Pro" panose="020B05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1" pos="272">
          <p15:clr>
            <a:srgbClr val="F26B43"/>
          </p15:clr>
        </p15:guide>
        <p15:guide id="32" pos="7408">
          <p15:clr>
            <a:srgbClr val="F26B43"/>
          </p15:clr>
        </p15:guide>
        <p15:guide id="33" pos="3840">
          <p15:clr>
            <a:srgbClr val="F26B43"/>
          </p15:clr>
        </p15:guide>
        <p15:guide id="34" orient="horz" pos="4201">
          <p15:clr>
            <a:srgbClr val="F26B43"/>
          </p15:clr>
        </p15:guide>
        <p15:guide id="35" orient="horz" pos="346">
          <p15:clr>
            <a:srgbClr val="F26B43"/>
          </p15:clr>
        </p15:guide>
        <p15:guide id="36" orient="horz" pos="3974">
          <p15:clr>
            <a:srgbClr val="F26B43"/>
          </p15:clr>
        </p15:guide>
        <p15:guide id="37" orient="horz" pos="113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8C4AC10-E8B5-C14E-9511-0BD08467B82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E86E74CA-3375-A116-72B4-2A96C3B29EA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AB159EBB-E5A1-0C92-A7E1-1E04F290FB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4433001C-0DBA-BDDB-7EBD-603F58FFE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560E6E-5B0B-4AA4-AC67-CE2990DFBA9B}" type="slidenum">
              <a:rPr lang="fr-FR" smtClean="0"/>
              <a:pPr>
                <a:defRPr/>
              </a:pPr>
              <a:t>1</a:t>
            </a:fld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580D0A9-D94B-6798-BED0-AD93B78E2B7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Image 8" descr="Une image contenant Police, logo, symbole, Graphique&#10;&#10;Description générée automatiquement">
            <a:extLst>
              <a:ext uri="{FF2B5EF4-FFF2-40B4-BE49-F238E27FC236}">
                <a16:creationId xmlns:a16="http://schemas.microsoft.com/office/drawing/2014/main" id="{5B8891A4-29A1-40D3-0671-10CE95EE95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6982" y="2302707"/>
            <a:ext cx="4799353" cy="2881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6907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8C4AC10-E8B5-C14E-9511-0BD08467B82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E86E74CA-3375-A116-72B4-2A96C3B29EA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AB159EBB-E5A1-0C92-A7E1-1E04F290FB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4433001C-0DBA-BDDB-7EBD-603F58FFE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560E6E-5B0B-4AA4-AC67-CE2990DFBA9B}" type="slidenum">
              <a:rPr lang="fr-FR" smtClean="0"/>
              <a:pPr>
                <a:defRPr/>
              </a:pPr>
              <a:t>10</a:t>
            </a:fld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580D0A9-D94B-6798-BED0-AD93B78E2B7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Image 8" descr="Une image contenant texte, Magasin, scène, Commerce de proximité&#10;&#10;Description générée automatiquement">
            <a:extLst>
              <a:ext uri="{FF2B5EF4-FFF2-40B4-BE49-F238E27FC236}">
                <a16:creationId xmlns:a16="http://schemas.microsoft.com/office/drawing/2014/main" id="{16826B9D-E659-6BCF-7311-78E24C1CCB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447" b="20635"/>
          <a:stretch/>
        </p:blipFill>
        <p:spPr>
          <a:xfrm>
            <a:off x="-1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57239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8C4AC10-E8B5-C14E-9511-0BD08467B82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E86E74CA-3375-A116-72B4-2A96C3B29EA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AB159EBB-E5A1-0C92-A7E1-1E04F290FB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4433001C-0DBA-BDDB-7EBD-603F58FFE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560E6E-5B0B-4AA4-AC67-CE2990DFBA9B}" type="slidenum">
              <a:rPr lang="fr-FR" smtClean="0"/>
              <a:pPr>
                <a:defRPr/>
              </a:pPr>
              <a:t>11</a:t>
            </a:fld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580D0A9-D94B-6798-BED0-AD93B78E2B7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794F6171-C881-B951-67CF-3F06B38A63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2553" y="2130426"/>
            <a:ext cx="2132847" cy="3012012"/>
          </a:xfrm>
          <a:prstGeom prst="rect">
            <a:avLst/>
          </a:prstGeom>
        </p:spPr>
      </p:pic>
      <p:pic>
        <p:nvPicPr>
          <p:cNvPr id="9" name="Image 8" descr="Une image contenant texte, capture d’écran, Police, logo&#10;&#10;Description générée automatiquement">
            <a:extLst>
              <a:ext uri="{FF2B5EF4-FFF2-40B4-BE49-F238E27FC236}">
                <a16:creationId xmlns:a16="http://schemas.microsoft.com/office/drawing/2014/main" id="{B0AD9C25-1799-8547-F57F-F95460006B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147" y="0"/>
            <a:ext cx="4848301" cy="68580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67E67BAE-0C78-7875-6BCC-A9DEDDA653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1820" y="2130426"/>
            <a:ext cx="2129359" cy="3012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3824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8C4AC10-E8B5-C14E-9511-0BD08467B82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E86E74CA-3375-A116-72B4-2A96C3B29EA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AB159EBB-E5A1-0C92-A7E1-1E04F290FB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4433001C-0DBA-BDDB-7EBD-603F58FFE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560E6E-5B0B-4AA4-AC67-CE2990DFBA9B}" type="slidenum">
              <a:rPr lang="fr-FR" smtClean="0"/>
              <a:pPr>
                <a:defRPr/>
              </a:pPr>
              <a:t>2</a:t>
            </a:fld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580D0A9-D94B-6798-BED0-AD93B78E2B7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 descr="Une image contenant texte, Magasin, scène, Commerce de proximité&#10;&#10;Description générée automatiquement">
            <a:extLst>
              <a:ext uri="{FF2B5EF4-FFF2-40B4-BE49-F238E27FC236}">
                <a16:creationId xmlns:a16="http://schemas.microsoft.com/office/drawing/2014/main" id="{266067D3-5E12-FBBB-2117-F94652FA27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739" b="27343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9556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8C4AC10-E8B5-C14E-9511-0BD08467B82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E86E74CA-3375-A116-72B4-2A96C3B29EA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AB159EBB-E5A1-0C92-A7E1-1E04F290FB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4433001C-0DBA-BDDB-7EBD-603F58FFE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560E6E-5B0B-4AA4-AC67-CE2990DFBA9B}" type="slidenum">
              <a:rPr lang="fr-FR" smtClean="0"/>
              <a:pPr>
                <a:defRPr/>
              </a:pPr>
              <a:t>3</a:t>
            </a:fld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580D0A9-D94B-6798-BED0-AD93B78E2B7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794F6171-C881-B951-67CF-3F06B38A63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2553" y="2130426"/>
            <a:ext cx="2132847" cy="3012012"/>
          </a:xfrm>
          <a:prstGeom prst="rect">
            <a:avLst/>
          </a:prstGeom>
        </p:spPr>
      </p:pic>
      <p:pic>
        <p:nvPicPr>
          <p:cNvPr id="9" name="Image 8" descr="Une image contenant texte, capture d’écran, Police, logo&#10;&#10;Description générée automatiquement">
            <a:extLst>
              <a:ext uri="{FF2B5EF4-FFF2-40B4-BE49-F238E27FC236}">
                <a16:creationId xmlns:a16="http://schemas.microsoft.com/office/drawing/2014/main" id="{2D85EB61-786A-2194-E70A-3BD03BEA1A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866" y="0"/>
            <a:ext cx="4848301" cy="6858000"/>
          </a:xfrm>
          <a:prstGeom prst="rect">
            <a:avLst/>
          </a:prstGeom>
        </p:spPr>
      </p:pic>
      <p:pic>
        <p:nvPicPr>
          <p:cNvPr id="10" name="Image 9" descr="Une image contenant texte, capture d’écran, Police, logo&#10;&#10;Description générée automatiquement">
            <a:extLst>
              <a:ext uri="{FF2B5EF4-FFF2-40B4-BE49-F238E27FC236}">
                <a16:creationId xmlns:a16="http://schemas.microsoft.com/office/drawing/2014/main" id="{3ACD1654-6CD6-218B-3822-A9A0F01FDB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8797" y="2130426"/>
            <a:ext cx="2128805" cy="3011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800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C26A07-475D-B884-EC41-8360BCDAED1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fr-FR" sz="4800" dirty="0">
                <a:latin typeface="Avenir Next LT Pro" panose="020B0504020202020204" pitchFamily="34" charset="0"/>
              </a:rPr>
              <a:t>V2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A735195-03D7-948D-D080-358ECF0A8E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560E6E-5B0B-4AA4-AC67-CE2990DFBA9B}" type="slidenum">
              <a:rPr lang="fr-FR" smtClean="0"/>
              <a:pPr>
                <a:defRPr/>
              </a:pPr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256645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8C4AC10-E8B5-C14E-9511-0BD08467B82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E86E74CA-3375-A116-72B4-2A96C3B29EA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AB159EBB-E5A1-0C92-A7E1-1E04F290FB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4433001C-0DBA-BDDB-7EBD-603F58FFE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560E6E-5B0B-4AA4-AC67-CE2990DFBA9B}" type="slidenum">
              <a:rPr lang="fr-FR" smtClean="0"/>
              <a:pPr>
                <a:defRPr/>
              </a:pPr>
              <a:t>5</a:t>
            </a:fld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580D0A9-D94B-6798-BED0-AD93B78E2B7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 descr="Une image contenant Police, texte, Graphique, logo&#10;&#10;Description générée automatiquement">
            <a:extLst>
              <a:ext uri="{FF2B5EF4-FFF2-40B4-BE49-F238E27FC236}">
                <a16:creationId xmlns:a16="http://schemas.microsoft.com/office/drawing/2014/main" id="{D3BC46A3-D9F1-2CF2-A594-70CECA8181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7421" y="1724891"/>
            <a:ext cx="5677158" cy="3408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11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8C4AC10-E8B5-C14E-9511-0BD08467B82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E86E74CA-3375-A116-72B4-2A96C3B29EA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AB159EBB-E5A1-0C92-A7E1-1E04F290FB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4433001C-0DBA-BDDB-7EBD-603F58FFE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560E6E-5B0B-4AA4-AC67-CE2990DFBA9B}" type="slidenum">
              <a:rPr lang="fr-FR" smtClean="0"/>
              <a:pPr>
                <a:defRPr/>
              </a:pPr>
              <a:t>6</a:t>
            </a:fld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580D0A9-D94B-6798-BED0-AD93B78E2B7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Image 8" descr="Une image contenant texte, Magasin, scène, Commerce de proximité&#10;&#10;Description générée automatiquement">
            <a:extLst>
              <a:ext uri="{FF2B5EF4-FFF2-40B4-BE49-F238E27FC236}">
                <a16:creationId xmlns:a16="http://schemas.microsoft.com/office/drawing/2014/main" id="{626FB32C-501F-E352-59B6-5DF150A12E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519" b="21563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2729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8C4AC10-E8B5-C14E-9511-0BD08467B82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E86E74CA-3375-A116-72B4-2A96C3B29EA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AB159EBB-E5A1-0C92-A7E1-1E04F290FB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4433001C-0DBA-BDDB-7EBD-603F58FFE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560E6E-5B0B-4AA4-AC67-CE2990DFBA9B}" type="slidenum">
              <a:rPr lang="fr-FR" smtClean="0"/>
              <a:pPr>
                <a:defRPr/>
              </a:pPr>
              <a:t>7</a:t>
            </a:fld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580D0A9-D94B-6798-BED0-AD93B78E2B7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794F6171-C881-B951-67CF-3F06B38A63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2553" y="2130426"/>
            <a:ext cx="2132847" cy="3012012"/>
          </a:xfrm>
          <a:prstGeom prst="rect">
            <a:avLst/>
          </a:prstGeom>
        </p:spPr>
      </p:pic>
      <p:pic>
        <p:nvPicPr>
          <p:cNvPr id="9" name="Image 8" descr="Une image contenant texte, capture d’écran, Police, logo&#10;&#10;Description générée automatiquement">
            <a:extLst>
              <a:ext uri="{FF2B5EF4-FFF2-40B4-BE49-F238E27FC236}">
                <a16:creationId xmlns:a16="http://schemas.microsoft.com/office/drawing/2014/main" id="{6227DF72-2FAD-E288-E06E-FBA8A67536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147" y="0"/>
            <a:ext cx="4848301" cy="6858000"/>
          </a:xfrm>
          <a:prstGeom prst="rect">
            <a:avLst/>
          </a:prstGeom>
        </p:spPr>
      </p:pic>
      <p:pic>
        <p:nvPicPr>
          <p:cNvPr id="11" name="Image 10" descr="Une image contenant texte, capture d’écran, Police, logo&#10;&#10;Description générée automatiquement">
            <a:extLst>
              <a:ext uri="{FF2B5EF4-FFF2-40B4-BE49-F238E27FC236}">
                <a16:creationId xmlns:a16="http://schemas.microsoft.com/office/drawing/2014/main" id="{6BAC3360-95E5-3C7C-764C-65BC2E7F91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8084" y="2157845"/>
            <a:ext cx="2132847" cy="3016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0780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C26A07-475D-B884-EC41-8360BCDAED1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fr-FR" sz="4800" dirty="0">
                <a:latin typeface="Avenir Next LT Pro" panose="020B0504020202020204" pitchFamily="34" charset="0"/>
              </a:rPr>
              <a:t>V3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A735195-03D7-948D-D080-358ECF0A8E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560E6E-5B0B-4AA4-AC67-CE2990DFBA9B}" type="slidenum">
              <a:rPr lang="fr-FR" smtClean="0"/>
              <a:pPr>
                <a:defRPr/>
              </a:pPr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057517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8C4AC10-E8B5-C14E-9511-0BD08467B82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E86E74CA-3375-A116-72B4-2A96C3B29EA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AB159EBB-E5A1-0C92-A7E1-1E04F290FB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4433001C-0DBA-BDDB-7EBD-603F58FFE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560E6E-5B0B-4AA4-AC67-CE2990DFBA9B}" type="slidenum">
              <a:rPr lang="fr-FR" smtClean="0"/>
              <a:pPr>
                <a:defRPr/>
              </a:pPr>
              <a:t>9</a:t>
            </a:fld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580D0A9-D94B-6798-BED0-AD93B78E2B7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 descr="Une image contenant Police, texte, Graphique, logo&#10;&#10;Description générée automatiquement">
            <a:extLst>
              <a:ext uri="{FF2B5EF4-FFF2-40B4-BE49-F238E27FC236}">
                <a16:creationId xmlns:a16="http://schemas.microsoft.com/office/drawing/2014/main" id="{1E5C595B-099B-7A7B-EBE5-865057E7B3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1509" y="2027515"/>
            <a:ext cx="4668982" cy="2802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60165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METRO">
  <a:themeElements>
    <a:clrScheme name="MAKRO">
      <a:dk1>
        <a:srgbClr val="004282"/>
      </a:dk1>
      <a:lt1>
        <a:srgbClr val="FFFFFF"/>
      </a:lt1>
      <a:dk2>
        <a:srgbClr val="1F2043"/>
      </a:dk2>
      <a:lt2>
        <a:srgbClr val="FFE600"/>
      </a:lt2>
      <a:accent1>
        <a:srgbClr val="004282"/>
      </a:accent1>
      <a:accent2>
        <a:srgbClr val="597BA2"/>
      </a:accent2>
      <a:accent3>
        <a:srgbClr val="CDD7E2"/>
      </a:accent3>
      <a:accent4>
        <a:srgbClr val="DABD46"/>
      </a:accent4>
      <a:accent5>
        <a:srgbClr val="FFF550"/>
      </a:accent5>
      <a:accent6>
        <a:srgbClr val="FFF6B6"/>
      </a:accent6>
      <a:hlink>
        <a:srgbClr val="004282"/>
      </a:hlink>
      <a:folHlink>
        <a:srgbClr val="004282"/>
      </a:folHlink>
    </a:clrScheme>
    <a:fontScheme name="CA Metro">
      <a:majorFont>
        <a:latin typeface="CA Metro ExtraBold"/>
        <a:ea typeface=""/>
        <a:cs typeface=""/>
      </a:majorFont>
      <a:minorFont>
        <a:latin typeface="CA Met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Custom Color 1">
      <a:srgbClr val="004282"/>
    </a:custClr>
    <a:custClr name="Custom Color 2">
      <a:srgbClr val="FFE600"/>
    </a:custClr>
    <a:custClr name="Custom Color 3">
      <a:srgbClr val="1F2043"/>
    </a:custClr>
    <a:custClr name="Custom Color 4">
      <a:srgbClr val="597BA2"/>
    </a:custClr>
    <a:custClr name="Custom Color 5">
      <a:srgbClr val="CDD7E2"/>
    </a:custClr>
    <a:custClr name="Custom Color 6">
      <a:srgbClr val="DABD46"/>
    </a:custClr>
    <a:custClr name="Custom Color 7">
      <a:srgbClr val="FFF550"/>
    </a:custClr>
    <a:custClr name="Custom Color 8">
      <a:srgbClr val="FFF6B6"/>
    </a:custClr>
    <a:custClr name="Custom Color 9">
      <a:srgbClr val="FF4C31"/>
    </a:custClr>
    <a:custClr name="Custom Color 10">
      <a:srgbClr val="548D25"/>
    </a:custClr>
  </a:custClrLst>
  <a:extLst>
    <a:ext uri="{05A4C25C-085E-4340-85A3-A5531E510DB2}">
      <thm15:themeFamily xmlns:thm15="http://schemas.microsoft.com/office/thememl/2012/main" name="Iapetus" id="{28B3FB44-0736-48CA-863A-0A572F88C7F0}" vid="{1B745DAE-9A5B-40E7-AF4E-EA9C590F52B2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8028542AAB927419C7E634EE6107839" ma:contentTypeVersion="14" ma:contentTypeDescription="Create a new document." ma:contentTypeScope="" ma:versionID="4825f3aa1a10dcfbe687f55beb23802f">
  <xsd:schema xmlns:xsd="http://www.w3.org/2001/XMLSchema" xmlns:xs="http://www.w3.org/2001/XMLSchema" xmlns:p="http://schemas.microsoft.com/office/2006/metadata/properties" xmlns:ns3="037eb62e-2213-4ef9-8b1f-b7108b9efee9" xmlns:ns4="5a62fb69-e930-4dda-a0bf-62704fd75c8c" targetNamespace="http://schemas.microsoft.com/office/2006/metadata/properties" ma:root="true" ma:fieldsID="4f59ba30d199c5363e7b76279339f161" ns3:_="" ns4:_="">
    <xsd:import namespace="037eb62e-2213-4ef9-8b1f-b7108b9efee9"/>
    <xsd:import namespace="5a62fb69-e930-4dda-a0bf-62704fd75c8c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7eb62e-2213-4ef9-8b1f-b7108b9efee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a62fb69-e930-4dda-a0bf-62704fd75c8c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6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60875A9-930D-4DEF-ACBC-28CC0C4CE566}">
  <ds:schemaRefs>
    <ds:schemaRef ds:uri="037eb62e-2213-4ef9-8b1f-b7108b9efee9"/>
    <ds:schemaRef ds:uri="5a62fb69-e930-4dda-a0bf-62704fd75c8c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DAB53E67-630A-4E36-BD43-1A5B92DE9D0C}">
  <ds:schemaRefs>
    <ds:schemaRef ds:uri="http://purl.org/dc/elements/1.1/"/>
    <ds:schemaRef ds:uri="http://purl.org/dc/dcmitype/"/>
    <ds:schemaRef ds:uri="http://schemas.microsoft.com/office/2006/documentManagement/types"/>
    <ds:schemaRef ds:uri="5a62fb69-e930-4dda-a0bf-62704fd75c8c"/>
    <ds:schemaRef ds:uri="http://schemas.microsoft.com/office/2006/metadata/properties"/>
    <ds:schemaRef ds:uri="http://www.w3.org/XML/1998/namespace"/>
    <ds:schemaRef ds:uri="http://schemas.openxmlformats.org/package/2006/metadata/core-properties"/>
    <ds:schemaRef ds:uri="http://purl.org/dc/terms/"/>
    <ds:schemaRef ds:uri="http://schemas.microsoft.com/office/infopath/2007/PartnerControls"/>
    <ds:schemaRef ds:uri="037eb62e-2213-4ef9-8b1f-b7108b9efee9"/>
  </ds:schemaRefs>
</ds:datastoreItem>
</file>

<file path=customXml/itemProps3.xml><?xml version="1.0" encoding="utf-8"?>
<ds:datastoreItem xmlns:ds="http://schemas.openxmlformats.org/officeDocument/2006/customXml" ds:itemID="{FCEA7EE3-DF95-4B58-B4A7-85C94DEF4B90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01c1476e-3236-4add-9655-bdfbec32e949}" enabled="1" method="Privileged" siteId="{64322308-09a9-47a3-8c1c-b82871d60568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2290</TotalTime>
  <Words>13</Words>
  <Application>Microsoft Office PowerPoint</Application>
  <PresentationFormat>Grand écran</PresentationFormat>
  <Paragraphs>13</Paragraphs>
  <Slides>11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7" baseType="lpstr">
      <vt:lpstr>Avenir Next LT Pro</vt:lpstr>
      <vt:lpstr>Avenir LT Std 45 Book</vt:lpstr>
      <vt:lpstr>Arial</vt:lpstr>
      <vt:lpstr>CA Metro</vt:lpstr>
      <vt:lpstr>Helvetica</vt:lpstr>
      <vt:lpstr>METRO</vt:lpstr>
      <vt:lpstr>Présentation PowerPoint</vt:lpstr>
      <vt:lpstr>Présentation PowerPoint</vt:lpstr>
      <vt:lpstr>Présentation PowerPoint</vt:lpstr>
      <vt:lpstr>V2</vt:lpstr>
      <vt:lpstr>Présentation PowerPoint</vt:lpstr>
      <vt:lpstr>Présentation PowerPoint</vt:lpstr>
      <vt:lpstr>Présentation PowerPoint</vt:lpstr>
      <vt:lpstr>V3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Jubert</dc:creator>
  <cp:lastModifiedBy>Antoine Jubert</cp:lastModifiedBy>
  <cp:revision>89</cp:revision>
  <cp:lastPrinted>2024-01-09T15:20:58Z</cp:lastPrinted>
  <dcterms:created xsi:type="dcterms:W3CDTF">2020-11-12T08:20:59Z</dcterms:created>
  <dcterms:modified xsi:type="dcterms:W3CDTF">2024-10-07T07:36:11Z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0x01010038028542AAB927419C7E634EE6107839</vt:lpwstr>
  </property>
  <property fmtid="{D5CDD505-2E9C-101B-9397-08002B2CF9AE}" pid="3" name="ClassificationContentMarkingHeaderText">
    <vt:lpwstr>Restricted, for internal users only!</vt:lpwstr>
  </property>
</Properties>
</file>