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12"/>
  </p:notesMasterIdLst>
  <p:sldIdLst>
    <p:sldId id="258" r:id="rId5"/>
    <p:sldId id="2144" r:id="rId6"/>
    <p:sldId id="2151" r:id="rId7"/>
    <p:sldId id="2163" r:id="rId8"/>
    <p:sldId id="2160" r:id="rId9"/>
    <p:sldId id="2162" r:id="rId10"/>
    <p:sldId id="271" r:id="rId11"/>
  </p:sldIdLst>
  <p:sldSz cx="12192000" cy="6858000"/>
  <p:notesSz cx="6797675" cy="9926638"/>
  <p:embeddedFontLst>
    <p:embeddedFont>
      <p:font typeface="Avenir Next LT Pro" panose="020B0504020202020204" pitchFamily="34" charset="0"/>
      <p:regular r:id="rId13"/>
      <p:bold r:id="rId14"/>
      <p:italic r:id="rId15"/>
      <p:boldItalic r:id="rId16"/>
    </p:embeddedFont>
    <p:embeddedFont>
      <p:font typeface="CA Metro" panose="020B0604020202020204" charset="0"/>
      <p:regular r:id="rId17"/>
      <p:bold r:id="rId18"/>
    </p:embeddedFont>
    <p:embeddedFont>
      <p:font typeface="Helvetica" panose="020B0604020202020204" pitchFamily="34" charset="0"/>
      <p:regular r:id="rId19"/>
      <p:bold r:id="rId20"/>
      <p:italic r:id="rId21"/>
      <p:boldItalic r:id="rId2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600"/>
    <a:srgbClr val="00B050"/>
    <a:srgbClr val="FF0000"/>
    <a:srgbClr val="FFFFFF"/>
    <a:srgbClr val="004282"/>
    <a:srgbClr val="292929"/>
    <a:srgbClr val="FF9900"/>
    <a:srgbClr val="002B69"/>
    <a:srgbClr val="5D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55" autoAdjust="0"/>
    <p:restoredTop sz="94576" autoAdjust="0"/>
  </p:normalViewPr>
  <p:slideViewPr>
    <p:cSldViewPr snapToGrid="0">
      <p:cViewPr varScale="1">
        <p:scale>
          <a:sx n="92" d="100"/>
          <a:sy n="92" d="100"/>
        </p:scale>
        <p:origin x="571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07/10/2024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07/10/2024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56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07.10.2024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harrette à bras, chaussures, panier, transport&#10;&#10;Description générée automatiquement">
            <a:extLst>
              <a:ext uri="{FF2B5EF4-FFF2-40B4-BE49-F238E27FC236}">
                <a16:creationId xmlns:a16="http://schemas.microsoft.com/office/drawing/2014/main" id="{01357DFE-C500-2A30-F1FD-A5A25CC0D2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275329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07.10.2024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2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6148" y="4757655"/>
            <a:ext cx="9419703" cy="2100345"/>
          </a:xfrm>
        </p:spPr>
        <p:txBody>
          <a:bodyPr/>
          <a:lstStyle/>
          <a:p>
            <a:r>
              <a:rPr lang="fr-FR" dirty="0"/>
              <a:t>BAISSE DES PRIX</a:t>
            </a:r>
          </a:p>
          <a:p>
            <a:r>
              <a:rPr lang="fr-FR" sz="3600" dirty="0"/>
              <a:t>Novembre 2024</a:t>
            </a:r>
          </a:p>
          <a:p>
            <a:r>
              <a:rPr lang="fr-FR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44875"/>
            <a:ext cx="10363200" cy="1470025"/>
          </a:xfrm>
        </p:spPr>
        <p:txBody>
          <a:bodyPr/>
          <a:lstStyle/>
          <a:p>
            <a:pPr algn="l"/>
            <a:r>
              <a:rPr lang="fr-FR" dirty="0">
                <a:latin typeface="Avenir Next LT Pro" panose="020B0504020202020204" pitchFamily="34" charset="0"/>
              </a:rPr>
              <a:t>NOUVELLE OPERATION 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DE BAISSE DES PRIX MASSIVES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912762" y="2171547"/>
            <a:ext cx="10546816" cy="31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Relayer et donner de la puissance à une action de communication qui doit contribuer à améliorer l’image prix de l’enseigne.</a:t>
            </a:r>
            <a:b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 </a:t>
            </a:r>
            <a:endParaRPr lang="fr-FR" sz="4800" dirty="0">
              <a:latin typeface="Avenir Next LT Pro" panose="020B0504020202020204" pitchFamily="34" charset="0"/>
              <a:cs typeface="Avenir Black" panose="020B0803020203020204" pitchFamily="34" charset="-7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79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Communication Baisse des prix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Supports Prévus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974624" y="1866207"/>
            <a:ext cx="10546816" cy="312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&gt;Affiche générique</a:t>
            </a:r>
          </a:p>
          <a:p>
            <a:pPr algn="l"/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&gt;Affiche par catégorie de produits : </a:t>
            </a:r>
            <a:b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</a:br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-XX% sur les huiles</a:t>
            </a:r>
          </a:p>
          <a:p>
            <a:pPr algn="l"/>
            <a:endParaRPr lang="fr-FR" sz="3200" dirty="0">
              <a:latin typeface="Avenir Next LT Pro" panose="020B0504020202020204" pitchFamily="34" charset="0"/>
              <a:cs typeface="Avenir Black" panose="020B0803020203020204" pitchFamily="34" charset="-78"/>
            </a:endParaRPr>
          </a:p>
          <a:p>
            <a:pPr algn="l"/>
            <a:r>
              <a:rPr lang="fr-FR" sz="32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&gt;Affichettes prix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4AC97D-770F-606D-B917-24CD5BE906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35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affiche, graphisme, conception&#10;&#10;Description générée automatiquement">
            <a:extLst>
              <a:ext uri="{FF2B5EF4-FFF2-40B4-BE49-F238E27FC236}">
                <a16:creationId xmlns:a16="http://schemas.microsoft.com/office/drawing/2014/main" id="{0E87EBED-7FE7-5699-47AF-1E724E0B7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812" y="0"/>
            <a:ext cx="48503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54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 descr="Une image contenant texte, affiche, graphisme, Police&#10;&#10;Description générée automatiquement">
            <a:extLst>
              <a:ext uri="{FF2B5EF4-FFF2-40B4-BE49-F238E27FC236}">
                <a16:creationId xmlns:a16="http://schemas.microsoft.com/office/drawing/2014/main" id="{2F942FF9-0185-5F17-39BB-F487458F9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62" y="0"/>
            <a:ext cx="4850376" cy="6858000"/>
          </a:xfrm>
          <a:prstGeom prst="rect">
            <a:avLst/>
          </a:prstGeom>
        </p:spPr>
      </p:pic>
      <p:pic>
        <p:nvPicPr>
          <p:cNvPr id="14" name="Image 13" descr="Une image contenant texte, affiche, graphisme, Police&#10;&#10;Description générée automatiquement">
            <a:extLst>
              <a:ext uri="{FF2B5EF4-FFF2-40B4-BE49-F238E27FC236}">
                <a16:creationId xmlns:a16="http://schemas.microsoft.com/office/drawing/2014/main" id="{5FCDDA74-E43E-6321-C15C-D60615C81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902" y="0"/>
            <a:ext cx="48503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55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4AC10-E8B5-C14E-9511-0BD08467B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86E74CA-3375-A116-72B4-2A96C3B29E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B159EBB-E5A1-0C92-A7E1-1E04F290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33001C-0DBA-BDDB-7EBD-603F58FFE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60E6E-5B0B-4AA4-AC67-CE2990DFBA9B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80D0A9-D94B-6798-BED0-AD93B78E2B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9CFAA7B-F808-E32F-989C-CC96CC4C4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49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0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4095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2457</TotalTime>
  <Words>67</Words>
  <Application>Microsoft Office PowerPoint</Application>
  <PresentationFormat>Grand écran</PresentationFormat>
  <Paragraphs>13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Avenir Next LT Pro</vt:lpstr>
      <vt:lpstr>Avenir LT Std 45 Book</vt:lpstr>
      <vt:lpstr>Arial</vt:lpstr>
      <vt:lpstr>CA Metro</vt:lpstr>
      <vt:lpstr>Helvetica</vt:lpstr>
      <vt:lpstr>METRO</vt:lpstr>
      <vt:lpstr>Présentation PowerPoint</vt:lpstr>
      <vt:lpstr>NOUVELLE OPERATION  DE BAISSE DES PRIX MASSIVES</vt:lpstr>
      <vt:lpstr>Communication Baisse des prix Supports Prévus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91</cp:revision>
  <cp:lastPrinted>2024-01-09T15:20:58Z</cp:lastPrinted>
  <dcterms:created xsi:type="dcterms:W3CDTF">2020-11-12T08:20:59Z</dcterms:created>
  <dcterms:modified xsi:type="dcterms:W3CDTF">2024-10-07T08:17:23Z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