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ags/tag9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  <p:sldMasterId id="2147483683" r:id="rId2"/>
  </p:sldMasterIdLst>
  <p:notesMasterIdLst>
    <p:notesMasterId r:id="rId21"/>
  </p:notesMasterIdLst>
  <p:sldIdLst>
    <p:sldId id="1954" r:id="rId3"/>
    <p:sldId id="1957" r:id="rId4"/>
    <p:sldId id="1967" r:id="rId5"/>
    <p:sldId id="1956" r:id="rId6"/>
    <p:sldId id="1826" r:id="rId7"/>
    <p:sldId id="1827" r:id="rId8"/>
    <p:sldId id="1829" r:id="rId9"/>
    <p:sldId id="1830" r:id="rId10"/>
    <p:sldId id="1831" r:id="rId11"/>
    <p:sldId id="1955" r:id="rId12"/>
    <p:sldId id="1953" r:id="rId13"/>
    <p:sldId id="1835" r:id="rId14"/>
    <p:sldId id="1836" r:id="rId15"/>
    <p:sldId id="1958" r:id="rId16"/>
    <p:sldId id="1959" r:id="rId17"/>
    <p:sldId id="1960" r:id="rId18"/>
    <p:sldId id="1961" r:id="rId19"/>
    <p:sldId id="1962" r:id="rId20"/>
  </p:sldIdLst>
  <p:sldSz cx="12192000" cy="6858000"/>
  <p:notesSz cx="6858000" cy="9144000"/>
  <p:embeddedFontLst>
    <p:embeddedFont>
      <p:font typeface="Avenir Next LT Pro" panose="020B0504020202020204" pitchFamily="34" charset="0"/>
      <p:regular r:id="rId22"/>
      <p:bold r:id="rId23"/>
      <p:italic r:id="rId24"/>
      <p:boldItalic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Helvetica" panose="020B0604020202020204" pitchFamily="34" charset="0"/>
      <p:regular r:id="rId30"/>
      <p:bold r:id="rId31"/>
      <p:italic r:id="rId32"/>
      <p:boldItalic r:id="rId33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500"/>
    <a:srgbClr val="F39112"/>
    <a:srgbClr val="F79646"/>
    <a:srgbClr val="4BACC6"/>
    <a:srgbClr val="000000"/>
    <a:srgbClr val="FFFFFF"/>
    <a:srgbClr val="9BBB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40" autoAdjust="0"/>
    <p:restoredTop sz="76732" autoAdjust="0"/>
  </p:normalViewPr>
  <p:slideViewPr>
    <p:cSldViewPr snapToGrid="0">
      <p:cViewPr varScale="1">
        <p:scale>
          <a:sx n="86" d="100"/>
          <a:sy n="86" d="100"/>
        </p:scale>
        <p:origin x="51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5.fntdata"/><Relationship Id="rId21" Type="http://schemas.openxmlformats.org/officeDocument/2006/relationships/notesMaster" Target="notesMasters/notesMaster1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0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2739E8-320B-4B24-B6E7-53685F788636}" type="datetimeFigureOut">
              <a:rPr lang="fr-FR" smtClean="0"/>
              <a:t>01/08/2023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DF6B8D-5D64-42DE-A4E0-C419793CDB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4665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43DB7B-57DC-48B1-982C-DCC60A74EC0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32889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3DB7B-57DC-48B1-982C-DCC60A74EC07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63075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43DB7B-57DC-48B1-982C-DCC60A74EC0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5438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3DB7B-57DC-48B1-982C-DCC60A74EC07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81681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3DB7B-57DC-48B1-982C-DCC60A74EC07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72296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3DB7B-57DC-48B1-982C-DCC60A74EC07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8313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43DB7B-57DC-48B1-982C-DCC60A74EC0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87568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43DB7B-57DC-48B1-982C-DCC60A74EC0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75061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43DB7B-57DC-48B1-982C-DCC60A74EC0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7658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43DB7B-57DC-48B1-982C-DCC60A74EC0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49866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43DB7B-57DC-48B1-982C-DCC60A74EC0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68673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43DB7B-57DC-48B1-982C-DCC60A74EC0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29114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3DB7B-57DC-48B1-982C-DCC60A74EC07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13248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3DB7B-57DC-48B1-982C-DCC60A74EC07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0786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9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299E95-EA5A-45D5-834C-2185E1E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035" y="820190"/>
            <a:ext cx="9254765" cy="537556"/>
          </a:xfrm>
        </p:spPr>
        <p:txBody>
          <a:bodyPr/>
          <a:lstStyle>
            <a:lvl1pPr algn="r"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5A32BD-7BE4-4129-B440-2D86279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BEDCCF9F-B94C-4495-9299-F2524924FC55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0" y="-3278"/>
            <a:ext cx="5811748" cy="1419332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F404A04-4135-4188-9CA8-1D25C89F84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700000">
            <a:off x="47835" y="379761"/>
            <a:ext cx="3067596" cy="437574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#modifiez</a:t>
            </a:r>
          </a:p>
        </p:txBody>
      </p:sp>
      <p:sp>
        <p:nvSpPr>
          <p:cNvPr id="9" name="Freihandform: Form 18">
            <a:extLst>
              <a:ext uri="{FF2B5EF4-FFF2-40B4-BE49-F238E27FC236}">
                <a16:creationId xmlns:a16="http://schemas.microsoft.com/office/drawing/2014/main" id="{89C75635-2DAE-40A1-82F0-947E17A7474E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7425B69-6C68-4097-9AB8-A0BF415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7920" y="6492876"/>
            <a:ext cx="676584" cy="365125"/>
          </a:xfrm>
        </p:spPr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61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01/08/2023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833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10331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01/08/2023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13950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01/08/2023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41696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01/08/2023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71097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01/08/2023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5784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01/08/2023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15294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01/08/2023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25436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01/08/2023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35452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01/08/2023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4655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18">
            <a:extLst>
              <a:ext uri="{FF2B5EF4-FFF2-40B4-BE49-F238E27FC236}">
                <a16:creationId xmlns:a16="http://schemas.microsoft.com/office/drawing/2014/main" id="{C8B4BE4E-AAEF-4AD2-BAF8-09809628EA53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5ACD78-595F-468B-AD32-9316383B6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1900967-DE7C-430E-AEF5-2974312C6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E78582-EFF8-4078-A0E8-6E01FA89DA4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01.08.2023</a:t>
            </a:fld>
            <a:endParaRPr lang="de-DE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AE42FA1F-E4D2-48B3-9997-8B04AC969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8819130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01/08/2023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99317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01/08/2023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54685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01/08/2023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53049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C1E29C9-1DD8-4851-BABD-67273C63D8B8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 dirty="0"/>
              <a:t>MERCI !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53AB69-FF49-48C3-98D8-2CFB9021D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208"/>
          <a:stretch/>
        </p:blipFill>
        <p:spPr>
          <a:xfrm>
            <a:off x="5278790" y="4877963"/>
            <a:ext cx="1634420" cy="516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81276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9146743-96A0-B696-FEA6-2AEA74DF152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8741623"/>
          </a:xfrm>
          <a:prstGeom prst="rect">
            <a:avLst/>
          </a:prstGeom>
        </p:spPr>
      </p:pic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E0BCB9D1-D1CD-401F-99FD-1C7A59FE932A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TITRE PAGE</a:t>
            </a:r>
            <a:br>
              <a:rPr lang="de-DE" dirty="0"/>
            </a:br>
            <a:r>
              <a:rPr lang="de-DE" dirty="0"/>
              <a:t>VERSION 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540E1F1-B57D-E808-A006-19B557F17C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21222" y="3311371"/>
            <a:ext cx="1749556" cy="5018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11986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045581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47247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84724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470DA7-3FDF-4F35-B16F-26B0FCF568A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41818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A96BBA7-64E2-4D47-8893-EC50930B6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4181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03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45579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967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12192000" cy="6885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20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BD921BE-0429-4C3F-A731-FF23D3CD5EF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19665" y="-2"/>
            <a:ext cx="388831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130668E-DEDA-4CE5-B795-2DBDEFFA8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666" y="362148"/>
            <a:ext cx="388831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632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ACE59C5C-DEA9-4EBE-BF71-703BCE5EDF3D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25171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 dirty="0"/>
              <a:t>Cliquez sur 'insérer' dans la barre de menu, puis sur 'photos' pour insérer une image.</a:t>
            </a:r>
            <a:endParaRPr lang="de-DE" dirty="0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TITRE PAGE</a:t>
            </a:r>
            <a:br>
              <a:rPr lang="de-DE" dirty="0"/>
            </a:br>
            <a:r>
              <a:rPr lang="de-DE" dirty="0"/>
              <a:t>VERSION 2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6F117F6A-BD13-47F0-AD29-3FF47989B8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0586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45338588-FA41-4854-8F69-058E58794F39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TITRE PAGE</a:t>
            </a:r>
            <a:br>
              <a:rPr lang="de-DE" dirty="0"/>
            </a:br>
            <a:r>
              <a:rPr lang="de-DE" dirty="0"/>
              <a:t>VERSION 2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1A4DBD-8FB5-4430-BC9A-40F3930D5C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302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C1E29C9-1DD8-4851-BABD-67273C63D8B8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 dirty="0"/>
              <a:t>MERCI !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53AB69-FF49-48C3-98D8-2CFB9021D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208"/>
          <a:stretch/>
        </p:blipFill>
        <p:spPr>
          <a:xfrm>
            <a:off x="5278790" y="4877963"/>
            <a:ext cx="1634420" cy="516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9376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042573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F9DF8EB7-55CC-464A-AA49-D68D61344DB2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TITRE </a:t>
            </a:r>
            <a:r>
              <a:rPr lang="de-DE" dirty="0" err="1"/>
              <a:t>ca</a:t>
            </a:r>
            <a:r>
              <a:rPr lang="de-DE" dirty="0"/>
              <a:t> </a:t>
            </a:r>
            <a:r>
              <a:rPr lang="de-DE" dirty="0" err="1"/>
              <a:t>metro</a:t>
            </a:r>
            <a:r>
              <a:rPr lang="de-DE" dirty="0"/>
              <a:t> extra </a:t>
            </a:r>
            <a:r>
              <a:rPr lang="de-DE" dirty="0" err="1"/>
              <a:t>bold</a:t>
            </a:r>
            <a:r>
              <a:rPr lang="de-DE" dirty="0"/>
              <a:t>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 err="1"/>
              <a:t>Titre</a:t>
            </a:r>
            <a:r>
              <a:rPr lang="de-DE" dirty="0"/>
              <a:t> 1</a:t>
            </a:r>
          </a:p>
          <a:p>
            <a:pPr lvl="1"/>
            <a:r>
              <a:rPr lang="de-DE" dirty="0" err="1"/>
              <a:t>Titre</a:t>
            </a:r>
            <a:r>
              <a:rPr lang="de-DE" dirty="0"/>
              <a:t> 2</a:t>
            </a:r>
          </a:p>
          <a:p>
            <a:pPr lvl="2"/>
            <a:r>
              <a:rPr lang="de-DE" dirty="0" err="1"/>
              <a:t>Titre</a:t>
            </a:r>
            <a:r>
              <a:rPr lang="de-DE" dirty="0"/>
              <a:t> 3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01.08.2023</a:t>
            </a:fld>
            <a:endParaRPr lang="de-DE" dirty="0"/>
          </a:p>
        </p:txBody>
      </p:sp>
    </p:spTree>
    <p:custDataLst>
      <p:tags r:id="rId12"/>
    </p:custDataLst>
    <p:extLst>
      <p:ext uri="{BB962C8B-B14F-4D97-AF65-F5344CB8AC3E}">
        <p14:creationId xmlns:p14="http://schemas.microsoft.com/office/powerpoint/2010/main" val="232596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81" r:id="rId3"/>
    <p:sldLayoutId id="2147483674" r:id="rId4"/>
    <p:sldLayoutId id="2147483676" r:id="rId5"/>
    <p:sldLayoutId id="2147483668" r:id="rId6"/>
    <p:sldLayoutId id="2147483669" r:id="rId7"/>
    <p:sldLayoutId id="2147483670" r:id="rId8"/>
    <p:sldLayoutId id="2147483672" r:id="rId9"/>
    <p:sldLayoutId id="2147483682" r:id="rId1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01/08/2023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7585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6E07FDD-A8FB-7D9C-90B5-FF55A13691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COMMUNICATIONS </a:t>
            </a:r>
          </a:p>
          <a:p>
            <a:r>
              <a:rPr lang="fr-FR" dirty="0"/>
              <a:t>METRO.fr / </a:t>
            </a:r>
            <a:r>
              <a:rPr lang="fr-FR" dirty="0" err="1"/>
              <a:t>metromarket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24729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6E07FDD-A8FB-7D9C-90B5-FF55A13691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>
              <a:buClr>
                <a:schemeClr val="tx1"/>
              </a:buClr>
            </a:pPr>
            <a:r>
              <a:rPr lang="fr-FR" dirty="0"/>
              <a:t>Com GENERIQUE PRODUIT METRO.fr</a:t>
            </a:r>
          </a:p>
        </p:txBody>
      </p:sp>
    </p:spTree>
    <p:extLst>
      <p:ext uri="{BB962C8B-B14F-4D97-AF65-F5344CB8AC3E}">
        <p14:creationId xmlns:p14="http://schemas.microsoft.com/office/powerpoint/2010/main" val="1321203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1C5882-4DF8-4632-BA8A-1093D3A71D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621BC95-D6AC-669E-A310-9FD5295FB4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390" y="965862"/>
            <a:ext cx="3505200" cy="442912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55D74FD8-F726-E26F-C607-9985966AA8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0" y="2266950"/>
            <a:ext cx="7115175" cy="23241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E5A9EFB5-C477-F9A8-672C-7608B452AA14}"/>
              </a:ext>
            </a:extLst>
          </p:cNvPr>
          <p:cNvSpPr txBox="1"/>
          <p:nvPr/>
        </p:nvSpPr>
        <p:spPr>
          <a:xfrm>
            <a:off x="217503" y="198914"/>
            <a:ext cx="60989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venir Next Medium"/>
              </a:rPr>
              <a:t>¼ ou bandeau 3 UB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7355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1C5882-4DF8-4632-BA8A-1093D3A71D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985B01B-6D06-1768-DDBA-A4472F2368C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BBAAF17-B964-A743-8EBC-FFD264F6457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5207" y="0"/>
            <a:ext cx="54215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6713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1C5882-4DF8-4632-BA8A-1093D3A71D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36FCCAB-2CC1-C1DC-2289-B27696AFED8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6FFE963-CC2A-3B68-501D-93491F8C3F1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1674" y="1556340"/>
            <a:ext cx="6588326" cy="4088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1825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6E07FDD-A8FB-7D9C-90B5-FF55A13691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  <a:p>
            <a:r>
              <a:rPr lang="fr-FR" dirty="0"/>
              <a:t>Com MARKETPLACE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C79E431-8285-5991-3FCE-FFD3209F1667}"/>
              </a:ext>
            </a:extLst>
          </p:cNvPr>
          <p:cNvSpPr txBox="1"/>
          <p:nvPr/>
        </p:nvSpPr>
        <p:spPr>
          <a:xfrm>
            <a:off x="3047260" y="2507890"/>
            <a:ext cx="609452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fr-FR" sz="3200" b="0" i="0" u="none" strike="noStrike" baseline="0" dirty="0">
              <a:solidFill>
                <a:srgbClr val="002060"/>
              </a:solidFill>
              <a:latin typeface="Avenir Next Medium"/>
            </a:endParaRPr>
          </a:p>
          <a:p>
            <a:endParaRPr lang="fr-FR" sz="3200" b="0" i="0" u="none" strike="noStrike" baseline="0" dirty="0">
              <a:solidFill>
                <a:srgbClr val="002060"/>
              </a:solidFill>
              <a:latin typeface="Avenir Next Medium"/>
            </a:endParaRPr>
          </a:p>
          <a:p>
            <a:r>
              <a:rPr lang="fr-FR" sz="3200" b="0" i="0" u="none" strike="noStrike" baseline="0" dirty="0">
                <a:solidFill>
                  <a:srgbClr val="002060"/>
                </a:solidFill>
                <a:latin typeface="Avenir Next Medium"/>
              </a:rPr>
              <a:t> </a:t>
            </a:r>
            <a:endParaRPr lang="fr-F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4344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1C5882-4DF8-4632-BA8A-1093D3A71D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B0DDA6A-C9C8-9BFC-BD2B-9A85B6ED27F5}"/>
              </a:ext>
            </a:extLst>
          </p:cNvPr>
          <p:cNvSpPr txBox="1"/>
          <p:nvPr/>
        </p:nvSpPr>
        <p:spPr>
          <a:xfrm>
            <a:off x="603682" y="2403773"/>
            <a:ext cx="1075381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i="0" u="none" strike="noStrike" baseline="0" dirty="0">
                <a:solidFill>
                  <a:schemeClr val="bg1"/>
                </a:solidFill>
                <a:latin typeface="Avenir Next Medium"/>
              </a:rPr>
              <a:t>Mention obligatoire à chaque fois que la Marketplace est mentionnée :</a:t>
            </a:r>
          </a:p>
          <a:p>
            <a:endParaRPr lang="fr-FR" dirty="0">
              <a:solidFill>
                <a:schemeClr val="bg1"/>
              </a:solidFill>
              <a:latin typeface="Avenir Next Medium"/>
            </a:endParaRPr>
          </a:p>
          <a:p>
            <a:r>
              <a:rPr lang="fr-FR" sz="1800" b="0" i="0" u="none" strike="noStrike" baseline="0" dirty="0">
                <a:solidFill>
                  <a:schemeClr val="bg1"/>
                </a:solidFill>
                <a:latin typeface="Avenir Next Medium"/>
              </a:rPr>
              <a:t>*Marketplace = place de marché ; Une offre de METRO </a:t>
            </a:r>
            <a:r>
              <a:rPr lang="fr-FR" sz="1800" b="0" i="0" u="none" strike="noStrike" baseline="0" dirty="0" err="1">
                <a:solidFill>
                  <a:schemeClr val="bg1"/>
                </a:solidFill>
                <a:latin typeface="Avenir Next Medium"/>
              </a:rPr>
              <a:t>Markets</a:t>
            </a:r>
            <a:r>
              <a:rPr lang="fr-FR" sz="1800" b="0" i="0" u="none" strike="noStrike" baseline="0" dirty="0">
                <a:solidFill>
                  <a:schemeClr val="bg1"/>
                </a:solidFill>
                <a:latin typeface="Avenir Next Medium"/>
              </a:rPr>
              <a:t> </a:t>
            </a:r>
            <a:r>
              <a:rPr lang="fr-FR" sz="1800" b="0" i="0" u="none" strike="noStrike" baseline="0" dirty="0" err="1">
                <a:solidFill>
                  <a:schemeClr val="bg1"/>
                </a:solidFill>
                <a:latin typeface="Avenir Next Medium"/>
              </a:rPr>
              <a:t>GmbH</a:t>
            </a:r>
            <a:r>
              <a:rPr lang="fr-FR" sz="1800" b="0" i="0" u="none" strike="noStrike" baseline="0" dirty="0">
                <a:solidFill>
                  <a:schemeClr val="bg1"/>
                </a:solidFill>
                <a:latin typeface="Avenir Next Medium"/>
              </a:rPr>
              <a:t>, une entité du groupe METRO. 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2451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1C5882-4DF8-4632-BA8A-1093D3A71D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36FCCAB-2CC1-C1DC-2289-B27696AFED8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3566378-B2C4-0F6C-7C8B-0EE1E8F93F86}"/>
              </a:ext>
            </a:extLst>
          </p:cNvPr>
          <p:cNvSpPr txBox="1"/>
          <p:nvPr/>
        </p:nvSpPr>
        <p:spPr>
          <a:xfrm>
            <a:off x="355107" y="317521"/>
            <a:ext cx="107538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i="0" u="none" strike="noStrike" baseline="0" dirty="0">
                <a:solidFill>
                  <a:schemeClr val="bg1"/>
                </a:solidFill>
                <a:latin typeface="Avenir Next Medium"/>
              </a:rPr>
              <a:t>Générique avec code promo : sur les parutions dédiées au lancement</a:t>
            </a:r>
          </a:p>
          <a:p>
            <a:r>
              <a:rPr lang="fr-FR" b="1" dirty="0">
                <a:solidFill>
                  <a:schemeClr val="bg1"/>
                </a:solidFill>
                <a:latin typeface="Avenir Next Medium"/>
              </a:rPr>
              <a:t>¼ ou ½ pages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161A869-C445-A04F-81FF-853393EA797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425105"/>
            <a:ext cx="3417903" cy="435069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D6C97B45-CDD1-7949-8946-6F844671FBB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615" y="1393806"/>
            <a:ext cx="7049980" cy="4413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2659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1C5882-4DF8-4632-BA8A-1093D3A71D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36FCCAB-2CC1-C1DC-2289-B27696AFED8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1F27449-62BE-04C2-C205-3FC6F54DBC91}"/>
              </a:ext>
            </a:extLst>
          </p:cNvPr>
          <p:cNvSpPr txBox="1"/>
          <p:nvPr/>
        </p:nvSpPr>
        <p:spPr>
          <a:xfrm>
            <a:off x="355107" y="317521"/>
            <a:ext cx="1075381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Avenir Next Medium"/>
              </a:rPr>
              <a:t>Générique s</a:t>
            </a:r>
            <a:r>
              <a:rPr lang="fr-FR" sz="1800" b="1" i="0" u="none" strike="noStrike" baseline="0" dirty="0">
                <a:solidFill>
                  <a:schemeClr val="bg1"/>
                </a:solidFill>
                <a:latin typeface="Avenir Next Medium"/>
              </a:rPr>
              <a:t>ans code promo</a:t>
            </a:r>
          </a:p>
          <a:p>
            <a:r>
              <a:rPr lang="fr-FR" b="1" dirty="0">
                <a:solidFill>
                  <a:schemeClr val="bg1"/>
                </a:solidFill>
                <a:latin typeface="Avenir Next Medium"/>
              </a:rPr>
              <a:t>¼ ou ½ pages</a:t>
            </a:r>
            <a:endParaRPr lang="fr-FR" dirty="0">
              <a:solidFill>
                <a:schemeClr val="bg1"/>
              </a:solidFill>
            </a:endParaRPr>
          </a:p>
          <a:p>
            <a:r>
              <a:rPr lang="fr-FR" sz="1800" b="1" i="0" u="none" strike="noStrike" baseline="0" dirty="0">
                <a:solidFill>
                  <a:schemeClr val="bg1"/>
                </a:solidFill>
                <a:latin typeface="Avenir Next Medium"/>
              </a:rPr>
              <a:t> 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34E4CC3-D949-1BD6-4A72-092C1229369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6729" y="1439223"/>
            <a:ext cx="3410633" cy="432245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DA3B58B-AF4C-BA67-030B-E0761C49C10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9691" y="1439223"/>
            <a:ext cx="7052829" cy="4376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8423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1C5882-4DF8-4632-BA8A-1093D3A71D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36FCCAB-2CC1-C1DC-2289-B27696AFED8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BC86E94-D276-E998-B654-0C447BCC1F9E}"/>
              </a:ext>
            </a:extLst>
          </p:cNvPr>
          <p:cNvSpPr txBox="1"/>
          <p:nvPr/>
        </p:nvSpPr>
        <p:spPr>
          <a:xfrm>
            <a:off x="470516" y="612844"/>
            <a:ext cx="4403325" cy="581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1/ 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Marketplace_Deco</a:t>
            </a:r>
            <a:r>
              <a:rPr lang="fr-FR" sz="1200" b="1" dirty="0">
                <a:solidFill>
                  <a:prstClr val="white"/>
                </a:solidFill>
                <a:latin typeface="Calibri"/>
              </a:rPr>
              <a:t>-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de-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noel</a:t>
            </a:r>
            <a:r>
              <a:rPr lang="fr-FR" sz="1200" b="1" dirty="0">
                <a:solidFill>
                  <a:prstClr val="white"/>
                </a:solidFill>
                <a:latin typeface="Calibri"/>
              </a:rPr>
              <a:t> U/V </a:t>
            </a: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2/ Marketplace_ 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Traiteurs_U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/V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05EA057-8FD8-AA54-03F3-583AA28D872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516" y="963049"/>
            <a:ext cx="3554720" cy="221301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9288670-BB7C-C07E-A167-7328F1A6F0D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516" y="3973492"/>
            <a:ext cx="3608412" cy="2213014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46E7271A-1A89-7C51-EE81-05674E5FC078}"/>
              </a:ext>
            </a:extLst>
          </p:cNvPr>
          <p:cNvSpPr txBox="1"/>
          <p:nvPr/>
        </p:nvSpPr>
        <p:spPr>
          <a:xfrm>
            <a:off x="5874058" y="612843"/>
            <a:ext cx="4403325" cy="581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3/ Marketplace_ </a:t>
            </a:r>
            <a:r>
              <a:rPr lang="fr-FR" sz="1200" b="1" dirty="0" err="1">
                <a:solidFill>
                  <a:prstClr val="white"/>
                </a:solidFill>
                <a:latin typeface="Calibri"/>
              </a:rPr>
              <a:t>Pâtisserie_W</a:t>
            </a:r>
            <a:r>
              <a:rPr lang="fr-FR" sz="1200" b="1" dirty="0">
                <a:solidFill>
                  <a:prstClr val="white"/>
                </a:solidFill>
                <a:latin typeface="Calibri"/>
              </a:rPr>
              <a:t>/X </a:t>
            </a: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1200" b="1" dirty="0">
                <a:solidFill>
                  <a:prstClr val="white"/>
                </a:solidFill>
                <a:latin typeface="Calibri"/>
              </a:rPr>
              <a:t>4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/ Marketplace_ Mois de l’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équipement_W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/X (format 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tabloid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200" b="1" dirty="0">
              <a:solidFill>
                <a:prstClr val="white"/>
              </a:solidFill>
              <a:latin typeface="Calibri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CF5570F6-C570-99CE-E3E9-CD93651ADE7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2428" y="990741"/>
            <a:ext cx="3623124" cy="2239254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231FCF7D-96A0-6CF4-5ADF-66F96C82830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8756" y="3893755"/>
            <a:ext cx="4673903" cy="289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123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9BC9E1F5-5FFF-E57A-A0E7-798F4BC9381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0777" y="1221236"/>
            <a:ext cx="1990503" cy="634198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87FD4842-857D-B143-6F47-73755D0677E4}"/>
              </a:ext>
            </a:extLst>
          </p:cNvPr>
          <p:cNvSpPr txBox="1"/>
          <p:nvPr/>
        </p:nvSpPr>
        <p:spPr>
          <a:xfrm>
            <a:off x="10052921" y="2130641"/>
            <a:ext cx="1928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Picto qui remplace la com turquoise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218153F-48ED-7206-BC86-B029FC3F80C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802767" cy="685800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788337DD-1367-6219-89E8-3C686CD36BED}"/>
              </a:ext>
            </a:extLst>
          </p:cNvPr>
          <p:cNvSpPr txBox="1"/>
          <p:nvPr/>
        </p:nvSpPr>
        <p:spPr>
          <a:xfrm>
            <a:off x="9910879" y="133965"/>
            <a:ext cx="2479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Sélections non </a:t>
            </a:r>
            <a:r>
              <a:rPr kumimoji="0" lang="fr-FR" sz="2000" b="1" i="0" u="sng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food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B6A76F08-4B1D-F39A-23C0-D9E3136DACD2}"/>
              </a:ext>
            </a:extLst>
          </p:cNvPr>
          <p:cNvSpPr/>
          <p:nvPr/>
        </p:nvSpPr>
        <p:spPr>
          <a:xfrm>
            <a:off x="5646198" y="6525087"/>
            <a:ext cx="3444536" cy="33291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6299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B030FC87-AB06-CEF4-07C2-5FFF220D606F}"/>
              </a:ext>
            </a:extLst>
          </p:cNvPr>
          <p:cNvSpPr txBox="1"/>
          <p:nvPr/>
        </p:nvSpPr>
        <p:spPr>
          <a:xfrm>
            <a:off x="9910879" y="133965"/>
            <a:ext cx="2479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Sélections </a:t>
            </a:r>
            <a:r>
              <a:rPr kumimoji="0" lang="fr-FR" sz="2000" b="1" i="0" u="sng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food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E6B09AE-C0E1-FE5F-9918-01FADDA29B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2118"/>
            <a:ext cx="9361592" cy="6693763"/>
          </a:xfrm>
          <a:prstGeom prst="rect">
            <a:avLst/>
          </a:prstGeom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20F9B2C7-2475-F470-BBAD-DD84C291235F}"/>
              </a:ext>
            </a:extLst>
          </p:cNvPr>
          <p:cNvSpPr/>
          <p:nvPr/>
        </p:nvSpPr>
        <p:spPr>
          <a:xfrm>
            <a:off x="5477522" y="6442968"/>
            <a:ext cx="3444536" cy="33291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8287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6E07FDD-A8FB-7D9C-90B5-FF55A13691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  <a:p>
            <a:r>
              <a:rPr lang="fr-FR" dirty="0"/>
              <a:t>Com GENERIQUE METRO.fr</a:t>
            </a:r>
          </a:p>
        </p:txBody>
      </p:sp>
    </p:spTree>
    <p:extLst>
      <p:ext uri="{BB962C8B-B14F-4D97-AF65-F5344CB8AC3E}">
        <p14:creationId xmlns:p14="http://schemas.microsoft.com/office/powerpoint/2010/main" val="42114043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1C5882-4DF8-4632-BA8A-1093D3A71D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9FC914C-121E-4808-B9FB-2C445F738B4D}"/>
              </a:ext>
            </a:extLst>
          </p:cNvPr>
          <p:cNvSpPr txBox="1"/>
          <p:nvPr/>
        </p:nvSpPr>
        <p:spPr>
          <a:xfrm>
            <a:off x="223520" y="288052"/>
            <a:ext cx="2479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Infos Génériques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Encarts 1/4p 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1245731-F28D-B84F-5A57-E7D2A900E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6762" y="1662113"/>
            <a:ext cx="30384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324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1C5882-4DF8-4632-BA8A-1093D3A71D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9FC914C-121E-4808-B9FB-2C445F738B4D}"/>
              </a:ext>
            </a:extLst>
          </p:cNvPr>
          <p:cNvSpPr txBox="1"/>
          <p:nvPr/>
        </p:nvSpPr>
        <p:spPr>
          <a:xfrm>
            <a:off x="223520" y="288052"/>
            <a:ext cx="2479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Infos Génériques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Encarts 1/2p 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F67D14C-8876-7D30-1229-E6BB5494482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" b="1085"/>
          <a:stretch/>
        </p:blipFill>
        <p:spPr>
          <a:xfrm>
            <a:off x="2909887" y="1462088"/>
            <a:ext cx="6372225" cy="3891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612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1C5882-4DF8-4632-BA8A-1093D3A71D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9FC914C-121E-4808-B9FB-2C445F738B4D}"/>
              </a:ext>
            </a:extLst>
          </p:cNvPr>
          <p:cNvSpPr txBox="1"/>
          <p:nvPr/>
        </p:nvSpPr>
        <p:spPr>
          <a:xfrm>
            <a:off x="223520" y="288052"/>
            <a:ext cx="2479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Infos par </a:t>
            </a:r>
            <a:r>
              <a:rPr kumimoji="0" lang="fr-FR" sz="2000" b="1" i="0" u="sng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Bucket</a:t>
            </a:r>
            <a:endParaRPr kumimoji="0" lang="fr-FR" sz="2000" b="1" i="0" u="sng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Encarts 1/4p 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2E922E5-C120-B353-2FE7-097C4B2353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3748"/>
          <a:stretch/>
        </p:blipFill>
        <p:spPr>
          <a:xfrm>
            <a:off x="4039340" y="953588"/>
            <a:ext cx="3746099" cy="4950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888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1C5882-4DF8-4632-BA8A-1093D3A71D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9FC914C-121E-4808-B9FB-2C445F738B4D}"/>
              </a:ext>
            </a:extLst>
          </p:cNvPr>
          <p:cNvSpPr txBox="1"/>
          <p:nvPr/>
        </p:nvSpPr>
        <p:spPr>
          <a:xfrm>
            <a:off x="223520" y="288052"/>
            <a:ext cx="2479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Infos par </a:t>
            </a:r>
            <a:r>
              <a:rPr kumimoji="0" lang="fr-FR" sz="2000" b="1" i="0" u="sng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Bucket</a:t>
            </a:r>
            <a:endParaRPr kumimoji="0" lang="fr-FR" sz="2000" b="1" i="0" u="sng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Encarts 1/4p 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0146552-1095-C5E0-F74D-9985F6E080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0733" y="884089"/>
            <a:ext cx="4010534" cy="5089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3372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1C5882-4DF8-4632-BA8A-1093D3A71D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9FC914C-121E-4808-B9FB-2C445F738B4D}"/>
              </a:ext>
            </a:extLst>
          </p:cNvPr>
          <p:cNvSpPr txBox="1"/>
          <p:nvPr/>
        </p:nvSpPr>
        <p:spPr>
          <a:xfrm>
            <a:off x="223520" y="288052"/>
            <a:ext cx="2479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Infos par </a:t>
            </a:r>
            <a:r>
              <a:rPr kumimoji="0" lang="fr-FR" sz="2000" b="1" i="0" u="sng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Bucket</a:t>
            </a:r>
            <a:endParaRPr kumimoji="0" lang="fr-FR" sz="2000" b="1" i="0" u="sng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Encarts 1/4p 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C427E62-959C-5F6A-2235-025D2DFEB6F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5987" y="0"/>
            <a:ext cx="54400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35793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Iapetus" id="{28B3FB44-0736-48CA-863A-0A572F88C7F0}" vid="{1B745DAE-9A5B-40E7-AF4E-EA9C590F52B2}"/>
    </a:ext>
  </a:extLst>
</a:theme>
</file>

<file path=ppt/theme/theme2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3810</TotalTime>
  <Words>169</Words>
  <Application>Microsoft Office PowerPoint</Application>
  <PresentationFormat>Grand écran</PresentationFormat>
  <Paragraphs>109</Paragraphs>
  <Slides>18</Slides>
  <Notes>14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18</vt:i4>
      </vt:variant>
    </vt:vector>
  </HeadingPairs>
  <TitlesOfParts>
    <vt:vector size="28" baseType="lpstr">
      <vt:lpstr>CA Metro Black</vt:lpstr>
      <vt:lpstr>Avenir LT Std 45 Book</vt:lpstr>
      <vt:lpstr>Avenir Next LT Pro</vt:lpstr>
      <vt:lpstr>Calibri</vt:lpstr>
      <vt:lpstr>Avenir Next Medium</vt:lpstr>
      <vt:lpstr>Helvetica</vt:lpstr>
      <vt:lpstr>Arial</vt:lpstr>
      <vt:lpstr>CA Metro</vt:lpstr>
      <vt:lpstr>METRO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Aude Alario</cp:lastModifiedBy>
  <cp:revision>164</cp:revision>
  <dcterms:created xsi:type="dcterms:W3CDTF">2020-11-12T08:20:59Z</dcterms:created>
  <dcterms:modified xsi:type="dcterms:W3CDTF">2023-08-01T12:12:40Z</dcterms:modified>
</cp:coreProperties>
</file>