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5DEF96-82B9-4FE1-B5C7-2F0CB3AC4611}" v="1" dt="2025-10-01T09:06:39.1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06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91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rine RODIER - Le Nouveau Belier" userId="8d18d86c-7c03-4563-8894-8ee266adb6ca" providerId="ADAL" clId="{36F8484C-CE0B-45F2-98B7-0442D9389B2D}"/>
    <pc:docChg chg="modSld">
      <pc:chgData name="Perrine RODIER - Le Nouveau Belier" userId="8d18d86c-7c03-4563-8894-8ee266adb6ca" providerId="ADAL" clId="{36F8484C-CE0B-45F2-98B7-0442D9389B2D}" dt="2025-10-01T09:06:52.130" v="3" actId="732"/>
      <pc:docMkLst>
        <pc:docMk/>
      </pc:docMkLst>
      <pc:sldChg chg="addSp modSp mod">
        <pc:chgData name="Perrine RODIER - Le Nouveau Belier" userId="8d18d86c-7c03-4563-8894-8ee266adb6ca" providerId="ADAL" clId="{36F8484C-CE0B-45F2-98B7-0442D9389B2D}" dt="2025-10-01T09:06:52.130" v="3" actId="732"/>
        <pc:sldMkLst>
          <pc:docMk/>
          <pc:sldMk cId="3732545165" sldId="256"/>
        </pc:sldMkLst>
        <pc:picChg chg="add mod modCrop">
          <ac:chgData name="Perrine RODIER - Le Nouveau Belier" userId="8d18d86c-7c03-4563-8894-8ee266adb6ca" providerId="ADAL" clId="{36F8484C-CE0B-45F2-98B7-0442D9389B2D}" dt="2025-10-01T09:06:52.130" v="3" actId="732"/>
          <ac:picMkLst>
            <pc:docMk/>
            <pc:sldMk cId="3732545165" sldId="256"/>
            <ac:picMk id="2" creationId="{FD1E944A-E4ED-1845-66A9-1FB855EB665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22C054-FBB3-3A0B-A27A-71A0DDB968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5F7FEBC-3E0B-524C-EA8D-4DC7CDA172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28ECC0D-5AD0-A6CC-DF2B-A00FC5B46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66BDC-5058-4255-ACD1-F584368299A5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754BE61-6CA7-D031-2BFE-1304826C8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94ADDC5-5A67-6209-8E55-1CB14E6D5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8EC84-6479-4EB6-B2F9-B1EC3BFB6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7054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2CA52D-1171-C00A-51FB-7F01F8A38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B1385B0-7577-FCDD-08AC-4AD22B1CDF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E1CB067-5B44-F13F-E4B3-EEAF01B8F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66BDC-5058-4255-ACD1-F584368299A5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F869EB9-9BCE-52B5-7136-2F3DDC628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E08E99C-700C-9EFF-F040-2B47BB838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8EC84-6479-4EB6-B2F9-B1EC3BFB6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7837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787DB00-96D4-D304-51A6-0F4C056855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921A0B9-617C-19C2-2595-78CFA3039E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4F6D398-8347-0E53-FFDB-DB97E01EE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66BDC-5058-4255-ACD1-F584368299A5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EA0BFDB-6FF1-BF59-68C3-2656AE192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3213ACF-A662-D3F8-1804-F224FE3A4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8EC84-6479-4EB6-B2F9-B1EC3BFB6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3845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98219D-BA2D-4DC5-5AB3-7F98E9107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16F7E75-4A13-FBE4-725F-5223401528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DCAC28F-4D41-775F-287B-B1CFE7F82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66BDC-5058-4255-ACD1-F584368299A5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F418821-279B-27E8-54C7-5122C9F67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F174A28-E2D4-C06E-E521-809431E94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8EC84-6479-4EB6-B2F9-B1EC3BFB6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8486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FF522B-2983-4A08-7AB3-FE7FC9E3A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A62986-D2CD-E416-97F7-B494B7B86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7A612FC-9159-0AA1-1411-CECAF6DC6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66BDC-5058-4255-ACD1-F584368299A5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736C35-16F3-3BA8-CFA9-3BD5A2B9A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0EF6D72-36C6-DF4A-29CB-663A7B4E1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8EC84-6479-4EB6-B2F9-B1EC3BFB6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16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26D7B3-B29B-CEF9-0C8A-0F206DE70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9A11BFF-5033-84CB-B74E-017EDD08C4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3F77969-DE10-E14A-3EE8-A87BCA2DBB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8D676F-C7AF-5E36-EA76-86CB2A7BB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66BDC-5058-4255-ACD1-F584368299A5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425273-5BC4-A67E-B15F-4744C74DA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BC4BC46-11F8-B247-8301-1313E72F1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8EC84-6479-4EB6-B2F9-B1EC3BFB6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9776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CC749C-7615-4644-CAA1-73203086A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7B86CBD-A8BC-89C9-F172-59970D4191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61629FD-D3C4-9169-3ABC-0F46A876C6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009500-7B35-7453-034E-C1B5D74FC5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5683641-1BCE-618C-DD52-96C02048E0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F7A9698-D64B-C344-FBBB-F7E337FA9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66BDC-5058-4255-ACD1-F584368299A5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640E6EA-40C5-39E4-1AFE-395E49FF0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827BF54-2AB6-3D90-DD1C-284C6ECC7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8EC84-6479-4EB6-B2F9-B1EC3BFB6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7740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F8BE8B-667D-1853-569C-025B65814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A301958-B371-4BFB-B7DD-F146DF5EA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66BDC-5058-4255-ACD1-F584368299A5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F34822A-00F1-2431-EC55-FD727D0DD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5787BF5-2C1D-4FDF-A224-83AF6D490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8EC84-6479-4EB6-B2F9-B1EC3BFB6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8922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769F074-1698-98DB-3349-FFB732914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66BDC-5058-4255-ACD1-F584368299A5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A9BD2EC-A035-F172-8BE1-73E1ECE64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445EE6A-5449-19FD-9B26-4E45417B9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8EC84-6479-4EB6-B2F9-B1EC3BFB6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9456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6A44AE-2A62-B95F-7397-558656047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8EDC755-B7FD-8846-5E68-34039247E9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A8221B2-A725-A1CE-FE62-0537AB6911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D80000E-4934-A16E-477F-65D241977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66BDC-5058-4255-ACD1-F584368299A5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F4A2840-46E7-9869-AB36-B04D6149C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E946708-9860-A0C7-403D-A7ACA01DF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8EC84-6479-4EB6-B2F9-B1EC3BFB6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356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7569AE-5B38-96CA-1956-4B09E7FBF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1549077-EA63-B850-978A-643556BDF2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8F82DA3-C867-403E-DC81-CBE9620AEB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23B4401-08D8-7316-2E74-4016B31DD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66BDC-5058-4255-ACD1-F584368299A5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AE5AC0B-A751-5E11-B9E0-62F3520B6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1D0F0A4-D766-08D0-8402-903C5FBCA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8EC84-6479-4EB6-B2F9-B1EC3BFB6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5397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E9A664C-5C29-70B1-23CE-85FE8BA38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42FB04A-3D81-EA12-76D4-C18F97DA38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8C27B64-9CA8-B1C6-A2C1-409DE1F285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66BDC-5058-4255-ACD1-F584368299A5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B323CB1-8D90-7433-5CFD-8A8D73A402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7EB3E7F-F752-AA77-06A2-65DC6497EC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A8EC84-6479-4EB6-B2F9-B1EC3BFB6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0754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8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7F473F9-CC9F-2846-1376-71C839AF77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2867" y="2305"/>
            <a:ext cx="2158894" cy="94124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0564DB8-ECE2-D82F-D3D9-3E5F5BCEE0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85" y="1300880"/>
            <a:ext cx="1217646" cy="92630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F48A762-A2EB-9AD2-808B-D9A86BD545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97" y="0"/>
            <a:ext cx="2039370" cy="91883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D1CDA8B-3C64-6BC9-A103-5BD1D36205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2901" y="5749432"/>
            <a:ext cx="2076722" cy="99354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AB0EDA4-475F-54DB-8EAA-51FE64ACA0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52290" y="0"/>
            <a:ext cx="1897436" cy="102342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BD5E364E-0137-A228-F331-FF04AB9C45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4406252"/>
            <a:ext cx="1389461" cy="1060772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77E3E216-2D22-0FE3-50F6-59D50E568CC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48638" y="1311396"/>
            <a:ext cx="1613568" cy="881486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733D619D-62EC-6C97-DD4E-46639F4A2A1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55419" y="1321273"/>
            <a:ext cx="1822734" cy="926308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A550C84C-82C2-1785-5F4E-969F620134C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06873" y="44821"/>
            <a:ext cx="2681809" cy="978599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7B47D984-7553-E9BF-FAE7-8FE51C804F6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55599" y="4553174"/>
            <a:ext cx="1156075" cy="858983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02D4218F-F48D-EAC5-69C1-D45940C9702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3182" y="4432398"/>
            <a:ext cx="2285888" cy="1008480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09DA5690-375E-3B75-6330-4CD918D4F69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93180" y="4545946"/>
            <a:ext cx="844135" cy="933778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07A88E34-ADE4-9253-E7C8-4A36137B227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37315" y="4601973"/>
            <a:ext cx="821724" cy="821724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5A0069E6-D81B-26F9-318F-9B1AC087ADC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584377" y="4601973"/>
            <a:ext cx="1156987" cy="821724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BB4B9414-5C0A-5EE6-EE78-D6FE213C2CF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774043" y="5836759"/>
            <a:ext cx="960516" cy="905234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0CF677BD-9E0B-F16C-8E37-9D6C83B3043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0953" y="2760807"/>
            <a:ext cx="1015950" cy="971129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EE8220EA-70A7-3520-473B-649EABEBCD22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214164" y="4445098"/>
            <a:ext cx="1658389" cy="1128004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A24E4342-C599-753D-50C6-C208FE78A3B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169034" y="2762097"/>
            <a:ext cx="1083182" cy="933777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198F4AFE-C83B-0736-2433-80929AB14195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434366" y="2820568"/>
            <a:ext cx="1150414" cy="911367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BD3779D2-A3A5-FDEE-8BCB-883E471EC4D6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0698772" y="2855209"/>
            <a:ext cx="1240057" cy="926308"/>
          </a:xfrm>
          <a:prstGeom prst="rect">
            <a:avLst/>
          </a:prstGeom>
        </p:spPr>
      </p:pic>
      <p:pic>
        <p:nvPicPr>
          <p:cNvPr id="45" name="Image 44">
            <a:extLst>
              <a:ext uri="{FF2B5EF4-FFF2-40B4-BE49-F238E27FC236}">
                <a16:creationId xmlns:a16="http://schemas.microsoft.com/office/drawing/2014/main" id="{0819F429-C2E8-7746-F7BC-988126BD9DA4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584780" y="2734382"/>
            <a:ext cx="1232586" cy="1083182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28974B7A-C42B-5B5D-EAB8-838E59688B4C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602053" y="1359361"/>
            <a:ext cx="1718736" cy="958234"/>
          </a:xfrm>
          <a:prstGeom prst="rect">
            <a:avLst/>
          </a:prstGeom>
        </p:spPr>
      </p:pic>
      <p:pic>
        <p:nvPicPr>
          <p:cNvPr id="49" name="Image 48">
            <a:extLst>
              <a:ext uri="{FF2B5EF4-FFF2-40B4-BE49-F238E27FC236}">
                <a16:creationId xmlns:a16="http://schemas.microsoft.com/office/drawing/2014/main" id="{9653C6F8-235F-5FC9-8942-BB68125D213B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5670139" y="5871264"/>
            <a:ext cx="952633" cy="857370"/>
          </a:xfrm>
          <a:prstGeom prst="rect">
            <a:avLst/>
          </a:prstGeom>
        </p:spPr>
      </p:pic>
      <p:pic>
        <p:nvPicPr>
          <p:cNvPr id="51" name="Image 50">
            <a:extLst>
              <a:ext uri="{FF2B5EF4-FFF2-40B4-BE49-F238E27FC236}">
                <a16:creationId xmlns:a16="http://schemas.microsoft.com/office/drawing/2014/main" id="{FA099E61-A055-4D4A-D482-A88A5803CAE2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457442" y="5755309"/>
            <a:ext cx="1683119" cy="1110330"/>
          </a:xfrm>
          <a:prstGeom prst="rect">
            <a:avLst/>
          </a:prstGeom>
        </p:spPr>
      </p:pic>
      <p:pic>
        <p:nvPicPr>
          <p:cNvPr id="53" name="Image 52">
            <a:extLst>
              <a:ext uri="{FF2B5EF4-FFF2-40B4-BE49-F238E27FC236}">
                <a16:creationId xmlns:a16="http://schemas.microsoft.com/office/drawing/2014/main" id="{BBE971D7-3460-44E2-056A-644A9BDB2C31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10608195" y="4381136"/>
            <a:ext cx="1330634" cy="1031021"/>
          </a:xfrm>
          <a:prstGeom prst="rect">
            <a:avLst/>
          </a:prstGeom>
        </p:spPr>
      </p:pic>
      <p:pic>
        <p:nvPicPr>
          <p:cNvPr id="55" name="Image 54">
            <a:extLst>
              <a:ext uri="{FF2B5EF4-FFF2-40B4-BE49-F238E27FC236}">
                <a16:creationId xmlns:a16="http://schemas.microsoft.com/office/drawing/2014/main" id="{4B7751E5-7662-9F4F-D4F2-02DB2F888B69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258587" y="5729576"/>
            <a:ext cx="775468" cy="1013396"/>
          </a:xfrm>
          <a:prstGeom prst="rect">
            <a:avLst/>
          </a:prstGeom>
        </p:spPr>
      </p:pic>
      <p:pic>
        <p:nvPicPr>
          <p:cNvPr id="57" name="Image 56">
            <a:extLst>
              <a:ext uri="{FF2B5EF4-FFF2-40B4-BE49-F238E27FC236}">
                <a16:creationId xmlns:a16="http://schemas.microsoft.com/office/drawing/2014/main" id="{9EBC88B2-0285-6E8C-5D00-F581655669AB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8317759" y="5749432"/>
            <a:ext cx="1471628" cy="986960"/>
          </a:xfrm>
          <a:prstGeom prst="rect">
            <a:avLst/>
          </a:prstGeom>
        </p:spPr>
      </p:pic>
      <p:pic>
        <p:nvPicPr>
          <p:cNvPr id="59" name="Image 58">
            <a:extLst>
              <a:ext uri="{FF2B5EF4-FFF2-40B4-BE49-F238E27FC236}">
                <a16:creationId xmlns:a16="http://schemas.microsoft.com/office/drawing/2014/main" id="{BFA4A97E-AAA6-EA4F-C60C-A564416F3D41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8976214" y="40291"/>
            <a:ext cx="1471628" cy="998001"/>
          </a:xfrm>
          <a:prstGeom prst="rect">
            <a:avLst/>
          </a:prstGeom>
        </p:spPr>
      </p:pic>
      <p:pic>
        <p:nvPicPr>
          <p:cNvPr id="62" name="Image 61">
            <a:extLst>
              <a:ext uri="{FF2B5EF4-FFF2-40B4-BE49-F238E27FC236}">
                <a16:creationId xmlns:a16="http://schemas.microsoft.com/office/drawing/2014/main" id="{BD16C6C9-4E2B-6C46-A1B9-E413AE463749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6967780" y="2610702"/>
            <a:ext cx="1971950" cy="1228896"/>
          </a:xfrm>
          <a:prstGeom prst="rect">
            <a:avLst/>
          </a:prstGeom>
        </p:spPr>
      </p:pic>
      <p:pic>
        <p:nvPicPr>
          <p:cNvPr id="64" name="Image 63">
            <a:extLst>
              <a:ext uri="{FF2B5EF4-FFF2-40B4-BE49-F238E27FC236}">
                <a16:creationId xmlns:a16="http://schemas.microsoft.com/office/drawing/2014/main" id="{DF11CDB2-629E-A39B-F43E-2466A19057F8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9173513" y="2695788"/>
            <a:ext cx="1314633" cy="1162212"/>
          </a:xfrm>
          <a:prstGeom prst="rect">
            <a:avLst/>
          </a:prstGeom>
        </p:spPr>
      </p:pic>
      <p:pic>
        <p:nvPicPr>
          <p:cNvPr id="66" name="Image 65">
            <a:extLst>
              <a:ext uri="{FF2B5EF4-FFF2-40B4-BE49-F238E27FC236}">
                <a16:creationId xmlns:a16="http://schemas.microsoft.com/office/drawing/2014/main" id="{7887F07B-8C04-DA50-07A9-B8EE8EA1B5A1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8626339" y="4310418"/>
            <a:ext cx="990738" cy="1143160"/>
          </a:xfrm>
          <a:prstGeom prst="rect">
            <a:avLst/>
          </a:prstGeom>
        </p:spPr>
      </p:pic>
      <p:pic>
        <p:nvPicPr>
          <p:cNvPr id="68" name="Image 67">
            <a:extLst>
              <a:ext uri="{FF2B5EF4-FFF2-40B4-BE49-F238E27FC236}">
                <a16:creationId xmlns:a16="http://schemas.microsoft.com/office/drawing/2014/main" id="{D3FE8AE9-EBF3-A143-A365-E4EF6A826083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3339213" y="5791014"/>
            <a:ext cx="1561796" cy="996724"/>
          </a:xfrm>
          <a:prstGeom prst="rect">
            <a:avLst/>
          </a:prstGeom>
        </p:spPr>
      </p:pic>
      <p:pic>
        <p:nvPicPr>
          <p:cNvPr id="70" name="Image 69">
            <a:extLst>
              <a:ext uri="{FF2B5EF4-FFF2-40B4-BE49-F238E27FC236}">
                <a16:creationId xmlns:a16="http://schemas.microsoft.com/office/drawing/2014/main" id="{CBFB3FE9-E748-005F-AC8D-1F9F071A4D61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9743855" y="5648044"/>
            <a:ext cx="1038370" cy="1143160"/>
          </a:xfrm>
          <a:prstGeom prst="rect">
            <a:avLst/>
          </a:prstGeom>
        </p:spPr>
      </p:pic>
      <p:pic>
        <p:nvPicPr>
          <p:cNvPr id="72" name="Image 71">
            <a:extLst>
              <a:ext uri="{FF2B5EF4-FFF2-40B4-BE49-F238E27FC236}">
                <a16:creationId xmlns:a16="http://schemas.microsoft.com/office/drawing/2014/main" id="{34667A7F-49FD-18C5-3358-A5447CA87481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6758147" y="1276925"/>
            <a:ext cx="961902" cy="986566"/>
          </a:xfrm>
          <a:prstGeom prst="rect">
            <a:avLst/>
          </a:prstGeom>
        </p:spPr>
      </p:pic>
      <p:pic>
        <p:nvPicPr>
          <p:cNvPr id="74" name="Image 73">
            <a:extLst>
              <a:ext uri="{FF2B5EF4-FFF2-40B4-BE49-F238E27FC236}">
                <a16:creationId xmlns:a16="http://schemas.microsoft.com/office/drawing/2014/main" id="{C982BCD7-76CC-8229-3C07-50A1ECF2B1EB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7813440" y="1240850"/>
            <a:ext cx="1471628" cy="1011231"/>
          </a:xfrm>
          <a:prstGeom prst="rect">
            <a:avLst/>
          </a:prstGeom>
        </p:spPr>
      </p:pic>
      <p:pic>
        <p:nvPicPr>
          <p:cNvPr id="76" name="Image 75">
            <a:extLst>
              <a:ext uri="{FF2B5EF4-FFF2-40B4-BE49-F238E27FC236}">
                <a16:creationId xmlns:a16="http://schemas.microsoft.com/office/drawing/2014/main" id="{1C1AED27-D5D5-688F-BE15-C25DF228F72C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3302181" y="4434056"/>
            <a:ext cx="1087406" cy="970060"/>
          </a:xfrm>
          <a:prstGeom prst="rect">
            <a:avLst/>
          </a:prstGeom>
        </p:spPr>
      </p:pic>
      <p:pic>
        <p:nvPicPr>
          <p:cNvPr id="78" name="Image 77">
            <a:extLst>
              <a:ext uri="{FF2B5EF4-FFF2-40B4-BE49-F238E27FC236}">
                <a16:creationId xmlns:a16="http://schemas.microsoft.com/office/drawing/2014/main" id="{903BC373-95DF-4FCE-75D1-CB489DCE705F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1125326" y="2657410"/>
            <a:ext cx="952633" cy="1057423"/>
          </a:xfrm>
          <a:prstGeom prst="rect">
            <a:avLst/>
          </a:prstGeom>
        </p:spPr>
      </p:pic>
      <p:pic>
        <p:nvPicPr>
          <p:cNvPr id="80" name="Image 79">
            <a:extLst>
              <a:ext uri="{FF2B5EF4-FFF2-40B4-BE49-F238E27FC236}">
                <a16:creationId xmlns:a16="http://schemas.microsoft.com/office/drawing/2014/main" id="{E8CAAB88-BF15-441F-4F99-AFD049AB23BE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6171858" y="2657410"/>
            <a:ext cx="762106" cy="1124107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FD1E944A-E4ED-1845-66A9-1FB855EB665B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50383" r="20121" b="27884"/>
          <a:stretch>
            <a:fillRect/>
          </a:stretch>
        </p:blipFill>
        <p:spPr>
          <a:xfrm>
            <a:off x="10524688" y="1300881"/>
            <a:ext cx="791012" cy="70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5451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Perrine RODIER - Le Nouveau Belier</dc:creator>
  <cp:lastModifiedBy>Perrine RODIER - Le Nouveau Belier</cp:lastModifiedBy>
  <cp:revision>1</cp:revision>
  <dcterms:created xsi:type="dcterms:W3CDTF">2025-09-30T16:26:55Z</dcterms:created>
  <dcterms:modified xsi:type="dcterms:W3CDTF">2025-10-01T09:06:57Z</dcterms:modified>
</cp:coreProperties>
</file>