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8"/>
  </p:notesMasterIdLst>
  <p:sldIdLst>
    <p:sldId id="2147479796" r:id="rId2"/>
    <p:sldId id="2147479820" r:id="rId3"/>
    <p:sldId id="2147479833" r:id="rId4"/>
    <p:sldId id="2147479834" r:id="rId5"/>
    <p:sldId id="2147479821" r:id="rId6"/>
    <p:sldId id="2147479835" r:id="rId7"/>
    <p:sldId id="2147479841" r:id="rId8"/>
    <p:sldId id="2147479854" r:id="rId9"/>
    <p:sldId id="2147479858" r:id="rId10"/>
    <p:sldId id="2147479860" r:id="rId11"/>
    <p:sldId id="2147479909" r:id="rId12"/>
    <p:sldId id="2147479861" r:id="rId13"/>
    <p:sldId id="2147479866" r:id="rId14"/>
    <p:sldId id="2147479867" r:id="rId15"/>
    <p:sldId id="2147479868" r:id="rId16"/>
    <p:sldId id="2147479869" r:id="rId17"/>
    <p:sldId id="2147479870" r:id="rId18"/>
    <p:sldId id="2147479881" r:id="rId19"/>
    <p:sldId id="2147479877" r:id="rId20"/>
    <p:sldId id="2147479884" r:id="rId21"/>
    <p:sldId id="2147479885" r:id="rId22"/>
    <p:sldId id="2147479910" r:id="rId23"/>
    <p:sldId id="2147479906" r:id="rId24"/>
    <p:sldId id="2147479907" r:id="rId25"/>
    <p:sldId id="2147479908" r:id="rId26"/>
    <p:sldId id="2147479886" r:id="rId27"/>
    <p:sldId id="2147479887" r:id="rId28"/>
    <p:sldId id="2147479889" r:id="rId29"/>
    <p:sldId id="2147479893" r:id="rId30"/>
    <p:sldId id="2147479890" r:id="rId31"/>
    <p:sldId id="2147479891" r:id="rId32"/>
    <p:sldId id="2147479894" r:id="rId33"/>
    <p:sldId id="2147479905" r:id="rId34"/>
    <p:sldId id="2147479896" r:id="rId35"/>
    <p:sldId id="2147479904" r:id="rId36"/>
    <p:sldId id="2147479897" r:id="rId37"/>
  </p:sldIdLst>
  <p:sldSz cx="12192000" cy="6858000"/>
  <p:notesSz cx="9906000" cy="14335125"/>
  <p:embeddedFontLst>
    <p:embeddedFont>
      <p:font typeface="Avenir Next Cyr Heavy" panose="020B0903020202020204" pitchFamily="34" charset="0"/>
      <p:bold r:id="rId39"/>
    </p:embeddedFont>
    <p:embeddedFont>
      <p:font typeface="Avenir Next LT Pro" panose="020B0504020202020204" pitchFamily="34" charset="0"/>
      <p:regular r:id="rId40"/>
      <p:bold r:id="rId41"/>
      <p:italic r:id="rId42"/>
      <p:boldItalic r:id="rId43"/>
    </p:embeddedFont>
    <p:embeddedFont>
      <p:font typeface="Georgia" panose="02040502050405020303" pitchFamily="18" charset="0"/>
      <p:regular r:id="rId44"/>
      <p:bold r:id="rId45"/>
      <p:italic r:id="rId46"/>
      <p:boldItalic r:id="rId47"/>
    </p:embeddedFont>
    <p:embeddedFont>
      <p:font typeface="Tahoma" panose="020B0604030504040204" pitchFamily="34" charset="0"/>
      <p:regular r:id="rId48"/>
      <p:bold r:id="rId4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4E6489"/>
    <a:srgbClr val="000000"/>
    <a:srgbClr val="FBEC13"/>
    <a:srgbClr val="FFFFFF"/>
    <a:srgbClr val="EDE8E3"/>
    <a:srgbClr val="A27F4A"/>
    <a:srgbClr val="DAA478"/>
    <a:srgbClr val="237756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A6807F-A338-4BD5-9416-2E3DB6E46D2A}" v="38" dt="2025-09-04T13:30:37.0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06" autoAdjust="0"/>
  </p:normalViewPr>
  <p:slideViewPr>
    <p:cSldViewPr snapToGrid="0">
      <p:cViewPr>
        <p:scale>
          <a:sx n="53" d="100"/>
          <a:sy n="53" d="100"/>
        </p:scale>
        <p:origin x="1258" y="5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E2A6807F-A338-4BD5-9416-2E3DB6E46D2A}"/>
    <pc:docChg chg="undo custSel addSld delSld modSld">
      <pc:chgData name="Perrine RODIER - Le Nouveau Belier" userId="8d18d86c-7c03-4563-8894-8ee266adb6ca" providerId="ADAL" clId="{E2A6807F-A338-4BD5-9416-2E3DB6E46D2A}" dt="2025-09-04T13:30:37.069" v="917" actId="14826"/>
      <pc:docMkLst>
        <pc:docMk/>
      </pc:docMkLst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2196699186" sldId="2147479838"/>
        </pc:sldMkLst>
      </pc:sldChg>
      <pc:sldChg chg="modSp add del mod">
        <pc:chgData name="Perrine RODIER - Le Nouveau Belier" userId="8d18d86c-7c03-4563-8894-8ee266adb6ca" providerId="ADAL" clId="{E2A6807F-A338-4BD5-9416-2E3DB6E46D2A}" dt="2025-09-04T13:11:18.727" v="13" actId="20577"/>
        <pc:sldMkLst>
          <pc:docMk/>
          <pc:sldMk cId="8964614" sldId="2147479841"/>
        </pc:sldMkLst>
        <pc:spChg chg="mod">
          <ac:chgData name="Perrine RODIER - Le Nouveau Belier" userId="8d18d86c-7c03-4563-8894-8ee266adb6ca" providerId="ADAL" clId="{E2A6807F-A338-4BD5-9416-2E3DB6E46D2A}" dt="2025-09-04T13:11:18.727" v="13" actId="20577"/>
          <ac:spMkLst>
            <pc:docMk/>
            <pc:sldMk cId="8964614" sldId="2147479841"/>
            <ac:spMk id="2" creationId="{BA6B8C96-F01E-3572-190C-BDFCEBBA46FD}"/>
          </ac:spMkLst>
        </pc:spChg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3895869606" sldId="2147479843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1427357293" sldId="2147479844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1679749717" sldId="2147479845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3521183907" sldId="2147479847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55187155" sldId="2147479848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811921609" sldId="2147479849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898084908" sldId="2147479851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403595676" sldId="2147479853"/>
        </pc:sldMkLst>
      </pc:sldChg>
      <pc:sldChg chg="modSp">
        <pc:chgData name="Perrine RODIER - Le Nouveau Belier" userId="8d18d86c-7c03-4563-8894-8ee266adb6ca" providerId="ADAL" clId="{E2A6807F-A338-4BD5-9416-2E3DB6E46D2A}" dt="2025-09-04T13:11:32.243" v="14" actId="14826"/>
        <pc:sldMkLst>
          <pc:docMk/>
          <pc:sldMk cId="2500720291" sldId="2147479854"/>
        </pc:sldMkLst>
        <pc:picChg chg="mod">
          <ac:chgData name="Perrine RODIER - Le Nouveau Belier" userId="8d18d86c-7c03-4563-8894-8ee266adb6ca" providerId="ADAL" clId="{E2A6807F-A338-4BD5-9416-2E3DB6E46D2A}" dt="2025-09-04T13:11:32.243" v="14" actId="14826"/>
          <ac:picMkLst>
            <pc:docMk/>
            <pc:sldMk cId="2500720291" sldId="2147479854"/>
            <ac:picMk id="3" creationId="{EB956D14-E1FE-8657-CF11-869D8376E041}"/>
          </ac:picMkLst>
        </pc:picChg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523965690" sldId="2147479855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4257189226" sldId="2147479857"/>
        </pc:sldMkLst>
      </pc:sldChg>
      <pc:sldChg chg="modSp">
        <pc:chgData name="Perrine RODIER - Le Nouveau Belier" userId="8d18d86c-7c03-4563-8894-8ee266adb6ca" providerId="ADAL" clId="{E2A6807F-A338-4BD5-9416-2E3DB6E46D2A}" dt="2025-09-04T13:11:37.672" v="15" actId="14826"/>
        <pc:sldMkLst>
          <pc:docMk/>
          <pc:sldMk cId="4032605821" sldId="2147479858"/>
        </pc:sldMkLst>
        <pc:picChg chg="mod">
          <ac:chgData name="Perrine RODIER - Le Nouveau Belier" userId="8d18d86c-7c03-4563-8894-8ee266adb6ca" providerId="ADAL" clId="{E2A6807F-A338-4BD5-9416-2E3DB6E46D2A}" dt="2025-09-04T13:11:37.672" v="15" actId="14826"/>
          <ac:picMkLst>
            <pc:docMk/>
            <pc:sldMk cId="4032605821" sldId="2147479858"/>
            <ac:picMk id="3" creationId="{CDCC3488-1BE3-31F9-EE46-B14E00091824}"/>
          </ac:picMkLst>
        </pc:picChg>
      </pc:sldChg>
      <pc:sldChg chg="del">
        <pc:chgData name="Perrine RODIER - Le Nouveau Belier" userId="8d18d86c-7c03-4563-8894-8ee266adb6ca" providerId="ADAL" clId="{E2A6807F-A338-4BD5-9416-2E3DB6E46D2A}" dt="2025-09-04T13:12:23.479" v="22" actId="47"/>
        <pc:sldMkLst>
          <pc:docMk/>
          <pc:sldMk cId="3295990040" sldId="2147479859"/>
        </pc:sldMkLst>
      </pc:sldChg>
      <pc:sldChg chg="modSp">
        <pc:chgData name="Perrine RODIER - Le Nouveau Belier" userId="8d18d86c-7c03-4563-8894-8ee266adb6ca" providerId="ADAL" clId="{E2A6807F-A338-4BD5-9416-2E3DB6E46D2A}" dt="2025-09-04T13:11:55.058" v="16" actId="14826"/>
        <pc:sldMkLst>
          <pc:docMk/>
          <pc:sldMk cId="1886974258" sldId="2147479860"/>
        </pc:sldMkLst>
        <pc:picChg chg="mod">
          <ac:chgData name="Perrine RODIER - Le Nouveau Belier" userId="8d18d86c-7c03-4563-8894-8ee266adb6ca" providerId="ADAL" clId="{E2A6807F-A338-4BD5-9416-2E3DB6E46D2A}" dt="2025-09-04T13:11:55.058" v="16" actId="14826"/>
          <ac:picMkLst>
            <pc:docMk/>
            <pc:sldMk cId="1886974258" sldId="2147479860"/>
            <ac:picMk id="3" creationId="{B15ABD90-8D91-8E5F-8DD4-8E26ABBEBAD0}"/>
          </ac:picMkLst>
        </pc:picChg>
      </pc:sldChg>
      <pc:sldChg chg="modSp">
        <pc:chgData name="Perrine RODIER - Le Nouveau Belier" userId="8d18d86c-7c03-4563-8894-8ee266adb6ca" providerId="ADAL" clId="{E2A6807F-A338-4BD5-9416-2E3DB6E46D2A}" dt="2025-09-04T13:12:08.263" v="19" actId="14826"/>
        <pc:sldMkLst>
          <pc:docMk/>
          <pc:sldMk cId="3800439789" sldId="2147479861"/>
        </pc:sldMkLst>
        <pc:picChg chg="mod">
          <ac:chgData name="Perrine RODIER - Le Nouveau Belier" userId="8d18d86c-7c03-4563-8894-8ee266adb6ca" providerId="ADAL" clId="{E2A6807F-A338-4BD5-9416-2E3DB6E46D2A}" dt="2025-09-04T13:12:08.263" v="19" actId="14826"/>
          <ac:picMkLst>
            <pc:docMk/>
            <pc:sldMk cId="3800439789" sldId="2147479861"/>
            <ac:picMk id="3" creationId="{31379E4F-B3EE-E1D5-1221-CCCF6C381316}"/>
          </ac:picMkLst>
        </pc:picChg>
      </pc:sldChg>
      <pc:sldChg chg="del">
        <pc:chgData name="Perrine RODIER - Le Nouveau Belier" userId="8d18d86c-7c03-4563-8894-8ee266adb6ca" providerId="ADAL" clId="{E2A6807F-A338-4BD5-9416-2E3DB6E46D2A}" dt="2025-09-04T13:12:22.859" v="21" actId="47"/>
        <pc:sldMkLst>
          <pc:docMk/>
          <pc:sldMk cId="95284769" sldId="2147479864"/>
        </pc:sldMkLst>
      </pc:sldChg>
      <pc:sldChg chg="modSp">
        <pc:chgData name="Perrine RODIER - Le Nouveau Belier" userId="8d18d86c-7c03-4563-8894-8ee266adb6ca" providerId="ADAL" clId="{E2A6807F-A338-4BD5-9416-2E3DB6E46D2A}" dt="2025-09-04T13:12:30.586" v="23" actId="14826"/>
        <pc:sldMkLst>
          <pc:docMk/>
          <pc:sldMk cId="3113082925" sldId="2147479867"/>
        </pc:sldMkLst>
        <pc:picChg chg="mod">
          <ac:chgData name="Perrine RODIER - Le Nouveau Belier" userId="8d18d86c-7c03-4563-8894-8ee266adb6ca" providerId="ADAL" clId="{E2A6807F-A338-4BD5-9416-2E3DB6E46D2A}" dt="2025-09-04T13:12:30.586" v="23" actId="14826"/>
          <ac:picMkLst>
            <pc:docMk/>
            <pc:sldMk cId="3113082925" sldId="2147479867"/>
            <ac:picMk id="4" creationId="{94D927B3-37BB-3599-DC7A-1F6EE2517A7A}"/>
          </ac:picMkLst>
        </pc:picChg>
      </pc:sldChg>
      <pc:sldChg chg="modSp">
        <pc:chgData name="Perrine RODIER - Le Nouveau Belier" userId="8d18d86c-7c03-4563-8894-8ee266adb6ca" providerId="ADAL" clId="{E2A6807F-A338-4BD5-9416-2E3DB6E46D2A}" dt="2025-09-04T13:12:35.734" v="24" actId="14826"/>
        <pc:sldMkLst>
          <pc:docMk/>
          <pc:sldMk cId="1598484089" sldId="2147479868"/>
        </pc:sldMkLst>
        <pc:picChg chg="mod">
          <ac:chgData name="Perrine RODIER - Le Nouveau Belier" userId="8d18d86c-7c03-4563-8894-8ee266adb6ca" providerId="ADAL" clId="{E2A6807F-A338-4BD5-9416-2E3DB6E46D2A}" dt="2025-09-04T13:12:35.734" v="24" actId="14826"/>
          <ac:picMkLst>
            <pc:docMk/>
            <pc:sldMk cId="1598484089" sldId="2147479868"/>
            <ac:picMk id="3" creationId="{9E473025-2648-F239-E8E6-9A2E0B5744ED}"/>
          </ac:picMkLst>
        </pc:picChg>
      </pc:sldChg>
      <pc:sldChg chg="delSp modSp mod">
        <pc:chgData name="Perrine RODIER - Le Nouveau Belier" userId="8d18d86c-7c03-4563-8894-8ee266adb6ca" providerId="ADAL" clId="{E2A6807F-A338-4BD5-9416-2E3DB6E46D2A}" dt="2025-09-04T13:12:45.196" v="26" actId="478"/>
        <pc:sldMkLst>
          <pc:docMk/>
          <pc:sldMk cId="2182010332" sldId="2147479869"/>
        </pc:sldMkLst>
        <pc:spChg chg="del">
          <ac:chgData name="Perrine RODIER - Le Nouveau Belier" userId="8d18d86c-7c03-4563-8894-8ee266adb6ca" providerId="ADAL" clId="{E2A6807F-A338-4BD5-9416-2E3DB6E46D2A}" dt="2025-09-04T13:12:45.196" v="26" actId="478"/>
          <ac:spMkLst>
            <pc:docMk/>
            <pc:sldMk cId="2182010332" sldId="2147479869"/>
            <ac:spMk id="2" creationId="{4268551E-3F9E-E5AF-CB44-2D32C6A32504}"/>
          </ac:spMkLst>
        </pc:spChg>
        <pc:picChg chg="mod">
          <ac:chgData name="Perrine RODIER - Le Nouveau Belier" userId="8d18d86c-7c03-4563-8894-8ee266adb6ca" providerId="ADAL" clId="{E2A6807F-A338-4BD5-9416-2E3DB6E46D2A}" dt="2025-09-04T13:12:42.744" v="25" actId="14826"/>
          <ac:picMkLst>
            <pc:docMk/>
            <pc:sldMk cId="2182010332" sldId="2147479869"/>
            <ac:picMk id="4" creationId="{677DA1C1-C13E-570B-AC20-D978691AB354}"/>
          </ac:picMkLst>
        </pc:picChg>
      </pc:sldChg>
      <pc:sldChg chg="modSp">
        <pc:chgData name="Perrine RODIER - Le Nouveau Belier" userId="8d18d86c-7c03-4563-8894-8ee266adb6ca" providerId="ADAL" clId="{E2A6807F-A338-4BD5-9416-2E3DB6E46D2A}" dt="2025-09-04T13:12:52.392" v="27" actId="14826"/>
        <pc:sldMkLst>
          <pc:docMk/>
          <pc:sldMk cId="676375016" sldId="2147479870"/>
        </pc:sldMkLst>
        <pc:picChg chg="mod">
          <ac:chgData name="Perrine RODIER - Le Nouveau Belier" userId="8d18d86c-7c03-4563-8894-8ee266adb6ca" providerId="ADAL" clId="{E2A6807F-A338-4BD5-9416-2E3DB6E46D2A}" dt="2025-09-04T13:12:52.392" v="27" actId="14826"/>
          <ac:picMkLst>
            <pc:docMk/>
            <pc:sldMk cId="676375016" sldId="2147479870"/>
            <ac:picMk id="3" creationId="{82F63073-8896-2B41-D67C-B179CEFED74C}"/>
          </ac:picMkLst>
        </pc:picChg>
      </pc:sldChg>
      <pc:sldChg chg="addSp delSp modSp mod">
        <pc:chgData name="Perrine RODIER - Le Nouveau Belier" userId="8d18d86c-7c03-4563-8894-8ee266adb6ca" providerId="ADAL" clId="{E2A6807F-A338-4BD5-9416-2E3DB6E46D2A}" dt="2025-09-04T13:29:46.907" v="908" actId="14100"/>
        <pc:sldMkLst>
          <pc:docMk/>
          <pc:sldMk cId="3494184776" sldId="2147479877"/>
        </pc:sldMkLst>
        <pc:spChg chg="add mod">
          <ac:chgData name="Perrine RODIER - Le Nouveau Belier" userId="8d18d86c-7c03-4563-8894-8ee266adb6ca" providerId="ADAL" clId="{E2A6807F-A338-4BD5-9416-2E3DB6E46D2A}" dt="2025-09-04T13:13:37.890" v="33" actId="208"/>
          <ac:spMkLst>
            <pc:docMk/>
            <pc:sldMk cId="3494184776" sldId="2147479877"/>
            <ac:spMk id="6" creationId="{3978DECD-EFD4-49F1-AE02-6FCD11A97FA5}"/>
          </ac:spMkLst>
        </pc:spChg>
        <pc:spChg chg="add mod">
          <ac:chgData name="Perrine RODIER - Le Nouveau Belier" userId="8d18d86c-7c03-4563-8894-8ee266adb6ca" providerId="ADAL" clId="{E2A6807F-A338-4BD5-9416-2E3DB6E46D2A}" dt="2025-09-04T13:14:06.574" v="35" actId="1076"/>
          <ac:spMkLst>
            <pc:docMk/>
            <pc:sldMk cId="3494184776" sldId="2147479877"/>
            <ac:spMk id="7" creationId="{3500A076-976F-EE92-E09B-24A3363A2749}"/>
          </ac:spMkLst>
        </pc:spChg>
        <pc:spChg chg="add mod">
          <ac:chgData name="Perrine RODIER - Le Nouveau Belier" userId="8d18d86c-7c03-4563-8894-8ee266adb6ca" providerId="ADAL" clId="{E2A6807F-A338-4BD5-9416-2E3DB6E46D2A}" dt="2025-09-04T13:27:06.143" v="774" actId="14100"/>
          <ac:spMkLst>
            <pc:docMk/>
            <pc:sldMk cId="3494184776" sldId="2147479877"/>
            <ac:spMk id="8" creationId="{43D81FCC-6330-1769-317B-2504EB43D33C}"/>
          </ac:spMkLst>
        </pc:spChg>
        <pc:spChg chg="add mod">
          <ac:chgData name="Perrine RODIER - Le Nouveau Belier" userId="8d18d86c-7c03-4563-8894-8ee266adb6ca" providerId="ADAL" clId="{E2A6807F-A338-4BD5-9416-2E3DB6E46D2A}" dt="2025-09-04T13:15:34.559" v="161" actId="20577"/>
          <ac:spMkLst>
            <pc:docMk/>
            <pc:sldMk cId="3494184776" sldId="2147479877"/>
            <ac:spMk id="9" creationId="{421064BD-30A3-306A-E32F-E865108DC379}"/>
          </ac:spMkLst>
        </pc:spChg>
        <pc:spChg chg="add mod">
          <ac:chgData name="Perrine RODIER - Le Nouveau Belier" userId="8d18d86c-7c03-4563-8894-8ee266adb6ca" providerId="ADAL" clId="{E2A6807F-A338-4BD5-9416-2E3DB6E46D2A}" dt="2025-09-04T13:29:36.097" v="887" actId="403"/>
          <ac:spMkLst>
            <pc:docMk/>
            <pc:sldMk cId="3494184776" sldId="2147479877"/>
            <ac:spMk id="10" creationId="{C0887C18-032F-B859-F9B4-78F1E76A6D77}"/>
          </ac:spMkLst>
        </pc:spChg>
        <pc:spChg chg="add mod">
          <ac:chgData name="Perrine RODIER - Le Nouveau Belier" userId="8d18d86c-7c03-4563-8894-8ee266adb6ca" providerId="ADAL" clId="{E2A6807F-A338-4BD5-9416-2E3DB6E46D2A}" dt="2025-09-04T13:28:24.731" v="863" actId="1036"/>
          <ac:spMkLst>
            <pc:docMk/>
            <pc:sldMk cId="3494184776" sldId="2147479877"/>
            <ac:spMk id="11" creationId="{96C2C4FD-CDE7-DC59-0CC6-F72DFED190A7}"/>
          </ac:spMkLst>
        </pc:spChg>
        <pc:spChg chg="add mod">
          <ac:chgData name="Perrine RODIER - Le Nouveau Belier" userId="8d18d86c-7c03-4563-8894-8ee266adb6ca" providerId="ADAL" clId="{E2A6807F-A338-4BD5-9416-2E3DB6E46D2A}" dt="2025-09-04T13:28:24.731" v="863" actId="1036"/>
          <ac:spMkLst>
            <pc:docMk/>
            <pc:sldMk cId="3494184776" sldId="2147479877"/>
            <ac:spMk id="12" creationId="{F577AB57-DE7A-8831-4175-F14F4A214A9F}"/>
          </ac:spMkLst>
        </pc:spChg>
        <pc:spChg chg="mod">
          <ac:chgData name="Perrine RODIER - Le Nouveau Belier" userId="8d18d86c-7c03-4563-8894-8ee266adb6ca" providerId="ADAL" clId="{E2A6807F-A338-4BD5-9416-2E3DB6E46D2A}" dt="2025-09-04T13:29:07.249" v="879" actId="1037"/>
          <ac:spMkLst>
            <pc:docMk/>
            <pc:sldMk cId="3494184776" sldId="2147479877"/>
            <ac:spMk id="14" creationId="{F7986757-CFB2-A711-DB73-CD47CAD65815}"/>
          </ac:spMkLst>
        </pc:spChg>
        <pc:spChg chg="add mod">
          <ac:chgData name="Perrine RODIER - Le Nouveau Belier" userId="8d18d86c-7c03-4563-8894-8ee266adb6ca" providerId="ADAL" clId="{E2A6807F-A338-4BD5-9416-2E3DB6E46D2A}" dt="2025-09-04T13:16:59.541" v="229" actId="1076"/>
          <ac:spMkLst>
            <pc:docMk/>
            <pc:sldMk cId="3494184776" sldId="2147479877"/>
            <ac:spMk id="17" creationId="{30C478FB-27F6-6844-2D04-45E526BE25B6}"/>
          </ac:spMkLst>
        </pc:spChg>
        <pc:spChg chg="add mod">
          <ac:chgData name="Perrine RODIER - Le Nouveau Belier" userId="8d18d86c-7c03-4563-8894-8ee266adb6ca" providerId="ADAL" clId="{E2A6807F-A338-4BD5-9416-2E3DB6E46D2A}" dt="2025-09-04T13:28:00.318" v="851" actId="1076"/>
          <ac:spMkLst>
            <pc:docMk/>
            <pc:sldMk cId="3494184776" sldId="2147479877"/>
            <ac:spMk id="18" creationId="{9E745C23-C349-2E8B-4121-33804EAFE2F0}"/>
          </ac:spMkLst>
        </pc:spChg>
        <pc:spChg chg="add mod">
          <ac:chgData name="Perrine RODIER - Le Nouveau Belier" userId="8d18d86c-7c03-4563-8894-8ee266adb6ca" providerId="ADAL" clId="{E2A6807F-A338-4BD5-9416-2E3DB6E46D2A}" dt="2025-09-04T13:29:36.097" v="887" actId="403"/>
          <ac:spMkLst>
            <pc:docMk/>
            <pc:sldMk cId="3494184776" sldId="2147479877"/>
            <ac:spMk id="19" creationId="{B4E778C1-E037-2C39-E48F-CEAF14835F43}"/>
          </ac:spMkLst>
        </pc:spChg>
        <pc:spChg chg="add mod">
          <ac:chgData name="Perrine RODIER - Le Nouveau Belier" userId="8d18d86c-7c03-4563-8894-8ee266adb6ca" providerId="ADAL" clId="{E2A6807F-A338-4BD5-9416-2E3DB6E46D2A}" dt="2025-09-04T13:29:39.590" v="888" actId="1076"/>
          <ac:spMkLst>
            <pc:docMk/>
            <pc:sldMk cId="3494184776" sldId="2147479877"/>
            <ac:spMk id="24" creationId="{0A4710CF-1788-FAFB-028D-43C5EB02614B}"/>
          </ac:spMkLst>
        </pc:spChg>
        <pc:picChg chg="mod ord">
          <ac:chgData name="Perrine RODIER - Le Nouveau Belier" userId="8d18d86c-7c03-4563-8894-8ee266adb6ca" providerId="ADAL" clId="{E2A6807F-A338-4BD5-9416-2E3DB6E46D2A}" dt="2025-09-04T13:28:33.243" v="864" actId="208"/>
          <ac:picMkLst>
            <pc:docMk/>
            <pc:sldMk cId="3494184776" sldId="2147479877"/>
            <ac:picMk id="2" creationId="{8CE9D5B8-17DE-03C1-A5BD-8369B66B6346}"/>
          </ac:picMkLst>
        </pc:picChg>
        <pc:picChg chg="mod">
          <ac:chgData name="Perrine RODIER - Le Nouveau Belier" userId="8d18d86c-7c03-4563-8894-8ee266adb6ca" providerId="ADAL" clId="{E2A6807F-A338-4BD5-9416-2E3DB6E46D2A}" dt="2025-09-04T13:15:53.075" v="165" actId="1076"/>
          <ac:picMkLst>
            <pc:docMk/>
            <pc:sldMk cId="3494184776" sldId="2147479877"/>
            <ac:picMk id="3" creationId="{1A2202BE-3D87-8324-696F-39EBC7E56956}"/>
          </ac:picMkLst>
        </pc:picChg>
        <pc:picChg chg="del mod">
          <ac:chgData name="Perrine RODIER - Le Nouveau Belier" userId="8d18d86c-7c03-4563-8894-8ee266adb6ca" providerId="ADAL" clId="{E2A6807F-A338-4BD5-9416-2E3DB6E46D2A}" dt="2025-09-04T13:29:11.984" v="880" actId="478"/>
          <ac:picMkLst>
            <pc:docMk/>
            <pc:sldMk cId="3494184776" sldId="2147479877"/>
            <ac:picMk id="13" creationId="{4F1D3EF7-49FE-2FCA-4DE9-5FBF2C449B14}"/>
          </ac:picMkLst>
        </pc:picChg>
        <pc:cxnChg chg="add mod">
          <ac:chgData name="Perrine RODIER - Le Nouveau Belier" userId="8d18d86c-7c03-4563-8894-8ee266adb6ca" providerId="ADAL" clId="{E2A6807F-A338-4BD5-9416-2E3DB6E46D2A}" dt="2025-09-04T13:28:24.731" v="863" actId="1036"/>
          <ac:cxnSpMkLst>
            <pc:docMk/>
            <pc:sldMk cId="3494184776" sldId="2147479877"/>
            <ac:cxnSpMk id="16" creationId="{0CA7E556-5457-4F83-64C0-DA216282A82B}"/>
          </ac:cxnSpMkLst>
        </pc:cxnChg>
        <pc:cxnChg chg="add mod">
          <ac:chgData name="Perrine RODIER - Le Nouveau Belier" userId="8d18d86c-7c03-4563-8894-8ee266adb6ca" providerId="ADAL" clId="{E2A6807F-A338-4BD5-9416-2E3DB6E46D2A}" dt="2025-09-04T13:28:52.334" v="869" actId="14100"/>
          <ac:cxnSpMkLst>
            <pc:docMk/>
            <pc:sldMk cId="3494184776" sldId="2147479877"/>
            <ac:cxnSpMk id="20" creationId="{CB9929C7-FC79-9DC2-B032-BBB018C9EB7B}"/>
          </ac:cxnSpMkLst>
        </pc:cxnChg>
        <pc:cxnChg chg="add mod">
          <ac:chgData name="Perrine RODIER - Le Nouveau Belier" userId="8d18d86c-7c03-4563-8894-8ee266adb6ca" providerId="ADAL" clId="{E2A6807F-A338-4BD5-9416-2E3DB6E46D2A}" dt="2025-09-04T13:29:46.907" v="908" actId="14100"/>
          <ac:cxnSpMkLst>
            <pc:docMk/>
            <pc:sldMk cId="3494184776" sldId="2147479877"/>
            <ac:cxnSpMk id="23" creationId="{5D951216-9958-03F4-3F2A-9D0FB6701FF6}"/>
          </ac:cxnSpMkLst>
        </pc:cxnChg>
      </pc:sldChg>
      <pc:sldChg chg="addSp delSp modSp mod">
        <pc:chgData name="Perrine RODIER - Le Nouveau Belier" userId="8d18d86c-7c03-4563-8894-8ee266adb6ca" providerId="ADAL" clId="{E2A6807F-A338-4BD5-9416-2E3DB6E46D2A}" dt="2025-09-04T13:30:08.874" v="915" actId="166"/>
        <pc:sldMkLst>
          <pc:docMk/>
          <pc:sldMk cId="4261963061" sldId="2147479884"/>
        </pc:sldMkLst>
        <pc:spChg chg="add mod">
          <ac:chgData name="Perrine RODIER - Le Nouveau Belier" userId="8d18d86c-7c03-4563-8894-8ee266adb6ca" providerId="ADAL" clId="{E2A6807F-A338-4BD5-9416-2E3DB6E46D2A}" dt="2025-09-04T13:21:03.928" v="462" actId="1076"/>
          <ac:spMkLst>
            <pc:docMk/>
            <pc:sldMk cId="4261963061" sldId="2147479884"/>
            <ac:spMk id="4" creationId="{7A67DBA8-67C6-402E-7FF9-56F1B6C497FD}"/>
          </ac:spMkLst>
        </pc:spChg>
        <pc:spChg chg="del">
          <ac:chgData name="Perrine RODIER - Le Nouveau Belier" userId="8d18d86c-7c03-4563-8894-8ee266adb6ca" providerId="ADAL" clId="{E2A6807F-A338-4BD5-9416-2E3DB6E46D2A}" dt="2025-09-04T13:17:13.816" v="231" actId="478"/>
          <ac:spMkLst>
            <pc:docMk/>
            <pc:sldMk cId="4261963061" sldId="2147479884"/>
            <ac:spMk id="6" creationId="{2D34F046-30F7-826C-A0AF-1A33D9D16D10}"/>
          </ac:spMkLst>
        </pc:spChg>
        <pc:spChg chg="del">
          <ac:chgData name="Perrine RODIER - Le Nouveau Belier" userId="8d18d86c-7c03-4563-8894-8ee266adb6ca" providerId="ADAL" clId="{E2A6807F-A338-4BD5-9416-2E3DB6E46D2A}" dt="2025-09-04T13:17:13.816" v="231" actId="478"/>
          <ac:spMkLst>
            <pc:docMk/>
            <pc:sldMk cId="4261963061" sldId="2147479884"/>
            <ac:spMk id="7" creationId="{ACD00F0D-1D28-61A6-0093-8C508CD9672F}"/>
          </ac:spMkLst>
        </pc:spChg>
        <pc:spChg chg="add mod">
          <ac:chgData name="Perrine RODIER - Le Nouveau Belier" userId="8d18d86c-7c03-4563-8894-8ee266adb6ca" providerId="ADAL" clId="{E2A6807F-A338-4BD5-9416-2E3DB6E46D2A}" dt="2025-09-04T13:30:05.477" v="914" actId="1035"/>
          <ac:spMkLst>
            <pc:docMk/>
            <pc:sldMk cId="4261963061" sldId="2147479884"/>
            <ac:spMk id="8" creationId="{5242DD3A-A999-654F-7DA8-6FF2347E5056}"/>
          </ac:spMkLst>
        </pc:spChg>
        <pc:spChg chg="add mod">
          <ac:chgData name="Perrine RODIER - Le Nouveau Belier" userId="8d18d86c-7c03-4563-8894-8ee266adb6ca" providerId="ADAL" clId="{E2A6807F-A338-4BD5-9416-2E3DB6E46D2A}" dt="2025-09-04T13:18:12.956" v="346" actId="14100"/>
          <ac:spMkLst>
            <pc:docMk/>
            <pc:sldMk cId="4261963061" sldId="2147479884"/>
            <ac:spMk id="10" creationId="{712E261F-553E-6A54-80F6-72BFFF9F8D6E}"/>
          </ac:spMkLst>
        </pc:spChg>
        <pc:spChg chg="mod">
          <ac:chgData name="Perrine RODIER - Le Nouveau Belier" userId="8d18d86c-7c03-4563-8894-8ee266adb6ca" providerId="ADAL" clId="{E2A6807F-A338-4BD5-9416-2E3DB6E46D2A}" dt="2025-09-04T13:21:16.136" v="466" actId="14100"/>
          <ac:spMkLst>
            <pc:docMk/>
            <pc:sldMk cId="4261963061" sldId="2147479884"/>
            <ac:spMk id="12" creationId="{934C3D89-CD2C-AF9D-1045-21FED13D2818}"/>
          </ac:spMkLst>
        </pc:spChg>
        <pc:spChg chg="add mod">
          <ac:chgData name="Perrine RODIER - Le Nouveau Belier" userId="8d18d86c-7c03-4563-8894-8ee266adb6ca" providerId="ADAL" clId="{E2A6807F-A338-4BD5-9416-2E3DB6E46D2A}" dt="2025-09-04T13:29:57.519" v="911" actId="1036"/>
          <ac:spMkLst>
            <pc:docMk/>
            <pc:sldMk cId="4261963061" sldId="2147479884"/>
            <ac:spMk id="13" creationId="{BC12D78D-7742-31AE-8E90-D8689A425AF6}"/>
          </ac:spMkLst>
        </pc:spChg>
        <pc:spChg chg="add mod">
          <ac:chgData name="Perrine RODIER - Le Nouveau Belier" userId="8d18d86c-7c03-4563-8894-8ee266adb6ca" providerId="ADAL" clId="{E2A6807F-A338-4BD5-9416-2E3DB6E46D2A}" dt="2025-09-04T13:29:54.331" v="909" actId="403"/>
          <ac:spMkLst>
            <pc:docMk/>
            <pc:sldMk cId="4261963061" sldId="2147479884"/>
            <ac:spMk id="15" creationId="{608CFA1E-4D63-5782-6EEE-65ADA8107392}"/>
          </ac:spMkLst>
        </pc:spChg>
        <pc:picChg chg="mod ord">
          <ac:chgData name="Perrine RODIER - Le Nouveau Belier" userId="8d18d86c-7c03-4563-8894-8ee266adb6ca" providerId="ADAL" clId="{E2A6807F-A338-4BD5-9416-2E3DB6E46D2A}" dt="2025-09-04T13:30:08.874" v="915" actId="166"/>
          <ac:picMkLst>
            <pc:docMk/>
            <pc:sldMk cId="4261963061" sldId="2147479884"/>
            <ac:picMk id="2" creationId="{5740ED48-B50B-C70E-0237-6F075A29E346}"/>
          </ac:picMkLst>
        </pc:picChg>
        <pc:picChg chg="mod">
          <ac:chgData name="Perrine RODIER - Le Nouveau Belier" userId="8d18d86c-7c03-4563-8894-8ee266adb6ca" providerId="ADAL" clId="{E2A6807F-A338-4BD5-9416-2E3DB6E46D2A}" dt="2025-09-04T13:19:00.934" v="357" actId="1076"/>
          <ac:picMkLst>
            <pc:docMk/>
            <pc:sldMk cId="4261963061" sldId="2147479884"/>
            <ac:picMk id="3" creationId="{80D7C0B8-2923-0D64-CDE4-4589717AD3CD}"/>
          </ac:picMkLst>
        </pc:picChg>
        <pc:picChg chg="add del mod">
          <ac:chgData name="Perrine RODIER - Le Nouveau Belier" userId="8d18d86c-7c03-4563-8894-8ee266adb6ca" providerId="ADAL" clId="{E2A6807F-A338-4BD5-9416-2E3DB6E46D2A}" dt="2025-09-04T13:19:18.134" v="359" actId="478"/>
          <ac:picMkLst>
            <pc:docMk/>
            <pc:sldMk cId="4261963061" sldId="2147479884"/>
            <ac:picMk id="11" creationId="{9D3F8706-F2BE-2887-704D-BF67165AA46A}"/>
          </ac:picMkLst>
        </pc:picChg>
        <pc:cxnChg chg="add mod">
          <ac:chgData name="Perrine RODIER - Le Nouveau Belier" userId="8d18d86c-7c03-4563-8894-8ee266adb6ca" providerId="ADAL" clId="{E2A6807F-A338-4BD5-9416-2E3DB6E46D2A}" dt="2025-09-04T13:20:54.043" v="459" actId="1076"/>
          <ac:cxnSpMkLst>
            <pc:docMk/>
            <pc:sldMk cId="4261963061" sldId="2147479884"/>
            <ac:cxnSpMk id="9" creationId="{1E9E4FE7-82D9-83BA-DA76-C960FCD196AA}"/>
          </ac:cxnSpMkLst>
        </pc:cxnChg>
        <pc:cxnChg chg="add mod">
          <ac:chgData name="Perrine RODIER - Le Nouveau Belier" userId="8d18d86c-7c03-4563-8894-8ee266adb6ca" providerId="ADAL" clId="{E2A6807F-A338-4BD5-9416-2E3DB6E46D2A}" dt="2025-09-04T13:18:55.581" v="355" actId="1076"/>
          <ac:cxnSpMkLst>
            <pc:docMk/>
            <pc:sldMk cId="4261963061" sldId="2147479884"/>
            <ac:cxnSpMk id="14" creationId="{18BDAE39-BA1F-B100-8E59-308BE3BAEE29}"/>
          </ac:cxnSpMkLst>
        </pc:cxnChg>
      </pc:sldChg>
      <pc:sldChg chg="addSp delSp modSp mod">
        <pc:chgData name="Perrine RODIER - Le Nouveau Belier" userId="8d18d86c-7c03-4563-8894-8ee266adb6ca" providerId="ADAL" clId="{E2A6807F-A338-4BD5-9416-2E3DB6E46D2A}" dt="2025-09-04T13:30:22.812" v="916" actId="403"/>
        <pc:sldMkLst>
          <pc:docMk/>
          <pc:sldMk cId="406895355" sldId="2147479885"/>
        </pc:sldMkLst>
        <pc:spChg chg="mod">
          <ac:chgData name="Perrine RODIER - Le Nouveau Belier" userId="8d18d86c-7c03-4563-8894-8ee266adb6ca" providerId="ADAL" clId="{E2A6807F-A338-4BD5-9416-2E3DB6E46D2A}" dt="2025-09-04T13:25:40.528" v="743" actId="14100"/>
          <ac:spMkLst>
            <pc:docMk/>
            <pc:sldMk cId="406895355" sldId="2147479885"/>
            <ac:spMk id="4" creationId="{A9E80A32-4D53-520C-75B7-7486555C48EB}"/>
          </ac:spMkLst>
        </pc:spChg>
        <pc:spChg chg="add mod">
          <ac:chgData name="Perrine RODIER - Le Nouveau Belier" userId="8d18d86c-7c03-4563-8894-8ee266adb6ca" providerId="ADAL" clId="{E2A6807F-A338-4BD5-9416-2E3DB6E46D2A}" dt="2025-09-04T13:18:26.989" v="350" actId="14100"/>
          <ac:spMkLst>
            <pc:docMk/>
            <pc:sldMk cId="406895355" sldId="2147479885"/>
            <ac:spMk id="6" creationId="{4F02313E-A44C-1FB7-FC6E-FE008398617D}"/>
          </ac:spMkLst>
        </pc:spChg>
        <pc:spChg chg="add mod ord">
          <ac:chgData name="Perrine RODIER - Le Nouveau Belier" userId="8d18d86c-7c03-4563-8894-8ee266adb6ca" providerId="ADAL" clId="{E2A6807F-A338-4BD5-9416-2E3DB6E46D2A}" dt="2025-09-04T13:22:29.901" v="496" actId="166"/>
          <ac:spMkLst>
            <pc:docMk/>
            <pc:sldMk cId="406895355" sldId="2147479885"/>
            <ac:spMk id="8" creationId="{E8393FC1-3426-B10C-420D-0725B7DB7EEE}"/>
          </ac:spMkLst>
        </pc:spChg>
        <pc:spChg chg="del mod">
          <ac:chgData name="Perrine RODIER - Le Nouveau Belier" userId="8d18d86c-7c03-4563-8894-8ee266adb6ca" providerId="ADAL" clId="{E2A6807F-A338-4BD5-9416-2E3DB6E46D2A}" dt="2025-09-04T13:22:04.503" v="488" actId="478"/>
          <ac:spMkLst>
            <pc:docMk/>
            <pc:sldMk cId="406895355" sldId="2147479885"/>
            <ac:spMk id="9" creationId="{6CB29635-8783-0375-82D2-FDEEBBC8D8D6}"/>
          </ac:spMkLst>
        </pc:spChg>
        <pc:spChg chg="add mod ord">
          <ac:chgData name="Perrine RODIER - Le Nouveau Belier" userId="8d18d86c-7c03-4563-8894-8ee266adb6ca" providerId="ADAL" clId="{E2A6807F-A338-4BD5-9416-2E3DB6E46D2A}" dt="2025-09-04T13:30:22.812" v="916" actId="403"/>
          <ac:spMkLst>
            <pc:docMk/>
            <pc:sldMk cId="406895355" sldId="2147479885"/>
            <ac:spMk id="11" creationId="{CAF86389-5987-57D3-E3A5-94275F925819}"/>
          </ac:spMkLst>
        </pc:spChg>
        <pc:spChg chg="add mod">
          <ac:chgData name="Perrine RODIER - Le Nouveau Belier" userId="8d18d86c-7c03-4563-8894-8ee266adb6ca" providerId="ADAL" clId="{E2A6807F-A338-4BD5-9416-2E3DB6E46D2A}" dt="2025-09-04T13:22:25.878" v="494" actId="1076"/>
          <ac:spMkLst>
            <pc:docMk/>
            <pc:sldMk cId="406895355" sldId="2147479885"/>
            <ac:spMk id="12" creationId="{5C5F281D-9417-25EB-1A10-95333082D5F5}"/>
          </ac:spMkLst>
        </pc:spChg>
        <pc:spChg chg="add del mod">
          <ac:chgData name="Perrine RODIER - Le Nouveau Belier" userId="8d18d86c-7c03-4563-8894-8ee266adb6ca" providerId="ADAL" clId="{E2A6807F-A338-4BD5-9416-2E3DB6E46D2A}" dt="2025-09-04T13:24:50.740" v="724" actId="1076"/>
          <ac:spMkLst>
            <pc:docMk/>
            <pc:sldMk cId="406895355" sldId="2147479885"/>
            <ac:spMk id="13" creationId="{4022B7EE-6E8D-1554-77EA-2FA348182E27}"/>
          </ac:spMkLst>
        </pc:spChg>
        <pc:spChg chg="add mod">
          <ac:chgData name="Perrine RODIER - Le Nouveau Belier" userId="8d18d86c-7c03-4563-8894-8ee266adb6ca" providerId="ADAL" clId="{E2A6807F-A338-4BD5-9416-2E3DB6E46D2A}" dt="2025-09-04T13:25:24.146" v="740" actId="14100"/>
          <ac:spMkLst>
            <pc:docMk/>
            <pc:sldMk cId="406895355" sldId="2147479885"/>
            <ac:spMk id="14" creationId="{6E43F0BF-7F6F-9F7E-FC51-1A34F5F7D533}"/>
          </ac:spMkLst>
        </pc:spChg>
        <pc:picChg chg="mod ord">
          <ac:chgData name="Perrine RODIER - Le Nouveau Belier" userId="8d18d86c-7c03-4563-8894-8ee266adb6ca" providerId="ADAL" clId="{E2A6807F-A338-4BD5-9416-2E3DB6E46D2A}" dt="2025-09-04T13:25:44.028" v="744" actId="166"/>
          <ac:picMkLst>
            <pc:docMk/>
            <pc:sldMk cId="406895355" sldId="2147479885"/>
            <ac:picMk id="2" creationId="{28AEDB1B-FBA5-9932-53B4-B15B45890D46}"/>
          </ac:picMkLst>
        </pc:picChg>
        <pc:picChg chg="mod">
          <ac:chgData name="Perrine RODIER - Le Nouveau Belier" userId="8d18d86c-7c03-4563-8894-8ee266adb6ca" providerId="ADAL" clId="{E2A6807F-A338-4BD5-9416-2E3DB6E46D2A}" dt="2025-09-04T13:24:56.383" v="726" actId="1076"/>
          <ac:picMkLst>
            <pc:docMk/>
            <pc:sldMk cId="406895355" sldId="2147479885"/>
            <ac:picMk id="3" creationId="{6229A02C-EBD0-3218-A7EC-48D4645A331D}"/>
          </ac:picMkLst>
        </pc:picChg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2229414601" sldId="2147479898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865139498" sldId="2147479899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4258420983" sldId="2147479900"/>
        </pc:sldMkLst>
      </pc:sldChg>
      <pc:sldChg chg="del">
        <pc:chgData name="Perrine RODIER - Le Nouveau Belier" userId="8d18d86c-7c03-4563-8894-8ee266adb6ca" providerId="ADAL" clId="{E2A6807F-A338-4BD5-9416-2E3DB6E46D2A}" dt="2025-09-04T13:12:17.192" v="20" actId="47"/>
        <pc:sldMkLst>
          <pc:docMk/>
          <pc:sldMk cId="1623132097" sldId="2147479901"/>
        </pc:sldMkLst>
      </pc:sldChg>
      <pc:sldChg chg="modSp del">
        <pc:chgData name="Perrine RODIER - Le Nouveau Belier" userId="8d18d86c-7c03-4563-8894-8ee266adb6ca" providerId="ADAL" clId="{E2A6807F-A338-4BD5-9416-2E3DB6E46D2A}" dt="2025-09-04T13:13:03.730" v="29" actId="47"/>
        <pc:sldMkLst>
          <pc:docMk/>
          <pc:sldMk cId="875880286" sldId="2147479902"/>
        </pc:sldMkLst>
        <pc:picChg chg="mod">
          <ac:chgData name="Perrine RODIER - Le Nouveau Belier" userId="8d18d86c-7c03-4563-8894-8ee266adb6ca" providerId="ADAL" clId="{E2A6807F-A338-4BD5-9416-2E3DB6E46D2A}" dt="2025-09-04T13:12:59.491" v="28" actId="14826"/>
          <ac:picMkLst>
            <pc:docMk/>
            <pc:sldMk cId="875880286" sldId="2147479902"/>
            <ac:picMk id="3" creationId="{02B4B69F-53BE-A387-4262-B41262133F45}"/>
          </ac:picMkLst>
        </pc:picChg>
      </pc:sldChg>
      <pc:sldChg chg="del">
        <pc:chgData name="Perrine RODIER - Le Nouveau Belier" userId="8d18d86c-7c03-4563-8894-8ee266adb6ca" providerId="ADAL" clId="{E2A6807F-A338-4BD5-9416-2E3DB6E46D2A}" dt="2025-09-04T13:18:16.956" v="347" actId="47"/>
        <pc:sldMkLst>
          <pc:docMk/>
          <pc:sldMk cId="3337826403" sldId="2147479903"/>
        </pc:sldMkLst>
      </pc:sldChg>
      <pc:sldChg chg="modSp">
        <pc:chgData name="Perrine RODIER - Le Nouveau Belier" userId="8d18d86c-7c03-4563-8894-8ee266adb6ca" providerId="ADAL" clId="{E2A6807F-A338-4BD5-9416-2E3DB6E46D2A}" dt="2025-09-04T13:30:37.069" v="917" actId="14826"/>
        <pc:sldMkLst>
          <pc:docMk/>
          <pc:sldMk cId="3055859207" sldId="2147479907"/>
        </pc:sldMkLst>
        <pc:picChg chg="mod">
          <ac:chgData name="Perrine RODIER - Le Nouveau Belier" userId="8d18d86c-7c03-4563-8894-8ee266adb6ca" providerId="ADAL" clId="{E2A6807F-A338-4BD5-9416-2E3DB6E46D2A}" dt="2025-09-04T13:30:37.069" v="917" actId="14826"/>
          <ac:picMkLst>
            <pc:docMk/>
            <pc:sldMk cId="3055859207" sldId="2147479907"/>
            <ac:picMk id="3" creationId="{F10DFC56-9B47-81FB-2154-B79E2732D112}"/>
          </ac:picMkLst>
        </pc:picChg>
      </pc:sldChg>
      <pc:sldChg chg="modSp add">
        <pc:chgData name="Perrine RODIER - Le Nouveau Belier" userId="8d18d86c-7c03-4563-8894-8ee266adb6ca" providerId="ADAL" clId="{E2A6807F-A338-4BD5-9416-2E3DB6E46D2A}" dt="2025-09-04T13:12:02.730" v="18" actId="14826"/>
        <pc:sldMkLst>
          <pc:docMk/>
          <pc:sldMk cId="2262659305" sldId="2147479909"/>
        </pc:sldMkLst>
        <pc:picChg chg="mod">
          <ac:chgData name="Perrine RODIER - Le Nouveau Belier" userId="8d18d86c-7c03-4563-8894-8ee266adb6ca" providerId="ADAL" clId="{E2A6807F-A338-4BD5-9416-2E3DB6E46D2A}" dt="2025-09-04T13:12:02.730" v="18" actId="14826"/>
          <ac:picMkLst>
            <pc:docMk/>
            <pc:sldMk cId="2262659305" sldId="2147479909"/>
            <ac:picMk id="3" creationId="{8CE49123-23CA-0C8C-525B-341A8510DE3D}"/>
          </ac:picMkLst>
        </pc:picChg>
      </pc:sldChg>
      <pc:sldChg chg="addSp delSp modSp add mod">
        <pc:chgData name="Perrine RODIER - Le Nouveau Belier" userId="8d18d86c-7c03-4563-8894-8ee266adb6ca" providerId="ADAL" clId="{E2A6807F-A338-4BD5-9416-2E3DB6E46D2A}" dt="2025-09-04T13:26:47.207" v="772" actId="166"/>
        <pc:sldMkLst>
          <pc:docMk/>
          <pc:sldMk cId="1937686502" sldId="2147479910"/>
        </pc:sldMkLst>
        <pc:spChg chg="del">
          <ac:chgData name="Perrine RODIER - Le Nouveau Belier" userId="8d18d86c-7c03-4563-8894-8ee266adb6ca" providerId="ADAL" clId="{E2A6807F-A338-4BD5-9416-2E3DB6E46D2A}" dt="2025-09-04T13:25:55.951" v="745" actId="478"/>
          <ac:spMkLst>
            <pc:docMk/>
            <pc:sldMk cId="1937686502" sldId="2147479910"/>
            <ac:spMk id="8" creationId="{90701FED-3CB1-669E-C5A3-B3A5FE246434}"/>
          </ac:spMkLst>
        </pc:spChg>
        <pc:spChg chg="add mod">
          <ac:chgData name="Perrine RODIER - Le Nouveau Belier" userId="8d18d86c-7c03-4563-8894-8ee266adb6ca" providerId="ADAL" clId="{E2A6807F-A338-4BD5-9416-2E3DB6E46D2A}" dt="2025-09-04T13:26:07.548" v="754" actId="1036"/>
          <ac:spMkLst>
            <pc:docMk/>
            <pc:sldMk cId="1937686502" sldId="2147479910"/>
            <ac:spMk id="9" creationId="{2FEF586C-E7CC-74C7-F4EC-2100F39DF27B}"/>
          </ac:spMkLst>
        </pc:spChg>
        <pc:spChg chg="del">
          <ac:chgData name="Perrine RODIER - Le Nouveau Belier" userId="8d18d86c-7c03-4563-8894-8ee266adb6ca" providerId="ADAL" clId="{E2A6807F-A338-4BD5-9416-2E3DB6E46D2A}" dt="2025-09-04T13:25:55.951" v="745" actId="478"/>
          <ac:spMkLst>
            <pc:docMk/>
            <pc:sldMk cId="1937686502" sldId="2147479910"/>
            <ac:spMk id="11" creationId="{99C44C96-6798-A640-93DE-23F2F37D86C0}"/>
          </ac:spMkLst>
        </pc:spChg>
        <pc:spChg chg="mod">
          <ac:chgData name="Perrine RODIER - Le Nouveau Belier" userId="8d18d86c-7c03-4563-8894-8ee266adb6ca" providerId="ADAL" clId="{E2A6807F-A338-4BD5-9416-2E3DB6E46D2A}" dt="2025-09-04T13:26:39.864" v="771" actId="1076"/>
          <ac:spMkLst>
            <pc:docMk/>
            <pc:sldMk cId="1937686502" sldId="2147479910"/>
            <ac:spMk id="13" creationId="{CBBBA611-74D4-EEC1-CA7C-D950E9DEABC0}"/>
          </ac:spMkLst>
        </pc:spChg>
        <pc:spChg chg="add mod">
          <ac:chgData name="Perrine RODIER - Le Nouveau Belier" userId="8d18d86c-7c03-4563-8894-8ee266adb6ca" providerId="ADAL" clId="{E2A6807F-A338-4BD5-9416-2E3DB6E46D2A}" dt="2025-09-04T13:26:19.517" v="764" actId="14100"/>
          <ac:spMkLst>
            <pc:docMk/>
            <pc:sldMk cId="1937686502" sldId="2147479910"/>
            <ac:spMk id="14" creationId="{989105F3-5B1F-0256-6136-433C82E924CC}"/>
          </ac:spMkLst>
        </pc:spChg>
        <pc:picChg chg="mod ord">
          <ac:chgData name="Perrine RODIER - Le Nouveau Belier" userId="8d18d86c-7c03-4563-8894-8ee266adb6ca" providerId="ADAL" clId="{E2A6807F-A338-4BD5-9416-2E3DB6E46D2A}" dt="2025-09-04T13:26:47.207" v="772" actId="166"/>
          <ac:picMkLst>
            <pc:docMk/>
            <pc:sldMk cId="1937686502" sldId="2147479910"/>
            <ac:picMk id="2" creationId="{ECE5408E-FE28-85D6-D360-1C1F82B9281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04/09/2025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6342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2" name="Freihandform: Form 7">
            <a:extLst>
              <a:ext uri="{FF2B5EF4-FFF2-40B4-BE49-F238E27FC236}">
                <a16:creationId xmlns:a16="http://schemas.microsoft.com/office/drawing/2014/main" id="{973CECFC-44A1-EE0B-6C7E-D09E895F29E5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9C86B4-132F-C397-3A6B-FEA69870228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6" r:id="rId5"/>
    <p:sldLayoutId id="2147483688" r:id="rId6"/>
    <p:sldLayoutId id="2147483689" r:id="rId7"/>
    <p:sldLayoutId id="2147483697" r:id="rId8"/>
    <p:sldLayoutId id="2147483690" r:id="rId9"/>
    <p:sldLayoutId id="2147483701" r:id="rId10"/>
    <p:sldLayoutId id="214748370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9CF187-FE7E-8AE1-F3FB-6C161ECEB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567806"/>
            <a:ext cx="11591925" cy="529544"/>
          </a:xfrm>
        </p:spPr>
        <p:txBody>
          <a:bodyPr/>
          <a:lstStyle/>
          <a:p>
            <a:r>
              <a:rPr lang="fr-FR" sz="5400" dirty="0"/>
              <a:t>PAC 2026</a:t>
            </a:r>
            <a:br>
              <a:rPr lang="fr-FR" sz="5400" dirty="0"/>
            </a:br>
            <a:r>
              <a:rPr lang="fr-FR" sz="5400" dirty="0"/>
              <a:t>Evolution et nouveau support</a:t>
            </a:r>
            <a:br>
              <a:rPr lang="fr-FR" sz="5400" dirty="0"/>
            </a:br>
            <a:r>
              <a:rPr lang="fr-FR" sz="4400" dirty="0"/>
              <a:t>-Focus Sélection &amp; Cœur d’assiette- </a:t>
            </a:r>
            <a:br>
              <a:rPr lang="fr-FR" sz="5400" dirty="0"/>
            </a:b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837809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83223-10ED-CF3D-ABE1-0A300B926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C32C83-F5F7-DE99-2A17-8C9608B55E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15ABD90-8D91-8E5F-8DD4-8E26ABBEB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8425" y="1"/>
            <a:ext cx="9795150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74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1A5D0-04EA-C374-0C05-1A295A132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2E880F-8A82-CB64-74FB-DC70FFAFB5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CE49123-23CA-0C8C-525B-341A8510D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8425" y="1"/>
            <a:ext cx="9795149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59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0FAD0-DE88-BA31-7B03-1F8CC22A9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63CECF9-A006-A862-7836-60C2FCA327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379E4F-B3EE-E1D5-1221-CCCF6C381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9649" y="0"/>
            <a:ext cx="979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39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A6415-C205-D18E-9C83-58C203F10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B6065B-5F29-27E7-F9AA-1CE559EA1D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Intérieur </a:t>
            </a:r>
            <a:br>
              <a:rPr lang="fr-FR" dirty="0"/>
            </a:b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5271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00C5C-8BD8-8754-C182-9EDB5D3E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B0EB542-A423-C0FD-B6EA-538CB966D0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4D927B3-37BB-3599-DC7A-1F6EE2517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8748" y="0"/>
            <a:ext cx="979450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82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180DF-EF8A-CE26-ED54-D03FF773B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0C6F04-0FD3-4E42-47F4-4E6EF9646C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E473025-2648-F239-E8E6-9A2E0B574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8748" y="0"/>
            <a:ext cx="979450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84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B981F-3C16-25EE-A3EC-F48B6743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AFC7CB9-3F18-8E04-7ED6-45BCED5EA2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77DA1C1-C13E-570B-AC20-D978691AB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9649" y="0"/>
            <a:ext cx="97927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10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4F9E6-7F20-CB96-5034-38EAC0CEF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9D2734-E246-1F65-F228-7A0A63FC9F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2F63073-8896-2B41-D67C-B179CEFE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9649" y="0"/>
            <a:ext cx="979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75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96E5A-8BE9-4841-4DDA-939027EE6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17DB60-B9AC-13FD-F99F-91D1AFBBA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Détails </a:t>
            </a:r>
            <a:br>
              <a:rPr lang="fr-FR" dirty="0"/>
            </a:br>
            <a:r>
              <a:rPr lang="fr-FR" dirty="0"/>
              <a:t>pages intérieures</a:t>
            </a:r>
          </a:p>
        </p:txBody>
      </p:sp>
    </p:spTree>
    <p:extLst>
      <p:ext uri="{BB962C8B-B14F-4D97-AF65-F5344CB8AC3E}">
        <p14:creationId xmlns:p14="http://schemas.microsoft.com/office/powerpoint/2010/main" val="3401466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9D619-2F32-D612-B463-5BF5F7E06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612318-B075-C701-0DCD-6688B95356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1A2202BE-3D87-8324-696F-39EBC7E56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F2B30CC-FCAB-8971-FBEA-3AC7FAA8B58C}"/>
              </a:ext>
            </a:extLst>
          </p:cNvPr>
          <p:cNvSpPr txBox="1"/>
          <p:nvPr/>
        </p:nvSpPr>
        <p:spPr>
          <a:xfrm>
            <a:off x="5141976" y="813910"/>
            <a:ext cx="5261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latin typeface="Avenir Next Cyr Heavy" panose="020B0903020202020204" pitchFamily="34" charset="0"/>
              </a:rPr>
              <a:t>STAR :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7986757-CFB2-A711-DB73-CD47CAD65815}"/>
              </a:ext>
            </a:extLst>
          </p:cNvPr>
          <p:cNvSpPr txBox="1"/>
          <p:nvPr/>
        </p:nvSpPr>
        <p:spPr>
          <a:xfrm>
            <a:off x="6675393" y="756646"/>
            <a:ext cx="1254487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Fond jaune sous </a:t>
            </a:r>
            <a:br>
              <a:rPr lang="fr-FR" sz="700" dirty="0">
                <a:latin typeface="Avenir Next LT Pro" panose="020B0504020202020204" pitchFamily="34" charset="0"/>
              </a:rPr>
            </a:br>
            <a:r>
              <a:rPr lang="fr-FR" sz="700" dirty="0">
                <a:latin typeface="Avenir Next LT Pro" panose="020B0504020202020204" pitchFamily="34" charset="0"/>
              </a:rPr>
              <a:t>la mécanique prix 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8DECD-EFD4-49F1-AE02-6FCD11A97FA5}"/>
              </a:ext>
            </a:extLst>
          </p:cNvPr>
          <p:cNvSpPr/>
          <p:nvPr/>
        </p:nvSpPr>
        <p:spPr>
          <a:xfrm>
            <a:off x="1686560" y="101600"/>
            <a:ext cx="148336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00A076-976F-EE92-E09B-24A3363A2749}"/>
              </a:ext>
            </a:extLst>
          </p:cNvPr>
          <p:cNvSpPr/>
          <p:nvPr/>
        </p:nvSpPr>
        <p:spPr>
          <a:xfrm>
            <a:off x="4568922" y="461550"/>
            <a:ext cx="148336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D81FCC-6330-1769-317B-2504EB43D33C}"/>
              </a:ext>
            </a:extLst>
          </p:cNvPr>
          <p:cNvSpPr/>
          <p:nvPr/>
        </p:nvSpPr>
        <p:spPr>
          <a:xfrm>
            <a:off x="1310574" y="1750263"/>
            <a:ext cx="1483360" cy="28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1064BD-30A3-306A-E32F-E865108DC379}"/>
              </a:ext>
            </a:extLst>
          </p:cNvPr>
          <p:cNvSpPr txBox="1"/>
          <p:nvPr/>
        </p:nvSpPr>
        <p:spPr>
          <a:xfrm>
            <a:off x="1644593" y="4175897"/>
            <a:ext cx="105208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Full fond rouge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Prix plus gros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Visuel pack plus gros en rupture d’échelle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0887C18-032F-B859-F9B4-78F1E76A6D77}"/>
              </a:ext>
            </a:extLst>
          </p:cNvPr>
          <p:cNvSpPr txBox="1"/>
          <p:nvPr/>
        </p:nvSpPr>
        <p:spPr>
          <a:xfrm>
            <a:off x="1644592" y="4061327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PRODUIT STAR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6C2C4FD-CDE7-DC59-0CC6-F72DFED190A7}"/>
              </a:ext>
            </a:extLst>
          </p:cNvPr>
          <p:cNvSpPr txBox="1"/>
          <p:nvPr/>
        </p:nvSpPr>
        <p:spPr>
          <a:xfrm>
            <a:off x="4566332" y="5932288"/>
            <a:ext cx="1052082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Même principe sur 1 UB pour offre gamme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577AB57-DE7A-8831-4175-F14F4A214A9F}"/>
              </a:ext>
            </a:extLst>
          </p:cNvPr>
          <p:cNvSpPr txBox="1"/>
          <p:nvPr/>
        </p:nvSpPr>
        <p:spPr>
          <a:xfrm>
            <a:off x="4566331" y="5817718"/>
            <a:ext cx="1052083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b="1" dirty="0">
                <a:latin typeface="Avenir Next LT Pro" panose="020B0504020202020204" pitchFamily="34" charset="0"/>
              </a:rPr>
              <a:t>PANACHAGE 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0CA7E556-5457-4F83-64C0-DA216282A82B}"/>
              </a:ext>
            </a:extLst>
          </p:cNvPr>
          <p:cNvCxnSpPr/>
          <p:nvPr/>
        </p:nvCxnSpPr>
        <p:spPr>
          <a:xfrm flipV="1">
            <a:off x="4509712" y="5659120"/>
            <a:ext cx="0" cy="5089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30C478FB-27F6-6844-2D04-45E526BE25B6}"/>
              </a:ext>
            </a:extLst>
          </p:cNvPr>
          <p:cNvSpPr/>
          <p:nvPr/>
        </p:nvSpPr>
        <p:spPr>
          <a:xfrm>
            <a:off x="9343659" y="3243260"/>
            <a:ext cx="1483360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E745C23-C349-2E8B-4121-33804EAFE2F0}"/>
              </a:ext>
            </a:extLst>
          </p:cNvPr>
          <p:cNvSpPr txBox="1"/>
          <p:nvPr/>
        </p:nvSpPr>
        <p:spPr>
          <a:xfrm>
            <a:off x="1644593" y="2560075"/>
            <a:ext cx="1098884" cy="32316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On remplace NOUVEAU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Par NOUVEAUTÉ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Cadre bleu autour de l’UB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4E778C1-E037-2C39-E48F-CEAF14835F43}"/>
              </a:ext>
            </a:extLst>
          </p:cNvPr>
          <p:cNvSpPr txBox="1"/>
          <p:nvPr/>
        </p:nvSpPr>
        <p:spPr>
          <a:xfrm>
            <a:off x="1644592" y="2445505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NOUVEAU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CE9D5B8-17DE-03C1-A5BD-8369B66B6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3934" y="1141882"/>
            <a:ext cx="6557330" cy="45913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B9929C7-FC79-9DC2-B032-BBB018C9EB7B}"/>
              </a:ext>
            </a:extLst>
          </p:cNvPr>
          <p:cNvCxnSpPr>
            <a:cxnSpLocks/>
          </p:cNvCxnSpPr>
          <p:nvPr/>
        </p:nvCxnSpPr>
        <p:spPr>
          <a:xfrm>
            <a:off x="1644592" y="2962106"/>
            <a:ext cx="114934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D951216-9958-03F4-3F2A-9D0FB6701FF6}"/>
              </a:ext>
            </a:extLst>
          </p:cNvPr>
          <p:cNvCxnSpPr>
            <a:cxnSpLocks/>
          </p:cNvCxnSpPr>
          <p:nvPr/>
        </p:nvCxnSpPr>
        <p:spPr>
          <a:xfrm flipV="1">
            <a:off x="6631287" y="693911"/>
            <a:ext cx="0" cy="447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0A4710CF-1788-FAFB-028D-43C5EB02614B}"/>
              </a:ext>
            </a:extLst>
          </p:cNvPr>
          <p:cNvSpPr txBox="1"/>
          <p:nvPr/>
        </p:nvSpPr>
        <p:spPr>
          <a:xfrm>
            <a:off x="6675393" y="657505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A2PM</a:t>
            </a:r>
          </a:p>
        </p:txBody>
      </p:sp>
    </p:spTree>
    <p:extLst>
      <p:ext uri="{BB962C8B-B14F-4D97-AF65-F5344CB8AC3E}">
        <p14:creationId xmlns:p14="http://schemas.microsoft.com/office/powerpoint/2010/main" val="3494184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89ECB7F-ED49-7586-6ED2-64D10C8C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 PAC 26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FBCC89-27AE-F1C1-966B-D05F414D9203}"/>
              </a:ext>
            </a:extLst>
          </p:cNvPr>
          <p:cNvSpPr txBox="1"/>
          <p:nvPr/>
        </p:nvSpPr>
        <p:spPr>
          <a:xfrm>
            <a:off x="557348" y="1781399"/>
            <a:ext cx="1045028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Le PAC 2026 s’inscrit dans une volonté claire de renforcer la performance commerciale de METRO France à travers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4 grands enjeux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: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&gt;&gt;Créer du trafic en halles autour de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6 pôles prioritaires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(France, Italie, BP, RR, etc.).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&gt;&gt;Valoriser l’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innovation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, la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différenciation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et les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nouveautés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produits (MN/MDD).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&gt;&gt;Renforcer l’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expertise METRO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auprès des clients professionnels.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&gt;&gt;Accompagner la montée en compétences des équipes via des outils d’aide à la vente (guides, supports digitaux).</a:t>
            </a:r>
          </a:p>
        </p:txBody>
      </p:sp>
    </p:spTree>
    <p:extLst>
      <p:ext uri="{BB962C8B-B14F-4D97-AF65-F5344CB8AC3E}">
        <p14:creationId xmlns:p14="http://schemas.microsoft.com/office/powerpoint/2010/main" val="4203695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FAB5C-7D57-F2B5-F53E-B443FABB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706EFE-A4C2-83DB-BD4E-61F5AF42E6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80D7C0B8-2923-0D64-CDE4-4589717AD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34C3D89-CD2C-AF9D-1045-21FED13D2818}"/>
              </a:ext>
            </a:extLst>
          </p:cNvPr>
          <p:cNvSpPr/>
          <p:nvPr/>
        </p:nvSpPr>
        <p:spPr>
          <a:xfrm>
            <a:off x="1742227" y="3750021"/>
            <a:ext cx="1097304" cy="1643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A67DBA8-67C6-402E-7FF9-56F1B6C497FD}"/>
              </a:ext>
            </a:extLst>
          </p:cNvPr>
          <p:cNvSpPr txBox="1"/>
          <p:nvPr/>
        </p:nvSpPr>
        <p:spPr>
          <a:xfrm>
            <a:off x="4566332" y="6021014"/>
            <a:ext cx="1621155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Sur 2 UB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Intégration de la mécanique prix A2PM sur bloc jaune 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Intégration du logo A2PM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242DD3A-A999-654F-7DA8-6FF2347E5056}"/>
              </a:ext>
            </a:extLst>
          </p:cNvPr>
          <p:cNvSpPr txBox="1"/>
          <p:nvPr/>
        </p:nvSpPr>
        <p:spPr>
          <a:xfrm>
            <a:off x="4566331" y="5890814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PANACHAGE A2PM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1E9E4FE7-82D9-83BA-DA76-C960FCD196AA}"/>
              </a:ext>
            </a:extLst>
          </p:cNvPr>
          <p:cNvCxnSpPr/>
          <p:nvPr/>
        </p:nvCxnSpPr>
        <p:spPr>
          <a:xfrm flipV="1">
            <a:off x="4474988" y="5842000"/>
            <a:ext cx="0" cy="5089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12E261F-553E-6A54-80F6-72BFFF9F8D6E}"/>
              </a:ext>
            </a:extLst>
          </p:cNvPr>
          <p:cNvSpPr/>
          <p:nvPr/>
        </p:nvSpPr>
        <p:spPr>
          <a:xfrm>
            <a:off x="1686560" y="101600"/>
            <a:ext cx="170688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C12D78D-7742-31AE-8E90-D8689A425AF6}"/>
              </a:ext>
            </a:extLst>
          </p:cNvPr>
          <p:cNvSpPr txBox="1"/>
          <p:nvPr/>
        </p:nvSpPr>
        <p:spPr>
          <a:xfrm>
            <a:off x="5476513" y="744894"/>
            <a:ext cx="1124312" cy="32316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Pastille rouge, typo jaune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Placée à gauche des visuels produits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8BDAE39-BA1F-B100-8E59-308BE3BAEE29}"/>
              </a:ext>
            </a:extLst>
          </p:cNvPr>
          <p:cNvCxnSpPr/>
          <p:nvPr/>
        </p:nvCxnSpPr>
        <p:spPr>
          <a:xfrm flipV="1">
            <a:off x="5444364" y="621542"/>
            <a:ext cx="0" cy="5089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608CFA1E-4D63-5782-6EEE-65ADA8107392}"/>
              </a:ext>
            </a:extLst>
          </p:cNvPr>
          <p:cNvSpPr txBox="1"/>
          <p:nvPr/>
        </p:nvSpPr>
        <p:spPr>
          <a:xfrm>
            <a:off x="5476513" y="621542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COÛT PORTION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40ED48-B50B-C70E-0237-6F075A29E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5088" y="1160151"/>
            <a:ext cx="6497381" cy="454939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61963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94B1A-4723-7921-6046-865589EE0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923F15-B613-A275-C511-FFA55D7C8D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menu, Restauration rapide&#10;&#10;Le contenu généré par l’IA peut être incorrect.">
            <a:extLst>
              <a:ext uri="{FF2B5EF4-FFF2-40B4-BE49-F238E27FC236}">
                <a16:creationId xmlns:a16="http://schemas.microsoft.com/office/drawing/2014/main" id="{6229A02C-EBD0-3218-A7EC-48D4645A3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E80A32-4D53-520C-75B7-7486555C48EB}"/>
              </a:ext>
            </a:extLst>
          </p:cNvPr>
          <p:cNvSpPr/>
          <p:nvPr/>
        </p:nvSpPr>
        <p:spPr>
          <a:xfrm>
            <a:off x="1423805" y="1859738"/>
            <a:ext cx="1427725" cy="24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397CC0-5CCF-E50F-FBD0-0532317EDA07}"/>
              </a:ext>
            </a:extLst>
          </p:cNvPr>
          <p:cNvSpPr/>
          <p:nvPr/>
        </p:nvSpPr>
        <p:spPr>
          <a:xfrm>
            <a:off x="5400640" y="620750"/>
            <a:ext cx="1122824" cy="43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8200BC-5391-B3DC-DC01-422CF9229E0E}"/>
              </a:ext>
            </a:extLst>
          </p:cNvPr>
          <p:cNvSpPr/>
          <p:nvPr/>
        </p:nvSpPr>
        <p:spPr>
          <a:xfrm>
            <a:off x="1528649" y="3631579"/>
            <a:ext cx="1382279" cy="561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02313E-A44C-1FB7-FC6E-FE008398617D}"/>
              </a:ext>
            </a:extLst>
          </p:cNvPr>
          <p:cNvSpPr/>
          <p:nvPr/>
        </p:nvSpPr>
        <p:spPr>
          <a:xfrm>
            <a:off x="1686560" y="101600"/>
            <a:ext cx="194056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5F281D-9417-25EB-1A10-95333082D5F5}"/>
              </a:ext>
            </a:extLst>
          </p:cNvPr>
          <p:cNvSpPr/>
          <p:nvPr/>
        </p:nvSpPr>
        <p:spPr>
          <a:xfrm>
            <a:off x="5400640" y="471930"/>
            <a:ext cx="1122824" cy="12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393FC1-3426-B10C-420D-0725B7DB7EEE}"/>
              </a:ext>
            </a:extLst>
          </p:cNvPr>
          <p:cNvSpPr txBox="1"/>
          <p:nvPr/>
        </p:nvSpPr>
        <p:spPr>
          <a:xfrm>
            <a:off x="5399152" y="633664"/>
            <a:ext cx="1124312" cy="32316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Pastille rouge, typo jaune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Placée à gauche des visuels produits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AF86389-5987-57D3-E3A5-94275F925819}"/>
              </a:ext>
            </a:extLst>
          </p:cNvPr>
          <p:cNvSpPr txBox="1"/>
          <p:nvPr/>
        </p:nvSpPr>
        <p:spPr>
          <a:xfrm>
            <a:off x="5400640" y="525942"/>
            <a:ext cx="105208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COÛT AU VERRE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022B7EE-6E8D-1554-77EA-2FA348182E27}"/>
              </a:ext>
            </a:extLst>
          </p:cNvPr>
          <p:cNvSpPr txBox="1"/>
          <p:nvPr/>
        </p:nvSpPr>
        <p:spPr>
          <a:xfrm>
            <a:off x="9401615" y="1727041"/>
            <a:ext cx="1124312" cy="75405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VERSION AVEC AMBIANCE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Grande ambiance derrière le produit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Full fond rouge 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Prix : dans la même taille qu’en couv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E43F0BF-7F6F-9F7E-FC51-1A34F5F7D533}"/>
              </a:ext>
            </a:extLst>
          </p:cNvPr>
          <p:cNvSpPr txBox="1"/>
          <p:nvPr/>
        </p:nvSpPr>
        <p:spPr>
          <a:xfrm>
            <a:off x="1528649" y="1619181"/>
            <a:ext cx="1240430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Sur 3 UB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Traitement comme un produit star, fond full rouge 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Prix taille idem produit star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AEDB1B-FBA5-9932-53B4-B15B45890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3089" y="1142999"/>
            <a:ext cx="6497381" cy="455022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895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A8D17-DC8C-BBAE-F8C5-0AB08A913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A2B48C2-F6CE-5C5F-AABC-B8789E6BDF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menu, Restauration rapide&#10;&#10;Le contenu généré par l’IA peut être incorrect.">
            <a:extLst>
              <a:ext uri="{FF2B5EF4-FFF2-40B4-BE49-F238E27FC236}">
                <a16:creationId xmlns:a16="http://schemas.microsoft.com/office/drawing/2014/main" id="{67DA3DE5-108D-5503-8AE6-377630F2E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B0C8A5-D5B7-497B-40E7-784F702D0685}"/>
              </a:ext>
            </a:extLst>
          </p:cNvPr>
          <p:cNvSpPr/>
          <p:nvPr/>
        </p:nvSpPr>
        <p:spPr>
          <a:xfrm>
            <a:off x="1460810" y="1996068"/>
            <a:ext cx="1382279" cy="1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80AF58-9308-6F0E-6844-5A99C68BDCDF}"/>
              </a:ext>
            </a:extLst>
          </p:cNvPr>
          <p:cNvSpPr/>
          <p:nvPr/>
        </p:nvSpPr>
        <p:spPr>
          <a:xfrm>
            <a:off x="5400640" y="620750"/>
            <a:ext cx="1122824" cy="43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A55377-7795-43CD-87C1-90D63D540954}"/>
              </a:ext>
            </a:extLst>
          </p:cNvPr>
          <p:cNvSpPr/>
          <p:nvPr/>
        </p:nvSpPr>
        <p:spPr>
          <a:xfrm>
            <a:off x="1528649" y="3631579"/>
            <a:ext cx="1382279" cy="561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2FB127-C3B1-B06C-7197-01092A5C6D32}"/>
              </a:ext>
            </a:extLst>
          </p:cNvPr>
          <p:cNvSpPr/>
          <p:nvPr/>
        </p:nvSpPr>
        <p:spPr>
          <a:xfrm>
            <a:off x="1686560" y="101600"/>
            <a:ext cx="194056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F1A574-854E-B3E4-93A5-75478993ECAC}"/>
              </a:ext>
            </a:extLst>
          </p:cNvPr>
          <p:cNvSpPr/>
          <p:nvPr/>
        </p:nvSpPr>
        <p:spPr>
          <a:xfrm>
            <a:off x="5400640" y="471930"/>
            <a:ext cx="1122824" cy="12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BBA611-74D4-EEC1-CA7C-D950E9DEABC0}"/>
              </a:ext>
            </a:extLst>
          </p:cNvPr>
          <p:cNvSpPr txBox="1"/>
          <p:nvPr/>
        </p:nvSpPr>
        <p:spPr>
          <a:xfrm>
            <a:off x="9401615" y="1727041"/>
            <a:ext cx="1124312" cy="75405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700" dirty="0">
                <a:latin typeface="Avenir Next LT Pro" panose="020B0504020202020204" pitchFamily="34" charset="0"/>
              </a:rPr>
              <a:t>VERSION SANS AMBIANCE</a:t>
            </a:r>
          </a:p>
          <a:p>
            <a:r>
              <a:rPr lang="fr-FR" sz="700" dirty="0">
                <a:latin typeface="Avenir Next LT Pro" panose="020B0504020202020204" pitchFamily="34" charset="0"/>
              </a:rPr>
              <a:t>Traitement comme un produit star, fond full rouge </a:t>
            </a:r>
          </a:p>
          <a:p>
            <a:endParaRPr lang="fr-FR" sz="700" dirty="0">
              <a:latin typeface="Avenir Next LT Pro" panose="020B0504020202020204" pitchFamily="34" charset="0"/>
            </a:endParaRPr>
          </a:p>
          <a:p>
            <a:r>
              <a:rPr lang="fr-FR" sz="700" dirty="0">
                <a:latin typeface="Avenir Next LT Pro" panose="020B0504020202020204" pitchFamily="34" charset="0"/>
              </a:rPr>
              <a:t>Prix : dans la même taille qu’en couv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EF586C-E7CC-74C7-F4EC-2100F39DF27B}"/>
              </a:ext>
            </a:extLst>
          </p:cNvPr>
          <p:cNvSpPr/>
          <p:nvPr/>
        </p:nvSpPr>
        <p:spPr>
          <a:xfrm>
            <a:off x="4235925" y="445293"/>
            <a:ext cx="1940560" cy="68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9105F3-5B1F-0256-6136-433C82E924CC}"/>
              </a:ext>
            </a:extLst>
          </p:cNvPr>
          <p:cNvSpPr/>
          <p:nvPr/>
        </p:nvSpPr>
        <p:spPr>
          <a:xfrm>
            <a:off x="1446469" y="1371960"/>
            <a:ext cx="1382280" cy="1490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CE5408E-FE28-85D6-D360-1C1F82B92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3089" y="1142999"/>
            <a:ext cx="6497380" cy="455022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37686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BA342-DEDD-92FD-3FEF-4B5AF01E4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8E16C5-2F5B-F0D4-12D9-3A59871C46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Evolution des supports commerciaux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ED337CC-26D2-5EE4-C8FD-21BD63B1F7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17300592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67D15-799E-81A3-C408-0A4866D16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2286411-385C-D3B6-9360-1D8EB5D8C7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10DFC56-9B47-81FB-2154-B79E2732D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602" y="34207"/>
            <a:ext cx="9698795" cy="67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59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22DA6-4221-DE2C-361D-E6C1BE9A9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4DDCBA-A31F-8947-A162-64A0A713F6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0B5C9EA-6D64-C176-A687-7026E572B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602" y="34207"/>
            <a:ext cx="9698795" cy="6789585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84A7FFB-400D-8094-B8C4-0C2CDF05A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18"/>
          <a:stretch>
            <a:fillRect/>
          </a:stretch>
        </p:blipFill>
        <p:spPr>
          <a:xfrm>
            <a:off x="1246602" y="34207"/>
            <a:ext cx="9698796" cy="178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27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B408E-DAB9-C2EC-1E3E-5A4861CA3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7302C-07EA-E889-80C0-96BE4B6CA4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Création levier digital</a:t>
            </a:r>
            <a:br>
              <a:rPr lang="fr-FR" dirty="0"/>
            </a:br>
            <a:r>
              <a:rPr lang="fr-FR" dirty="0"/>
              <a:t>Force de vente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96B1931-9AD4-8500-58EF-C32192D91F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CŒUR D’ASSIETTE</a:t>
            </a:r>
          </a:p>
        </p:txBody>
      </p:sp>
    </p:spTree>
    <p:extLst>
      <p:ext uri="{BB962C8B-B14F-4D97-AF65-F5344CB8AC3E}">
        <p14:creationId xmlns:p14="http://schemas.microsoft.com/office/powerpoint/2010/main" val="1031276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0B631-47B8-279B-50A1-A5AC06788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738D7D2-F6F0-59FD-7D98-697810B1C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support digital 2026 : </a:t>
            </a:r>
            <a:br>
              <a:rPr lang="fr-FR" dirty="0"/>
            </a:br>
            <a:r>
              <a:rPr lang="fr-FR" dirty="0"/>
              <a:t>un levier stratégique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4027648-6E44-F66E-839C-8866C864CE95}"/>
              </a:ext>
            </a:extLst>
          </p:cNvPr>
          <p:cNvSpPr txBox="1"/>
          <p:nvPr/>
        </p:nvSpPr>
        <p:spPr>
          <a:xfrm>
            <a:off x="474617" y="1933222"/>
            <a:ext cx="1124276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Objectif : Saturation &amp; différenciation</a:t>
            </a: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>
                <a:latin typeface="Avenir Next LT Pro" panose="020B0504020202020204" pitchFamily="34" charset="0"/>
              </a:rPr>
              <a:t>Présenter </a:t>
            </a:r>
            <a:r>
              <a:rPr lang="fr-FR" sz="2400" b="1" dirty="0">
                <a:latin typeface="Avenir Next LT Pro" panose="020B0504020202020204" pitchFamily="34" charset="0"/>
              </a:rPr>
              <a:t>les top 30 catégories prioritaires transverses / cœur d’assiette</a:t>
            </a:r>
            <a:r>
              <a:rPr lang="fr-FR" sz="2400" dirty="0">
                <a:latin typeface="Avenir Next LT Pro" panose="020B0504020202020204" pitchFamily="34" charset="0"/>
              </a:rPr>
              <a:t>, véritable colonne vertébrale de l’offre METRO.</a:t>
            </a:r>
            <a:br>
              <a:rPr lang="fr-FR" sz="2400" dirty="0">
                <a:latin typeface="Avenir Next LT Pro" panose="020B0504020202020204" pitchFamily="34" charset="0"/>
              </a:rPr>
            </a:br>
            <a:endParaRPr lang="fr-FR" sz="2400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>
                <a:latin typeface="Avenir Next LT Pro" panose="020B0504020202020204" pitchFamily="34" charset="0"/>
              </a:rPr>
              <a:t>Affirmer la posture de </a:t>
            </a:r>
            <a:r>
              <a:rPr lang="fr-FR" sz="2400" b="1" dirty="0">
                <a:latin typeface="Avenir Next LT Pro" panose="020B0504020202020204" pitchFamily="34" charset="0"/>
              </a:rPr>
              <a:t>partenaire référent sur l’expertise produits</a:t>
            </a:r>
            <a:r>
              <a:rPr lang="fr-FR" sz="2400" dirty="0">
                <a:latin typeface="Avenir Next LT Pro" panose="020B0504020202020204" pitchFamily="34" charset="0"/>
              </a:rPr>
              <a:t>.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9853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84215-1D4B-34C7-935F-120DA3D99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AA54588-0D24-AD19-356A-D1FE54F3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support digital 2026 : </a:t>
            </a:r>
            <a:br>
              <a:rPr lang="fr-FR" dirty="0"/>
            </a:br>
            <a:r>
              <a:rPr lang="fr-FR" dirty="0"/>
              <a:t>un levier stratégique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8AD3B07-86DF-D1DB-43C2-7AB9CD79A010}"/>
              </a:ext>
            </a:extLst>
          </p:cNvPr>
          <p:cNvSpPr txBox="1"/>
          <p:nvPr/>
        </p:nvSpPr>
        <p:spPr>
          <a:xfrm>
            <a:off x="474617" y="1933222"/>
            <a:ext cx="11242766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Fonctions clés du support digital</a:t>
            </a:r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Outil de conviction pour les clients </a:t>
            </a:r>
            <a:r>
              <a:rPr lang="fr-FR" sz="2400" dirty="0">
                <a:latin typeface="Avenir Next LT Pro" panose="020B0504020202020204" pitchFamily="34" charset="0"/>
              </a:rPr>
              <a:t>: preuve de la largeur, profondeur et qualité de l’offre.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Outil de formation et d’aide à la vente pour les équipes METRO </a:t>
            </a:r>
            <a:r>
              <a:rPr lang="fr-FR" sz="2400" dirty="0">
                <a:latin typeface="Avenir Next LT Pro" panose="020B0504020202020204" pitchFamily="34" charset="0"/>
              </a:rPr>
              <a:t>: argumentaires, visuels, cas d’usage, innovations mises en scène.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Expérience interactive </a:t>
            </a:r>
            <a:r>
              <a:rPr lang="fr-FR" sz="2400" dirty="0">
                <a:latin typeface="Avenir Next LT Pro" panose="020B0504020202020204" pitchFamily="34" charset="0"/>
              </a:rPr>
              <a:t>: fiches produits enrichies, vidéos, simulateurs de coût portion/verre, accès rapide à la commande via METRO.fr ou appli.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0961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ABFE8-991F-76CA-B953-1799415ED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B6BE499-A48F-18D7-D7D4-04B2C870E8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A0A93CC-EB36-911D-42B9-E76454020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7428" y="25986"/>
            <a:ext cx="9797143" cy="680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4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0B857-6135-83B3-06C4-6C950BE93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82BC732-7CA3-C3ED-0779-48E997C0C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de la communication commerciale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85DD492-02B1-A9A7-0457-4525B32A7508}"/>
              </a:ext>
            </a:extLst>
          </p:cNvPr>
          <p:cNvSpPr txBox="1"/>
          <p:nvPr/>
        </p:nvSpPr>
        <p:spPr>
          <a:xfrm>
            <a:off x="557348" y="1781399"/>
            <a:ext cx="1045028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Accroître la visibilité des catégories d’expertise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METRO à travers des supports ciblés.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Soutenir la performance business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en maximisant la présence des produits « UB marqueurs trafic » et en promouvant l’innovation.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Renforcer la préférence de marque METRO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grâce à une approche conseil inspirante et différenciante.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Fluidifier le parcours client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en omnicanal (halles + digital).</a:t>
            </a:r>
          </a:p>
        </p:txBody>
      </p:sp>
    </p:spTree>
    <p:extLst>
      <p:ext uri="{BB962C8B-B14F-4D97-AF65-F5344CB8AC3E}">
        <p14:creationId xmlns:p14="http://schemas.microsoft.com/office/powerpoint/2010/main" val="11505868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2343B-B1A7-921B-6474-C8F25EF4C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7ABE0E-F17F-C6FA-3166-9DCDCD6C0B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38CB780-D1C6-F384-49ED-FDB69B93D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9913" y="0"/>
            <a:ext cx="5072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87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DBCDE-0893-9B4C-505A-D5BC5FE42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6909D8-916A-00D2-F136-2704243D6E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menu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EC741B82-94FB-A927-054B-1268F5E2F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81" y="-1"/>
            <a:ext cx="5173823" cy="16548149"/>
          </a:xfrm>
          <a:prstGeom prst="rect">
            <a:avLst/>
          </a:prstGeom>
        </p:spPr>
      </p:pic>
      <p:pic>
        <p:nvPicPr>
          <p:cNvPr id="2" name="Image 1" descr="Une image contenant texte, menu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18E6A67F-4034-2243-86ED-20962397F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308" y="1"/>
            <a:ext cx="2144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12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DEC90-70F8-F4C1-987E-AFF665EBF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2E66DB-B39B-05E6-AFA7-00F1CF33C5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pture d’écran, menu, légume&#10;&#10;Le contenu généré par l’IA peut être incorrect.">
            <a:extLst>
              <a:ext uri="{FF2B5EF4-FFF2-40B4-BE49-F238E27FC236}">
                <a16:creationId xmlns:a16="http://schemas.microsoft.com/office/drawing/2014/main" id="{3D03B41C-8206-3EB1-C293-C7CB2B990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032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0A78-185E-7C59-8C8A-9C3E55212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084F75-66DD-AEC2-F597-B37FF564B3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98BE78F-3927-EF03-9F93-FD4B8A145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7429" y="25986"/>
            <a:ext cx="9797141" cy="680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128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01BF6-0947-E487-FC7C-8BD316922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936E8B-90AB-3111-70B0-F9664ED09E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BDB0276C-A975-3E90-F2CA-3E03E15C4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07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A7AF2-27FB-43DF-15CE-893C06E9E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B849AA5-E1A5-B6E8-E76D-DB669B0DAE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377654FD-EA3F-1252-D61A-E911B78D8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00E9D175-85CB-19A5-E4DC-C741A5BF6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347" y="591015"/>
            <a:ext cx="4189697" cy="56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16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86BFC-0DE4-0CC1-A3D5-BBE584045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16F734A-0327-D355-4134-312D3F713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Next </a:t>
            </a:r>
            <a:r>
              <a:rPr lang="fr-FR" dirty="0" err="1"/>
              <a:t>Step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4343F24-9F5B-F795-CC51-A3F8AF00C4B9}"/>
              </a:ext>
            </a:extLst>
          </p:cNvPr>
          <p:cNvSpPr txBox="1"/>
          <p:nvPr/>
        </p:nvSpPr>
        <p:spPr>
          <a:xfrm>
            <a:off x="404541" y="1490007"/>
            <a:ext cx="11242766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Optimisation &amp; finalisation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graphique de l’outil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&gt;&gt;19 septembre</a:t>
            </a: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</a:rPr>
              <a:t>Développement technique de l’outil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+ intégration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&gt;&gt;22 septembre au 17 octobre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Listing contenu produits &amp; shooting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&gt;&gt;15 septembre au 17 octobre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En ligne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 22 octobre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D142853-1EE9-FEE7-E5AF-BBB7D16E4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4499" y="1341038"/>
            <a:ext cx="6277501" cy="436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93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B123BB-C4FD-7DC1-647E-5EF1E8EB68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Evolution des supports commerciaux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DEDA1B4-79D7-8DE4-19EC-8F64C93A75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3818140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B179E-1BF2-D9D8-67E9-976EDD065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3D2FC33-42B4-B4B0-9253-03B9E6C22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Support #SELECTION repensé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8A95E2E-4D14-ECC8-ECD1-BDC636E7BE6C}"/>
              </a:ext>
            </a:extLst>
          </p:cNvPr>
          <p:cNvSpPr txBox="1"/>
          <p:nvPr/>
        </p:nvSpPr>
        <p:spPr>
          <a:xfrm>
            <a:off x="474617" y="1933222"/>
            <a:ext cx="112427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Créer du trafic ciblé </a:t>
            </a:r>
            <a:r>
              <a:rPr lang="fr-FR" sz="2000" dirty="0">
                <a:latin typeface="Avenir Next LT Pro" panose="020B0504020202020204" pitchFamily="34" charset="0"/>
              </a:rPr>
              <a:t>sur les pôles prioritaires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Valoriser l’innovation </a:t>
            </a:r>
            <a:r>
              <a:rPr lang="fr-FR" sz="2000" dirty="0">
                <a:latin typeface="Avenir Next LT Pro" panose="020B0504020202020204" pitchFamily="34" charset="0"/>
              </a:rPr>
              <a:t>(nouveautés fournisseurs &amp; MDD).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Renforcer le conseil client </a:t>
            </a:r>
            <a:r>
              <a:rPr lang="fr-FR" sz="2000" dirty="0">
                <a:latin typeface="Avenir Next LT Pro" panose="020B0504020202020204" pitchFamily="34" charset="0"/>
              </a:rPr>
              <a:t>avec des arguments concrets (atouts pros, coût/portion…).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Booster la conversion </a:t>
            </a:r>
            <a:r>
              <a:rPr lang="fr-FR" sz="2000" dirty="0">
                <a:latin typeface="Avenir Next LT Pro" panose="020B0504020202020204" pitchFamily="34" charset="0"/>
              </a:rPr>
              <a:t>via des produits repères (UB « marqueurs trafic ») et A2PM.</a:t>
            </a:r>
          </a:p>
        </p:txBody>
      </p:sp>
    </p:spTree>
    <p:extLst>
      <p:ext uri="{BB962C8B-B14F-4D97-AF65-F5344CB8AC3E}">
        <p14:creationId xmlns:p14="http://schemas.microsoft.com/office/powerpoint/2010/main" val="1169768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5231C-9CD4-60D8-6C9E-1C5480D0C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B5B62C8-180D-EA97-026B-9FE22B2A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nom suggéré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77D5C6B-6095-BE3C-736F-944A13C70DE8}"/>
              </a:ext>
            </a:extLst>
          </p:cNvPr>
          <p:cNvSpPr txBox="1"/>
          <p:nvPr/>
        </p:nvSpPr>
        <p:spPr>
          <a:xfrm>
            <a:off x="300038" y="1382286"/>
            <a:ext cx="1124276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Le nom « Sélection », bien que qualitatif, ne porte pas suffisamment la promesse commerciale et surtout ne véhicule pas clairement l'image prix, qui est un levier stratégique fort du PAC 2026.</a:t>
            </a: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Objectif du nouveau nom</a:t>
            </a:r>
          </a:p>
          <a:p>
            <a:endParaRPr lang="fr-FR" sz="20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Renforcer l'image prix</a:t>
            </a:r>
            <a:r>
              <a:rPr lang="fr-FR" sz="2000" dirty="0">
                <a:latin typeface="Avenir Next LT Pro" panose="020B0504020202020204" pitchFamily="34" charset="0"/>
              </a:rPr>
              <a:t> de METRO.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Clarifier la fonction commerciale</a:t>
            </a:r>
            <a:r>
              <a:rPr lang="fr-FR" sz="2000" dirty="0">
                <a:latin typeface="Avenir Next LT Pro" panose="020B0504020202020204" pitchFamily="34" charset="0"/>
              </a:rPr>
              <a:t> du support (promos, offres, volume…).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Éveiller l’intérêt pro</a:t>
            </a:r>
            <a:r>
              <a:rPr lang="fr-FR" sz="2000" dirty="0">
                <a:latin typeface="Avenir Next LT Pro" panose="020B0504020202020204" pitchFamily="34" charset="0"/>
              </a:rPr>
              <a:t> dès le nom : praticité, rentabilité, efficacité.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Créer de la récurrence</a:t>
            </a:r>
            <a:r>
              <a:rPr lang="fr-FR" sz="2000" dirty="0">
                <a:latin typeface="Avenir Next LT Pro" panose="020B0504020202020204" pitchFamily="34" charset="0"/>
              </a:rPr>
              <a:t> et de la reconnaissance (comme un rendez-vous pro).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50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6B8C96-F01E-3572-190C-BDFCEBBA46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COUV</a:t>
            </a:r>
          </a:p>
        </p:txBody>
      </p:sp>
    </p:spTree>
    <p:extLst>
      <p:ext uri="{BB962C8B-B14F-4D97-AF65-F5344CB8AC3E}">
        <p14:creationId xmlns:p14="http://schemas.microsoft.com/office/powerpoint/2010/main" val="8964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140EB-55F6-720C-065A-8A3DB41F1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6A4023-0AE8-9275-6BAD-D0B5C10DEE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956D14-E1FE-8657-CF11-869D8376E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0091" y="0"/>
            <a:ext cx="935181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20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BAD18-AAD1-6A1F-333B-14738C48F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DFC566-7DEE-7921-B4E5-3DD64DDFC4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DCC3488-1BE3-31F9-EE46-B14E00091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0091" y="0"/>
            <a:ext cx="935181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0582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26368</TotalTime>
  <Words>674</Words>
  <Application>Microsoft Office PowerPoint</Application>
  <PresentationFormat>Grand écran</PresentationFormat>
  <Paragraphs>94</Paragraphs>
  <Slides>36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Calibri</vt:lpstr>
      <vt:lpstr>Arial</vt:lpstr>
      <vt:lpstr>Wingdings</vt:lpstr>
      <vt:lpstr>Tahoma</vt:lpstr>
      <vt:lpstr>Avenir Next Cyr Heavy</vt:lpstr>
      <vt:lpstr>Georgia</vt:lpstr>
      <vt:lpstr>Police système Courant</vt:lpstr>
      <vt:lpstr>Avenir Next LT Pro</vt:lpstr>
      <vt:lpstr>1_Thème LNB</vt:lpstr>
      <vt:lpstr>PAC 2026 Evolution et nouveau support -Focus Sélection &amp; Cœur d’assiette-  </vt:lpstr>
      <vt:lpstr>Contexte PAC 26</vt:lpstr>
      <vt:lpstr>Objectifs de la communication commerciale</vt:lpstr>
      <vt:lpstr>Evolution des supports commerciaux</vt:lpstr>
      <vt:lpstr>Support #SELECTION repensé</vt:lpstr>
      <vt:lpstr>Nouveau nom suggéré</vt:lpstr>
      <vt:lpstr>COUV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Intérieur   </vt:lpstr>
      <vt:lpstr>Présentation PowerPoint</vt:lpstr>
      <vt:lpstr>Présentation PowerPoint</vt:lpstr>
      <vt:lpstr>Présentation PowerPoint</vt:lpstr>
      <vt:lpstr>Présentation PowerPoint</vt:lpstr>
      <vt:lpstr>Détails  pages intérieures</vt:lpstr>
      <vt:lpstr>Présentation PowerPoint</vt:lpstr>
      <vt:lpstr>Présentation PowerPoint</vt:lpstr>
      <vt:lpstr>Présentation PowerPoint</vt:lpstr>
      <vt:lpstr>Présentation PowerPoint</vt:lpstr>
      <vt:lpstr>Evolution des supports commerciaux</vt:lpstr>
      <vt:lpstr>Présentation PowerPoint</vt:lpstr>
      <vt:lpstr>Présentation PowerPoint</vt:lpstr>
      <vt:lpstr>Création levier digital Force de vente</vt:lpstr>
      <vt:lpstr>Nouveau support digital 2026 :  un levier stratégique</vt:lpstr>
      <vt:lpstr>Nouveau support digital 2026 :  un levier stratégique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Next Step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Perrine RODIER - Le Nouveau Belier</cp:lastModifiedBy>
  <cp:revision>132</cp:revision>
  <cp:lastPrinted>2022-07-05T07:32:58Z</cp:lastPrinted>
  <dcterms:created xsi:type="dcterms:W3CDTF">2023-04-17T13:19:25Z</dcterms:created>
  <dcterms:modified xsi:type="dcterms:W3CDTF">2025-09-04T13:30:41Z</dcterms:modified>
  <cp:category/>
</cp:coreProperties>
</file>