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185" r:id="rId2"/>
    <p:sldId id="2198" r:id="rId3"/>
    <p:sldId id="2194" r:id="rId4"/>
    <p:sldId id="2195" r:id="rId5"/>
    <p:sldId id="2196" r:id="rId6"/>
    <p:sldId id="2197" r:id="rId7"/>
    <p:sldId id="2199" r:id="rId8"/>
    <p:sldId id="2200" r:id="rId9"/>
    <p:sldId id="2201" r:id="rId10"/>
    <p:sldId id="2225" r:id="rId11"/>
    <p:sldId id="2206" r:id="rId12"/>
    <p:sldId id="2221" r:id="rId13"/>
    <p:sldId id="2205" r:id="rId14"/>
    <p:sldId id="2242" r:id="rId15"/>
    <p:sldId id="2233" r:id="rId16"/>
    <p:sldId id="2234" r:id="rId17"/>
    <p:sldId id="2236" r:id="rId18"/>
    <p:sldId id="2224" r:id="rId19"/>
    <p:sldId id="2231" r:id="rId20"/>
    <p:sldId id="2243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CCFFFF"/>
    <a:srgbClr val="CCFFCC"/>
    <a:srgbClr val="023E7C"/>
    <a:srgbClr val="407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8" autoAdjust="0"/>
    <p:restoredTop sz="93447" autoAdjust="0"/>
  </p:normalViewPr>
  <p:slideViewPr>
    <p:cSldViewPr snapToGrid="0">
      <p:cViewPr varScale="1">
        <p:scale>
          <a:sx n="56" d="100"/>
          <a:sy n="56" d="100"/>
        </p:scale>
        <p:origin x="1140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22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érengère de Germiny" userId="19d4f272-f616-4b2b-a134-fb35725a2de1" providerId="ADAL" clId="{63A895DA-274E-45D3-98A8-B221C8424152}"/>
    <pc:docChg chg="custSel modSld">
      <pc:chgData name="Bérengère de Germiny" userId="19d4f272-f616-4b2b-a134-fb35725a2de1" providerId="ADAL" clId="{63A895DA-274E-45D3-98A8-B221C8424152}" dt="2023-04-06T10:28:31.262" v="438" actId="20577"/>
      <pc:docMkLst>
        <pc:docMk/>
      </pc:docMkLst>
      <pc:sldChg chg="modSp mod">
        <pc:chgData name="Bérengère de Germiny" userId="19d4f272-f616-4b2b-a134-fb35725a2de1" providerId="ADAL" clId="{63A895DA-274E-45D3-98A8-B221C8424152}" dt="2023-04-06T10:28:31.262" v="438" actId="20577"/>
        <pc:sldMkLst>
          <pc:docMk/>
          <pc:sldMk cId="4029588263" sldId="2221"/>
        </pc:sldMkLst>
        <pc:spChg chg="mod">
          <ac:chgData name="Bérengère de Germiny" userId="19d4f272-f616-4b2b-a134-fb35725a2de1" providerId="ADAL" clId="{63A895DA-274E-45D3-98A8-B221C8424152}" dt="2023-04-06T10:28:31.262" v="438" actId="20577"/>
          <ac:spMkLst>
            <pc:docMk/>
            <pc:sldMk cId="4029588263" sldId="2221"/>
            <ac:spMk id="2" creationId="{4F77A6AC-EAF1-E3B7-412F-9E52967A735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C08E9-7A09-439A-8B5D-B5C84B03ED29}" type="datetimeFigureOut">
              <a:rPr lang="fr-FR" smtClean="0"/>
              <a:t>06/04/2023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DC5A3E-2E14-44C6-A9A9-56E7CC1A8DD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775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6398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83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1153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38374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44132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41729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5479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377472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79833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1592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7862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49460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6336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3536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9298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1141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76751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33987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18991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DC5A3E-2E14-44C6-A9A9-56E7CC1A8DD3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39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06/04/2023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19" b="21262"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C982DA1-B264-45B9-9BEF-5E19E74398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92"/>
          <a:stretch/>
        </p:blipFill>
        <p:spPr>
          <a:xfrm>
            <a:off x="10689820" y="6396108"/>
            <a:ext cx="1278541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75B8A13-FB9A-C127-A2B1-0EC9286E89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55" y="404577"/>
            <a:ext cx="4874007" cy="3413043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00548CEC-8E89-5500-9827-74EB0027D9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"/>
          <a:stretch/>
        </p:blipFill>
        <p:spPr>
          <a:xfrm>
            <a:off x="7387258" y="1035981"/>
            <a:ext cx="3530614" cy="248031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786C5E6-577D-B66E-FC50-14A86F2AF436}"/>
              </a:ext>
            </a:extLst>
          </p:cNvPr>
          <p:cNvSpPr txBox="1"/>
          <p:nvPr/>
        </p:nvSpPr>
        <p:spPr>
          <a:xfrm>
            <a:off x="6772924" y="164498"/>
            <a:ext cx="4594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Der de couv : il faut que tout le pavé mention en bas soit en noir comme ci-dessous</a:t>
            </a:r>
          </a:p>
          <a:p>
            <a:r>
              <a:rPr lang="fr-FR" dirty="0">
                <a:solidFill>
                  <a:schemeClr val="bg1"/>
                </a:solidFill>
              </a:rPr>
              <a:t>Grossir le prix en der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5EAE5EB-8909-B7C5-6B69-C012DE458F53}"/>
              </a:ext>
            </a:extLst>
          </p:cNvPr>
          <p:cNvSpPr txBox="1"/>
          <p:nvPr/>
        </p:nvSpPr>
        <p:spPr>
          <a:xfrm>
            <a:off x="6855135" y="3835053"/>
            <a:ext cx="4594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Mettre + de lumière sur la couv, comme ça avait été fait sur cette piste là : </a:t>
            </a:r>
          </a:p>
        </p:txBody>
      </p:sp>
      <p:pic>
        <p:nvPicPr>
          <p:cNvPr id="7" name="Image 6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982A0390-8842-421D-24BF-5866BEDAC97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"/>
          <a:stretch/>
        </p:blipFill>
        <p:spPr>
          <a:xfrm>
            <a:off x="7305047" y="4732766"/>
            <a:ext cx="2667347" cy="187385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31CEA3D-36D2-8F0E-E385-AC9367141EE4}"/>
              </a:ext>
            </a:extLst>
          </p:cNvPr>
          <p:cNvSpPr txBox="1"/>
          <p:nvPr/>
        </p:nvSpPr>
        <p:spPr>
          <a:xfrm>
            <a:off x="1587637" y="4802100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Mettre ‘Offres promotionnelles’ au pluriel</a:t>
            </a:r>
          </a:p>
        </p:txBody>
      </p:sp>
    </p:spTree>
    <p:extLst>
      <p:ext uri="{BB962C8B-B14F-4D97-AF65-F5344CB8AC3E}">
        <p14:creationId xmlns:p14="http://schemas.microsoft.com/office/powerpoint/2010/main" val="3650838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6AB715-6D8C-D495-C224-07D5118A41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95" y="1062990"/>
            <a:ext cx="6493185" cy="4546879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4D217671-8C9D-2583-1B0D-E4EE0647F1D2}"/>
              </a:ext>
            </a:extLst>
          </p:cNvPr>
          <p:cNvSpPr txBox="1"/>
          <p:nvPr/>
        </p:nvSpPr>
        <p:spPr>
          <a:xfrm>
            <a:off x="7404735" y="3025378"/>
            <a:ext cx="4594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Pas sure de la </a:t>
            </a:r>
            <a:r>
              <a:rPr lang="fr-FR" dirty="0" err="1">
                <a:solidFill>
                  <a:schemeClr val="bg1"/>
                </a:solidFill>
              </a:rPr>
              <a:t>lisibiltié</a:t>
            </a:r>
            <a:r>
              <a:rPr lang="fr-FR" dirty="0">
                <a:solidFill>
                  <a:schemeClr val="bg1"/>
                </a:solidFill>
              </a:rPr>
              <a:t> à gauche, mais on va faire des </a:t>
            </a:r>
            <a:r>
              <a:rPr lang="fr-FR" dirty="0" err="1">
                <a:solidFill>
                  <a:schemeClr val="bg1"/>
                </a:solidFill>
              </a:rPr>
              <a:t>epsons</a:t>
            </a:r>
            <a:r>
              <a:rPr lang="fr-FR" dirty="0">
                <a:solidFill>
                  <a:schemeClr val="bg1"/>
                </a:solidFill>
              </a:rPr>
              <a:t> de toutes les entrées de secteurs. </a:t>
            </a:r>
          </a:p>
        </p:txBody>
      </p:sp>
    </p:spTree>
    <p:extLst>
      <p:ext uri="{BB962C8B-B14F-4D97-AF65-F5344CB8AC3E}">
        <p14:creationId xmlns:p14="http://schemas.microsoft.com/office/powerpoint/2010/main" val="3388771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073ACB4-D338-C161-A22B-14A023E44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25" y="1387674"/>
            <a:ext cx="5830245" cy="408265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28A4D1D-EC0F-26C5-1336-149132E2A007}"/>
              </a:ext>
            </a:extLst>
          </p:cNvPr>
          <p:cNvSpPr txBox="1"/>
          <p:nvPr/>
        </p:nvSpPr>
        <p:spPr>
          <a:xfrm>
            <a:off x="7404735" y="302537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3059888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F6B1994-9D5F-E2D5-8E8E-EFBC3A19AF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15" y="1143000"/>
            <a:ext cx="5613075" cy="393057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4F77A6AC-EAF1-E3B7-412F-9E52967A7352}"/>
              </a:ext>
            </a:extLst>
          </p:cNvPr>
          <p:cNvSpPr txBox="1"/>
          <p:nvPr/>
        </p:nvSpPr>
        <p:spPr>
          <a:xfrm>
            <a:off x="6799905" y="1013698"/>
            <a:ext cx="45948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C’est à traiter en thématique et pas en entrées de secteurs, donc comme une double classique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1 page classique, avec un titre #magnum </a:t>
            </a:r>
          </a:p>
          <a:p>
            <a:r>
              <a:rPr lang="fr-FR" dirty="0">
                <a:solidFill>
                  <a:schemeClr val="bg1"/>
                </a:solidFill>
              </a:rPr>
              <a:t>3 lignes d’intro </a:t>
            </a:r>
          </a:p>
          <a:p>
            <a:r>
              <a:rPr lang="fr-FR" dirty="0">
                <a:solidFill>
                  <a:schemeClr val="bg1"/>
                </a:solidFill>
              </a:rPr>
              <a:t>+ 6 bouteilles 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Pour la DA faut que ça ressorte un peu plus qu’une DP classique, sans pour autant de faire full noir car ça sera illisible … pourquoi pas un bandeau noir en haut en dessous du titre où on peut reprendre le principe de la lettrine ? </a:t>
            </a:r>
          </a:p>
          <a:p>
            <a:r>
              <a:rPr lang="fr-FR" dirty="0">
                <a:solidFill>
                  <a:schemeClr val="bg1"/>
                </a:solidFill>
              </a:rPr>
              <a:t>=&gt; Faire plusieurs tests si possibles. </a:t>
            </a:r>
          </a:p>
        </p:txBody>
      </p:sp>
    </p:spTree>
    <p:extLst>
      <p:ext uri="{BB962C8B-B14F-4D97-AF65-F5344CB8AC3E}">
        <p14:creationId xmlns:p14="http://schemas.microsoft.com/office/powerpoint/2010/main" val="4029588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A4C0685-6775-4C65-4893-5B331F8033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45" y="994410"/>
            <a:ext cx="5517055" cy="386334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95A1F31-EBF4-E606-EDD7-81408110D4EE}"/>
              </a:ext>
            </a:extLst>
          </p:cNvPr>
          <p:cNvSpPr txBox="1"/>
          <p:nvPr/>
        </p:nvSpPr>
        <p:spPr>
          <a:xfrm>
            <a:off x="7404735" y="302537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2776823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D9437FFD-65A3-263C-DC2B-36B1961E18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46" y="1177290"/>
            <a:ext cx="6039380" cy="42291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10CDDBF-2FA6-8997-F1AC-C60B49A5A614}"/>
              </a:ext>
            </a:extLst>
          </p:cNvPr>
          <p:cNvSpPr txBox="1"/>
          <p:nvPr/>
        </p:nvSpPr>
        <p:spPr>
          <a:xfrm>
            <a:off x="7404735" y="3025378"/>
            <a:ext cx="4594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 de gauche : supprimer cet encart en attente de contenu pour traiter cette entrée de secteur sur une page entière. </a:t>
            </a:r>
          </a:p>
        </p:txBody>
      </p:sp>
    </p:spTree>
    <p:extLst>
      <p:ext uri="{BB962C8B-B14F-4D97-AF65-F5344CB8AC3E}">
        <p14:creationId xmlns:p14="http://schemas.microsoft.com/office/powerpoint/2010/main" val="2377972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9D5EBA4-3C2D-8ECC-F6CB-A4767E87C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96" y="834390"/>
            <a:ext cx="6594350" cy="461772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4AF5A43-0A52-DD82-F5A0-E2F07206C606}"/>
              </a:ext>
            </a:extLst>
          </p:cNvPr>
          <p:cNvSpPr txBox="1"/>
          <p:nvPr/>
        </p:nvSpPr>
        <p:spPr>
          <a:xfrm>
            <a:off x="7404735" y="302537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119760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76500D1-A0D0-B2C3-A993-0264C82E07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45" y="1611630"/>
            <a:ext cx="4717245" cy="330327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000205E-7420-FF4B-4117-4D28E665B3A9}"/>
              </a:ext>
            </a:extLst>
          </p:cNvPr>
          <p:cNvSpPr txBox="1"/>
          <p:nvPr/>
        </p:nvSpPr>
        <p:spPr>
          <a:xfrm>
            <a:off x="7404735" y="3025378"/>
            <a:ext cx="4594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 pour le moment, on attends des infos sur le nombre d’UB pour voir si on peut prendre l’emplacement d’un UB pour mettre en avant la thématique. </a:t>
            </a:r>
          </a:p>
        </p:txBody>
      </p:sp>
    </p:spTree>
    <p:extLst>
      <p:ext uri="{BB962C8B-B14F-4D97-AF65-F5344CB8AC3E}">
        <p14:creationId xmlns:p14="http://schemas.microsoft.com/office/powerpoint/2010/main" val="3417295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5CEBE7B-2768-BB17-C275-E099045DB9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75" y="1417320"/>
            <a:ext cx="4896795" cy="3429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6C2CDF45-6473-77A9-1E01-E90082E88313}"/>
              </a:ext>
            </a:extLst>
          </p:cNvPr>
          <p:cNvSpPr txBox="1"/>
          <p:nvPr/>
        </p:nvSpPr>
        <p:spPr>
          <a:xfrm>
            <a:off x="7404735" y="3025378"/>
            <a:ext cx="4594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 &gt; elle n’aura pas lieu d’être donc on la conserve mais on ne la renvoie pas.</a:t>
            </a:r>
          </a:p>
        </p:txBody>
      </p:sp>
    </p:spTree>
    <p:extLst>
      <p:ext uri="{BB962C8B-B14F-4D97-AF65-F5344CB8AC3E}">
        <p14:creationId xmlns:p14="http://schemas.microsoft.com/office/powerpoint/2010/main" val="30548854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Une image contenant texte, intérieur&#10;&#10;Description générée automatiquement">
            <a:extLst>
              <a:ext uri="{FF2B5EF4-FFF2-40B4-BE49-F238E27FC236}">
                <a16:creationId xmlns:a16="http://schemas.microsoft.com/office/drawing/2014/main" id="{99DB4022-FA76-3186-CBF9-923CBB6A0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5" y="1383030"/>
            <a:ext cx="4641525" cy="325024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5D98DCE-0B3F-2732-5CE0-728AD288DF59}"/>
              </a:ext>
            </a:extLst>
          </p:cNvPr>
          <p:cNvSpPr txBox="1"/>
          <p:nvPr/>
        </p:nvSpPr>
        <p:spPr>
          <a:xfrm>
            <a:off x="7404735" y="3025378"/>
            <a:ext cx="45948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Retravailler l’ambiance, pour être plus dans un univers de restaurant, avec des verres remplis de vin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Il faut bien mettre en avant les prix des 9 verres 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On peut s’inspirer de ce qui a été fait dans le guide nouvelle tendance – voir July</a:t>
            </a:r>
          </a:p>
        </p:txBody>
      </p:sp>
    </p:spTree>
    <p:extLst>
      <p:ext uri="{BB962C8B-B14F-4D97-AF65-F5344CB8AC3E}">
        <p14:creationId xmlns:p14="http://schemas.microsoft.com/office/powerpoint/2010/main" val="30273596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16BB00E-DD93-EBB0-61B6-33FFF68D9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00" y="1668780"/>
            <a:ext cx="5549700" cy="38862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D53A9F3-6C4B-1ACE-709F-A1097BB91FCF}"/>
              </a:ext>
            </a:extLst>
          </p:cNvPr>
          <p:cNvSpPr txBox="1"/>
          <p:nvPr/>
        </p:nvSpPr>
        <p:spPr>
          <a:xfrm>
            <a:off x="7404735" y="302537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 pour le moment. </a:t>
            </a:r>
          </a:p>
        </p:txBody>
      </p:sp>
    </p:spTree>
    <p:extLst>
      <p:ext uri="{BB962C8B-B14F-4D97-AF65-F5344CB8AC3E}">
        <p14:creationId xmlns:p14="http://schemas.microsoft.com/office/powerpoint/2010/main" val="520336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9331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A76AA90-970B-8537-ADB8-FF072F95E6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50" y="416415"/>
            <a:ext cx="5681655" cy="3978602"/>
          </a:xfrm>
          <a:prstGeom prst="rect">
            <a:avLst/>
          </a:prstGeom>
        </p:spPr>
      </p:pic>
      <p:pic>
        <p:nvPicPr>
          <p:cNvPr id="2" name="Image 1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F6C0159C-3D81-A576-E92B-D3451D0236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" t="63333" r="54007" b="26000"/>
          <a:stretch/>
        </p:blipFill>
        <p:spPr>
          <a:xfrm>
            <a:off x="6569352" y="3455989"/>
            <a:ext cx="4473286" cy="73152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DE58CF1-F295-C4D4-9EB4-662D4E371BC2}"/>
              </a:ext>
            </a:extLst>
          </p:cNvPr>
          <p:cNvSpPr txBox="1"/>
          <p:nvPr/>
        </p:nvSpPr>
        <p:spPr>
          <a:xfrm>
            <a:off x="6447778" y="2182102"/>
            <a:ext cx="4594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Ajouter le bandeau avec les entrepôts concernés, on choisit la couleur du bandeau : (faudra que ca soit la même couleur que sur le guide </a:t>
            </a:r>
            <a:r>
              <a:rPr lang="fr-FR" dirty="0" err="1">
                <a:solidFill>
                  <a:schemeClr val="bg1"/>
                </a:solidFill>
              </a:rPr>
              <a:t>natio</a:t>
            </a:r>
            <a:r>
              <a:rPr lang="fr-FR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AA6BC6F-2A5E-BDDD-CAFD-AB21E54CE1EF}"/>
              </a:ext>
            </a:extLst>
          </p:cNvPr>
          <p:cNvSpPr txBox="1"/>
          <p:nvPr/>
        </p:nvSpPr>
        <p:spPr>
          <a:xfrm>
            <a:off x="6314428" y="4597642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1 seule bouteille en de couv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4AA3545-61F2-AAF8-C7DC-88F4B6B884E1}"/>
              </a:ext>
            </a:extLst>
          </p:cNvPr>
          <p:cNvSpPr txBox="1"/>
          <p:nvPr/>
        </p:nvSpPr>
        <p:spPr>
          <a:xfrm>
            <a:off x="6447778" y="934134"/>
            <a:ext cx="4594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Il faudrait retravailler les couvertures REGIONS pour mieux les différencier du guide national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6F1233C-C0ED-AB30-9DB4-E9F03F5DC37F}"/>
              </a:ext>
            </a:extLst>
          </p:cNvPr>
          <p:cNvSpPr txBox="1"/>
          <p:nvPr/>
        </p:nvSpPr>
        <p:spPr>
          <a:xfrm>
            <a:off x="6314428" y="5845610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+ bloc ML en fond noir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A721598-BC65-3E23-A3A1-198C33A66BEF}"/>
              </a:ext>
            </a:extLst>
          </p:cNvPr>
          <p:cNvSpPr txBox="1"/>
          <p:nvPr/>
        </p:nvSpPr>
        <p:spPr>
          <a:xfrm>
            <a:off x="1587637" y="4802100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Mettre ‘Offres promotionnelles’ au pluriel</a:t>
            </a:r>
          </a:p>
        </p:txBody>
      </p:sp>
    </p:spTree>
    <p:extLst>
      <p:ext uri="{BB962C8B-B14F-4D97-AF65-F5344CB8AC3E}">
        <p14:creationId xmlns:p14="http://schemas.microsoft.com/office/powerpoint/2010/main" val="25556359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D53A9F3-6C4B-1ACE-709F-A1097BB91FCF}"/>
              </a:ext>
            </a:extLst>
          </p:cNvPr>
          <p:cNvSpPr txBox="1"/>
          <p:nvPr/>
        </p:nvSpPr>
        <p:spPr>
          <a:xfrm>
            <a:off x="3198495" y="3429000"/>
            <a:ext cx="45948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000" dirty="0">
                <a:solidFill>
                  <a:schemeClr val="bg1"/>
                </a:solidFill>
              </a:rPr>
              <a:t>+ faire les pages spis ! </a:t>
            </a:r>
          </a:p>
        </p:txBody>
      </p:sp>
    </p:spTree>
    <p:extLst>
      <p:ext uri="{BB962C8B-B14F-4D97-AF65-F5344CB8AC3E}">
        <p14:creationId xmlns:p14="http://schemas.microsoft.com/office/powerpoint/2010/main" val="1958307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3C438157-3AFB-FD2F-997E-01FB6A91CA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45" y="1303020"/>
            <a:ext cx="5395905" cy="377850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BA48154-F54B-BDCB-A29D-41AC9BD8400B}"/>
              </a:ext>
            </a:extLst>
          </p:cNvPr>
          <p:cNvSpPr txBox="1"/>
          <p:nvPr/>
        </p:nvSpPr>
        <p:spPr>
          <a:xfrm>
            <a:off x="7331698" y="2822940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Idem page précédente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8BF99A8-347D-1B97-D857-4DFB01A01DCD}"/>
              </a:ext>
            </a:extLst>
          </p:cNvPr>
          <p:cNvSpPr txBox="1"/>
          <p:nvPr/>
        </p:nvSpPr>
        <p:spPr>
          <a:xfrm>
            <a:off x="1404757" y="518564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Mettre ‘Offres promotionnelles’ au pluriel</a:t>
            </a:r>
          </a:p>
        </p:txBody>
      </p:sp>
    </p:spTree>
    <p:extLst>
      <p:ext uri="{BB962C8B-B14F-4D97-AF65-F5344CB8AC3E}">
        <p14:creationId xmlns:p14="http://schemas.microsoft.com/office/powerpoint/2010/main" val="734941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58D39D69-0358-6242-4CC3-4B004283A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45" y="1165860"/>
            <a:ext cx="6070275" cy="425073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7824169-5EED-5807-2F2D-3F2F897CD6C4}"/>
              </a:ext>
            </a:extLst>
          </p:cNvPr>
          <p:cNvSpPr txBox="1"/>
          <p:nvPr/>
        </p:nvSpPr>
        <p:spPr>
          <a:xfrm>
            <a:off x="7777468" y="2782370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2342831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Une image contenant texte, intérieur&#10;&#10;Description générée automatiquement">
            <a:extLst>
              <a:ext uri="{FF2B5EF4-FFF2-40B4-BE49-F238E27FC236}">
                <a16:creationId xmlns:a16="http://schemas.microsoft.com/office/drawing/2014/main" id="{1993033D-C011-B895-E116-6E01CF6CA7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35" y="1725930"/>
            <a:ext cx="4538655" cy="317821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392F8CD-032C-4B40-C6A7-52B76A5D8FC9}"/>
              </a:ext>
            </a:extLst>
          </p:cNvPr>
          <p:cNvSpPr txBox="1"/>
          <p:nvPr/>
        </p:nvSpPr>
        <p:spPr>
          <a:xfrm>
            <a:off x="6444615" y="3429000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4264149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E159AE6-90C2-A775-FA0C-059A0F20A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05" y="1415687"/>
            <a:ext cx="5750235" cy="402662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06E894D-1B63-B052-FD70-EE47D5D83FFA}"/>
              </a:ext>
            </a:extLst>
          </p:cNvPr>
          <p:cNvSpPr txBox="1"/>
          <p:nvPr/>
        </p:nvSpPr>
        <p:spPr>
          <a:xfrm>
            <a:off x="6444615" y="3429000"/>
            <a:ext cx="4594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On va faire une EPSON pour voir si le rouge est bien lisible sur le Noir. </a:t>
            </a:r>
          </a:p>
          <a:p>
            <a:r>
              <a:rPr lang="fr-FR" dirty="0">
                <a:solidFill>
                  <a:schemeClr val="bg1"/>
                </a:solidFill>
              </a:rPr>
              <a:t>Eventuellement faire plusieurs tests de rouge pour voir celui qui ressort mieux ? </a:t>
            </a:r>
          </a:p>
        </p:txBody>
      </p:sp>
    </p:spTree>
    <p:extLst>
      <p:ext uri="{BB962C8B-B14F-4D97-AF65-F5344CB8AC3E}">
        <p14:creationId xmlns:p14="http://schemas.microsoft.com/office/powerpoint/2010/main" val="3408534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4699871-8ADB-F480-A673-AB8D6B7C05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35" y="948690"/>
            <a:ext cx="6480091" cy="453771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6CEEEFC5-AA9D-D08A-AEAB-C13FE273C9E3}"/>
              </a:ext>
            </a:extLst>
          </p:cNvPr>
          <p:cNvSpPr txBox="1"/>
          <p:nvPr/>
        </p:nvSpPr>
        <p:spPr>
          <a:xfrm>
            <a:off x="7381875" y="2617380"/>
            <a:ext cx="45948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Désolée finalement on annule ce produit star. 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Produit coup de cœur : faire un test pour voir comment vit le cœur quand le libellé est bcp plus long 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Enlever les typos « BIO » « HVE » </a:t>
            </a:r>
            <a:r>
              <a:rPr lang="fr-FR" dirty="0" err="1">
                <a:solidFill>
                  <a:schemeClr val="bg1"/>
                </a:solidFill>
              </a:rPr>
              <a:t>etc</a:t>
            </a:r>
            <a:r>
              <a:rPr lang="fr-FR" dirty="0">
                <a:solidFill>
                  <a:schemeClr val="bg1"/>
                </a:solidFill>
              </a:rPr>
              <a:t> pour ne laisser que les logos. </a:t>
            </a:r>
          </a:p>
          <a:p>
            <a:r>
              <a:rPr lang="fr-FR" dirty="0">
                <a:solidFill>
                  <a:schemeClr val="bg1"/>
                </a:solidFill>
              </a:rPr>
              <a:t>=&gt; À répercuter partout </a:t>
            </a:r>
          </a:p>
        </p:txBody>
      </p:sp>
    </p:spTree>
    <p:extLst>
      <p:ext uri="{BB962C8B-B14F-4D97-AF65-F5344CB8AC3E}">
        <p14:creationId xmlns:p14="http://schemas.microsoft.com/office/powerpoint/2010/main" val="592930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0DA0C14-11CD-16F0-0578-B31FFC532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36" y="857250"/>
            <a:ext cx="5892476" cy="412623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7F5295D-7970-7313-FDA3-2A045799A5F7}"/>
              </a:ext>
            </a:extLst>
          </p:cNvPr>
          <p:cNvSpPr txBox="1"/>
          <p:nvPr/>
        </p:nvSpPr>
        <p:spPr>
          <a:xfrm>
            <a:off x="7404735" y="3025378"/>
            <a:ext cx="4594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210325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D4464B0-8BA8-4C3E-94FF-6EFC35F2AB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7D50B1A-7488-8664-6A4F-ACE6C04D57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95" y="1268730"/>
            <a:ext cx="5738805" cy="401862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75A917A-E1A2-6E2A-8569-EA9564FBF45B}"/>
              </a:ext>
            </a:extLst>
          </p:cNvPr>
          <p:cNvSpPr txBox="1"/>
          <p:nvPr/>
        </p:nvSpPr>
        <p:spPr>
          <a:xfrm>
            <a:off x="8332469" y="3154680"/>
            <a:ext cx="2707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RAS</a:t>
            </a:r>
          </a:p>
        </p:txBody>
      </p:sp>
    </p:spTree>
    <p:extLst>
      <p:ext uri="{BB962C8B-B14F-4D97-AF65-F5344CB8AC3E}">
        <p14:creationId xmlns:p14="http://schemas.microsoft.com/office/powerpoint/2010/main" val="1666546857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459</Words>
  <Application>Microsoft Office PowerPoint</Application>
  <PresentationFormat>Grand écran</PresentationFormat>
  <Paragraphs>65</Paragraphs>
  <Slides>20</Slides>
  <Notes>20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4" baseType="lpstr">
      <vt:lpstr>Arial</vt:lpstr>
      <vt:lpstr>Calibri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Bérengère de Germiny</cp:lastModifiedBy>
  <cp:revision>553</cp:revision>
  <dcterms:created xsi:type="dcterms:W3CDTF">2018-09-12T14:44:28Z</dcterms:created>
  <dcterms:modified xsi:type="dcterms:W3CDTF">2023-04-06T10:50:49Z</dcterms:modified>
</cp:coreProperties>
</file>