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311" r:id="rId4"/>
    <p:sldId id="331" r:id="rId5"/>
    <p:sldId id="329" r:id="rId6"/>
    <p:sldId id="330" r:id="rId7"/>
    <p:sldId id="332" r:id="rId8"/>
    <p:sldId id="337" r:id="rId9"/>
    <p:sldId id="338" r:id="rId10"/>
    <p:sldId id="334" r:id="rId11"/>
    <p:sldId id="335" r:id="rId12"/>
    <p:sldId id="336" r:id="rId13"/>
    <p:sldId id="340" r:id="rId14"/>
    <p:sldId id="339" r:id="rId15"/>
    <p:sldId id="341" r:id="rId16"/>
    <p:sldId id="343" r:id="rId17"/>
    <p:sldId id="342" r:id="rId18"/>
    <p:sldId id="344" r:id="rId19"/>
    <p:sldId id="345" r:id="rId20"/>
    <p:sldId id="32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F"/>
    <a:srgbClr val="FFF215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5EA62-1F3F-4781-843F-5B03EF5884BB}" v="42" dt="2024-10-25T09:10:28.511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 autoAdjust="0"/>
  </p:normalViewPr>
  <p:slideViewPr>
    <p:cSldViewPr snapToGrid="0">
      <p:cViewPr varScale="1">
        <p:scale>
          <a:sx n="68" d="100"/>
          <a:sy n="68" d="100"/>
        </p:scale>
        <p:origin x="830" y="62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4525EA62-1F3F-4781-843F-5B03EF5884BB}"/>
    <pc:docChg chg="undo custSel addSld delSld modSld sldOrd modMainMaster">
      <pc:chgData name="Perrine RODIER - Le Nouveau Belier" userId="8d18d86c-7c03-4563-8894-8ee266adb6ca" providerId="ADAL" clId="{4525EA62-1F3F-4781-843F-5B03EF5884BB}" dt="2024-10-25T09:30:26.603" v="2026" actId="1076"/>
      <pc:docMkLst>
        <pc:docMk/>
      </pc:docMkLst>
      <pc:sldChg chg="modSp mod">
        <pc:chgData name="Perrine RODIER - Le Nouveau Belier" userId="8d18d86c-7c03-4563-8894-8ee266adb6ca" providerId="ADAL" clId="{4525EA62-1F3F-4781-843F-5B03EF5884BB}" dt="2024-10-24T15:28:32.843" v="15"/>
        <pc:sldMkLst>
          <pc:docMk/>
          <pc:sldMk cId="470535370" sldId="257"/>
        </pc:sldMkLst>
        <pc:spChg chg="mod">
          <ac:chgData name="Perrine RODIER - Le Nouveau Belier" userId="8d18d86c-7c03-4563-8894-8ee266adb6ca" providerId="ADAL" clId="{4525EA62-1F3F-4781-843F-5B03EF5884BB}" dt="2024-10-24T15:28:15.926" v="8" actId="20577"/>
          <ac:spMkLst>
            <pc:docMk/>
            <pc:sldMk cId="470535370" sldId="257"/>
            <ac:spMk id="2" creationId="{29F5712B-0E44-A10D-A17F-712806F1A349}"/>
          </ac:spMkLst>
        </pc:spChg>
        <pc:spChg chg="mod">
          <ac:chgData name="Perrine RODIER - Le Nouveau Belier" userId="8d18d86c-7c03-4563-8894-8ee266adb6ca" providerId="ADAL" clId="{4525EA62-1F3F-4781-843F-5B03EF5884BB}" dt="2024-10-24T15:28:32.843" v="15"/>
          <ac:spMkLst>
            <pc:docMk/>
            <pc:sldMk cId="470535370" sldId="257"/>
            <ac:spMk id="3" creationId="{26371107-98E3-6642-09B5-13D29AE914AE}"/>
          </ac:spMkLst>
        </pc:spChg>
      </pc:sldChg>
      <pc:sldChg chg="del">
        <pc:chgData name="Perrine RODIER - Le Nouveau Belier" userId="8d18d86c-7c03-4563-8894-8ee266adb6ca" providerId="ADAL" clId="{4525EA62-1F3F-4781-843F-5B03EF5884BB}" dt="2024-10-24T15:29:01.088" v="16" actId="47"/>
        <pc:sldMkLst>
          <pc:docMk/>
          <pc:sldMk cId="751140647" sldId="258"/>
        </pc:sldMkLst>
      </pc:sldChg>
      <pc:sldChg chg="modSp mod">
        <pc:chgData name="Perrine RODIER - Le Nouveau Belier" userId="8d18d86c-7c03-4563-8894-8ee266adb6ca" providerId="ADAL" clId="{4525EA62-1F3F-4781-843F-5B03EF5884BB}" dt="2024-10-24T15:29:18.731" v="26" actId="20577"/>
        <pc:sldMkLst>
          <pc:docMk/>
          <pc:sldMk cId="4039790661" sldId="261"/>
        </pc:sldMkLst>
        <pc:spChg chg="mod">
          <ac:chgData name="Perrine RODIER - Le Nouveau Belier" userId="8d18d86c-7c03-4563-8894-8ee266adb6ca" providerId="ADAL" clId="{4525EA62-1F3F-4781-843F-5B03EF5884BB}" dt="2024-10-24T15:29:18.731" v="26" actId="20577"/>
          <ac:spMkLst>
            <pc:docMk/>
            <pc:sldMk cId="4039790661" sldId="261"/>
            <ac:spMk id="2" creationId="{40E79CA3-F838-22AD-3494-F0164D83345D}"/>
          </ac:spMkLst>
        </pc:spChg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3611694123" sldId="262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1978807922" sldId="263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4057052765" sldId="264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3546139723" sldId="265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2551673533" sldId="266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2754828436" sldId="267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1201504294" sldId="268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1394673997" sldId="269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777733979" sldId="270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2630060513" sldId="271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727931988" sldId="280"/>
        </pc:sldMkLst>
      </pc:sldChg>
      <pc:sldChg chg="modSp del mod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664100591" sldId="281"/>
        </pc:sldMkLst>
        <pc:spChg chg="mod">
          <ac:chgData name="Perrine RODIER - Le Nouveau Belier" userId="8d18d86c-7c03-4563-8894-8ee266adb6ca" providerId="ADAL" clId="{4525EA62-1F3F-4781-843F-5B03EF5884BB}" dt="2024-10-24T15:31:25.358" v="47" actId="20577"/>
          <ac:spMkLst>
            <pc:docMk/>
            <pc:sldMk cId="2664100591" sldId="281"/>
            <ac:spMk id="3" creationId="{1558060D-C62A-1759-1D72-EB3F1A1CAE84}"/>
          </ac:spMkLst>
        </pc:spChg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112972512" sldId="282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3878420999" sldId="283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898535224" sldId="284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547007946" sldId="285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592093951" sldId="286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536275786" sldId="287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65139290" sldId="288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445742984" sldId="289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772683245" sldId="290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1954184365" sldId="291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532634645" sldId="292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1864925185" sldId="293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2287105376" sldId="294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2565392640" sldId="295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1441354163" sldId="296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3271302200" sldId="297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1517093360" sldId="298"/>
        </pc:sldMkLst>
      </pc:sldChg>
      <pc:sldChg chg="del">
        <pc:chgData name="Perrine RODIER - Le Nouveau Belier" userId="8d18d86c-7c03-4563-8894-8ee266adb6ca" providerId="ADAL" clId="{4525EA62-1F3F-4781-843F-5B03EF5884BB}" dt="2024-10-24T15:29:01.088" v="16" actId="47"/>
        <pc:sldMkLst>
          <pc:docMk/>
          <pc:sldMk cId="2257082703" sldId="302"/>
        </pc:sldMkLst>
      </pc:sldChg>
      <pc:sldChg chg="del">
        <pc:chgData name="Perrine RODIER - Le Nouveau Belier" userId="8d18d86c-7c03-4563-8894-8ee266adb6ca" providerId="ADAL" clId="{4525EA62-1F3F-4781-843F-5B03EF5884BB}" dt="2024-10-24T15:29:01.088" v="16" actId="47"/>
        <pc:sldMkLst>
          <pc:docMk/>
          <pc:sldMk cId="2684752437" sldId="303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1412436504" sldId="305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567076453" sldId="306"/>
        </pc:sldMkLst>
      </pc:sldChg>
      <pc:sldChg chg="del">
        <pc:chgData name="Perrine RODIER - Le Nouveau Belier" userId="8d18d86c-7c03-4563-8894-8ee266adb6ca" providerId="ADAL" clId="{4525EA62-1F3F-4781-843F-5B03EF5884BB}" dt="2024-10-24T15:29:30.604" v="27" actId="47"/>
        <pc:sldMkLst>
          <pc:docMk/>
          <pc:sldMk cId="558141488" sldId="307"/>
        </pc:sldMkLst>
      </pc:sldChg>
      <pc:sldChg chg="del">
        <pc:chgData name="Perrine RODIER - Le Nouveau Belier" userId="8d18d86c-7c03-4563-8894-8ee266adb6ca" providerId="ADAL" clId="{4525EA62-1F3F-4781-843F-5B03EF5884BB}" dt="2024-10-24T15:30:58.574" v="28" actId="47"/>
        <pc:sldMkLst>
          <pc:docMk/>
          <pc:sldMk cId="92602769" sldId="308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025986833" sldId="309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166416901" sldId="310"/>
        </pc:sldMkLst>
      </pc:sldChg>
      <pc:sldChg chg="addSp modSp mod ord">
        <pc:chgData name="Perrine RODIER - Le Nouveau Belier" userId="8d18d86c-7c03-4563-8894-8ee266adb6ca" providerId="ADAL" clId="{4525EA62-1F3F-4781-843F-5B03EF5884BB}" dt="2024-10-25T08:46:49.036" v="1921" actId="113"/>
        <pc:sldMkLst>
          <pc:docMk/>
          <pc:sldMk cId="1690504762" sldId="311"/>
        </pc:sldMkLst>
        <pc:spChg chg="mod">
          <ac:chgData name="Perrine RODIER - Le Nouveau Belier" userId="8d18d86c-7c03-4563-8894-8ee266adb6ca" providerId="ADAL" clId="{4525EA62-1F3F-4781-843F-5B03EF5884BB}" dt="2024-10-25T08:46:49.036" v="1921" actId="113"/>
          <ac:spMkLst>
            <pc:docMk/>
            <pc:sldMk cId="1690504762" sldId="311"/>
            <ac:spMk id="2" creationId="{3391E9AB-9404-6617-77EF-781C852EA074}"/>
          </ac:spMkLst>
        </pc:spChg>
        <pc:spChg chg="mod">
          <ac:chgData name="Perrine RODIER - Le Nouveau Belier" userId="8d18d86c-7c03-4563-8894-8ee266adb6ca" providerId="ADAL" clId="{4525EA62-1F3F-4781-843F-5B03EF5884BB}" dt="2024-10-24T15:31:45.832" v="62" actId="20577"/>
          <ac:spMkLst>
            <pc:docMk/>
            <pc:sldMk cId="1690504762" sldId="311"/>
            <ac:spMk id="3" creationId="{51342298-D204-9916-2C9D-41671A1ADB76}"/>
          </ac:spMkLst>
        </pc:spChg>
        <pc:spChg chg="add mod">
          <ac:chgData name="Perrine RODIER - Le Nouveau Belier" userId="8d18d86c-7c03-4563-8894-8ee266adb6ca" providerId="ADAL" clId="{4525EA62-1F3F-4781-843F-5B03EF5884BB}" dt="2024-10-25T08:46:02.074" v="1902" actId="1035"/>
          <ac:spMkLst>
            <pc:docMk/>
            <pc:sldMk cId="1690504762" sldId="311"/>
            <ac:spMk id="4" creationId="{243E4E8F-9DE6-3F9A-BA44-AED9AEC53282}"/>
          </ac:spMkLst>
        </pc:spChg>
        <pc:spChg chg="add mod">
          <ac:chgData name="Perrine RODIER - Le Nouveau Belier" userId="8d18d86c-7c03-4563-8894-8ee266adb6ca" providerId="ADAL" clId="{4525EA62-1F3F-4781-843F-5B03EF5884BB}" dt="2024-10-25T08:46:02.074" v="1902" actId="1035"/>
          <ac:spMkLst>
            <pc:docMk/>
            <pc:sldMk cId="1690504762" sldId="311"/>
            <ac:spMk id="5" creationId="{742EABEF-C2E1-ECD2-16FF-5096D3CA0E2F}"/>
          </ac:spMkLst>
        </pc:spChg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756106082" sldId="312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640125315" sldId="313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3991642645" sldId="314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950429760" sldId="315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3535490510" sldId="316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430830015" sldId="317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974543742" sldId="318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088034346" sldId="319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189168483" sldId="320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2759805574" sldId="321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082611903" sldId="322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791960665" sldId="323"/>
        </pc:sldMkLst>
      </pc:sldChg>
      <pc:sldChg chg="del">
        <pc:chgData name="Perrine RODIER - Le Nouveau Belier" userId="8d18d86c-7c03-4563-8894-8ee266adb6ca" providerId="ADAL" clId="{4525EA62-1F3F-4781-843F-5B03EF5884BB}" dt="2024-10-24T16:19:01.938" v="1876" actId="47"/>
        <pc:sldMkLst>
          <pc:docMk/>
          <pc:sldMk cId="426656398" sldId="324"/>
        </pc:sldMkLst>
      </pc:sldChg>
      <pc:sldChg chg="del">
        <pc:chgData name="Perrine RODIER - Le Nouveau Belier" userId="8d18d86c-7c03-4563-8894-8ee266adb6ca" providerId="ADAL" clId="{4525EA62-1F3F-4781-843F-5B03EF5884BB}" dt="2024-10-24T16:19:10.547" v="1877" actId="47"/>
        <pc:sldMkLst>
          <pc:docMk/>
          <pc:sldMk cId="3406179833" sldId="325"/>
        </pc:sldMkLst>
      </pc:sldChg>
      <pc:sldChg chg="del">
        <pc:chgData name="Perrine RODIER - Le Nouveau Belier" userId="8d18d86c-7c03-4563-8894-8ee266adb6ca" providerId="ADAL" clId="{4525EA62-1F3F-4781-843F-5B03EF5884BB}" dt="2024-10-24T16:19:18.657" v="1879" actId="47"/>
        <pc:sldMkLst>
          <pc:docMk/>
          <pc:sldMk cId="1908247129" sldId="326"/>
        </pc:sldMkLst>
      </pc:sldChg>
      <pc:sldChg chg="del">
        <pc:chgData name="Perrine RODIER - Le Nouveau Belier" userId="8d18d86c-7c03-4563-8894-8ee266adb6ca" providerId="ADAL" clId="{4525EA62-1F3F-4781-843F-5B03EF5884BB}" dt="2024-10-24T16:19:18.058" v="1878" actId="47"/>
        <pc:sldMkLst>
          <pc:docMk/>
          <pc:sldMk cId="3623262530" sldId="328"/>
        </pc:sldMkLst>
      </pc:sldChg>
      <pc:sldChg chg="modSp add mod">
        <pc:chgData name="Perrine RODIER - Le Nouveau Belier" userId="8d18d86c-7c03-4563-8894-8ee266adb6ca" providerId="ADAL" clId="{4525EA62-1F3F-4781-843F-5B03EF5884BB}" dt="2024-10-25T08:48:13.608" v="1931" actId="113"/>
        <pc:sldMkLst>
          <pc:docMk/>
          <pc:sldMk cId="718133698" sldId="329"/>
        </pc:sldMkLst>
        <pc:spChg chg="mod">
          <ac:chgData name="Perrine RODIER - Le Nouveau Belier" userId="8d18d86c-7c03-4563-8894-8ee266adb6ca" providerId="ADAL" clId="{4525EA62-1F3F-4781-843F-5B03EF5884BB}" dt="2024-10-25T08:48:13.608" v="1931" actId="113"/>
          <ac:spMkLst>
            <pc:docMk/>
            <pc:sldMk cId="718133698" sldId="329"/>
            <ac:spMk id="2" creationId="{3391E9AB-9404-6617-77EF-781C852EA074}"/>
          </ac:spMkLst>
        </pc:spChg>
        <pc:spChg chg="mod">
          <ac:chgData name="Perrine RODIER - Le Nouveau Belier" userId="8d18d86c-7c03-4563-8894-8ee266adb6ca" providerId="ADAL" clId="{4525EA62-1F3F-4781-843F-5B03EF5884BB}" dt="2024-10-24T15:41:28.089" v="629"/>
          <ac:spMkLst>
            <pc:docMk/>
            <pc:sldMk cId="718133698" sldId="329"/>
            <ac:spMk id="3" creationId="{51342298-D204-9916-2C9D-41671A1ADB76}"/>
          </ac:spMkLst>
        </pc:spChg>
      </pc:sldChg>
      <pc:sldChg chg="modSp add mod">
        <pc:chgData name="Perrine RODIER - Le Nouveau Belier" userId="8d18d86c-7c03-4563-8894-8ee266adb6ca" providerId="ADAL" clId="{4525EA62-1F3F-4781-843F-5B03EF5884BB}" dt="2024-10-25T08:49:16.676" v="1979" actId="113"/>
        <pc:sldMkLst>
          <pc:docMk/>
          <pc:sldMk cId="1107736459" sldId="330"/>
        </pc:sldMkLst>
        <pc:spChg chg="mod">
          <ac:chgData name="Perrine RODIER - Le Nouveau Belier" userId="8d18d86c-7c03-4563-8894-8ee266adb6ca" providerId="ADAL" clId="{4525EA62-1F3F-4781-843F-5B03EF5884BB}" dt="2024-10-25T08:49:16.676" v="1979" actId="113"/>
          <ac:spMkLst>
            <pc:docMk/>
            <pc:sldMk cId="1107736459" sldId="330"/>
            <ac:spMk id="2" creationId="{3391E9AB-9404-6617-77EF-781C852EA074}"/>
          </ac:spMkLst>
        </pc:spChg>
      </pc:sldChg>
      <pc:sldChg chg="delSp modSp add mod">
        <pc:chgData name="Perrine RODIER - Le Nouveau Belier" userId="8d18d86c-7c03-4563-8894-8ee266adb6ca" providerId="ADAL" clId="{4525EA62-1F3F-4781-843F-5B03EF5884BB}" dt="2024-10-24T15:57:36.407" v="1615" actId="948"/>
        <pc:sldMkLst>
          <pc:docMk/>
          <pc:sldMk cId="1192746177" sldId="331"/>
        </pc:sldMkLst>
        <pc:spChg chg="mod">
          <ac:chgData name="Perrine RODIER - Le Nouveau Belier" userId="8d18d86c-7c03-4563-8894-8ee266adb6ca" providerId="ADAL" clId="{4525EA62-1F3F-4781-843F-5B03EF5884BB}" dt="2024-10-24T15:57:36.407" v="1615" actId="948"/>
          <ac:spMkLst>
            <pc:docMk/>
            <pc:sldMk cId="1192746177" sldId="331"/>
            <ac:spMk id="2" creationId="{3391E9AB-9404-6617-77EF-781C852EA074}"/>
          </ac:spMkLst>
        </pc:spChg>
        <pc:spChg chg="del">
          <ac:chgData name="Perrine RODIER - Le Nouveau Belier" userId="8d18d86c-7c03-4563-8894-8ee266adb6ca" providerId="ADAL" clId="{4525EA62-1F3F-4781-843F-5B03EF5884BB}" dt="2024-10-24T15:52:10.037" v="1357" actId="478"/>
          <ac:spMkLst>
            <pc:docMk/>
            <pc:sldMk cId="1192746177" sldId="331"/>
            <ac:spMk id="4" creationId="{243E4E8F-9DE6-3F9A-BA44-AED9AEC53282}"/>
          </ac:spMkLst>
        </pc:spChg>
      </pc:sldChg>
      <pc:sldChg chg="modSp add mod">
        <pc:chgData name="Perrine RODIER - Le Nouveau Belier" userId="8d18d86c-7c03-4563-8894-8ee266adb6ca" providerId="ADAL" clId="{4525EA62-1F3F-4781-843F-5B03EF5884BB}" dt="2024-10-24T15:59:48.892" v="1647" actId="14100"/>
        <pc:sldMkLst>
          <pc:docMk/>
          <pc:sldMk cId="1642817853" sldId="332"/>
        </pc:sldMkLst>
        <pc:spChg chg="mod">
          <ac:chgData name="Perrine RODIER - Le Nouveau Belier" userId="8d18d86c-7c03-4563-8894-8ee266adb6ca" providerId="ADAL" clId="{4525EA62-1F3F-4781-843F-5B03EF5884BB}" dt="2024-10-24T15:59:48.892" v="1647" actId="14100"/>
          <ac:spMkLst>
            <pc:docMk/>
            <pc:sldMk cId="1642817853" sldId="332"/>
            <ac:spMk id="2" creationId="{40E79CA3-F838-22AD-3494-F0164D83345D}"/>
          </ac:spMkLst>
        </pc:spChg>
      </pc:sldChg>
      <pc:sldChg chg="addSp modSp new del mod">
        <pc:chgData name="Perrine RODIER - Le Nouveau Belier" userId="8d18d86c-7c03-4563-8894-8ee266adb6ca" providerId="ADAL" clId="{4525EA62-1F3F-4781-843F-5B03EF5884BB}" dt="2024-10-24T16:04:38.901" v="1739" actId="47"/>
        <pc:sldMkLst>
          <pc:docMk/>
          <pc:sldMk cId="1772247560" sldId="333"/>
        </pc:sldMkLst>
        <pc:spChg chg="add mod">
          <ac:chgData name="Perrine RODIER - Le Nouveau Belier" userId="8d18d86c-7c03-4563-8894-8ee266adb6ca" providerId="ADAL" clId="{4525EA62-1F3F-4781-843F-5B03EF5884BB}" dt="2024-10-24T16:04:22.283" v="1738" actId="1076"/>
          <ac:spMkLst>
            <pc:docMk/>
            <pc:sldMk cId="1772247560" sldId="333"/>
            <ac:spMk id="8" creationId="{459F6BAD-3360-D53D-054A-EAF165DF9849}"/>
          </ac:spMkLst>
        </pc:spChg>
      </pc:sldChg>
      <pc:sldChg chg="new del">
        <pc:chgData name="Perrine RODIER - Le Nouveau Belier" userId="8d18d86c-7c03-4563-8894-8ee266adb6ca" providerId="ADAL" clId="{4525EA62-1F3F-4781-843F-5B03EF5884BB}" dt="2024-10-24T16:02:18.951" v="1649" actId="680"/>
        <pc:sldMkLst>
          <pc:docMk/>
          <pc:sldMk cId="2302497156" sldId="333"/>
        </pc:sldMkLst>
      </pc:sldChg>
      <pc:sldChg chg="addSp delSp modSp new del mod">
        <pc:chgData name="Perrine RODIER - Le Nouveau Belier" userId="8d18d86c-7c03-4563-8894-8ee266adb6ca" providerId="ADAL" clId="{4525EA62-1F3F-4781-843F-5B03EF5884BB}" dt="2024-10-24T16:09:51.002" v="1770" actId="47"/>
        <pc:sldMkLst>
          <pc:docMk/>
          <pc:sldMk cId="2722375470" sldId="333"/>
        </pc:sldMkLst>
        <pc:spChg chg="mod">
          <ac:chgData name="Perrine RODIER - Le Nouveau Belier" userId="8d18d86c-7c03-4563-8894-8ee266adb6ca" providerId="ADAL" clId="{4525EA62-1F3F-4781-843F-5B03EF5884BB}" dt="2024-10-24T16:04:46.186" v="1745" actId="20577"/>
          <ac:spMkLst>
            <pc:docMk/>
            <pc:sldMk cId="2722375470" sldId="333"/>
            <ac:spMk id="2" creationId="{D0148346-A1DE-D83E-859B-8276558A8081}"/>
          </ac:spMkLst>
        </pc:spChg>
        <pc:spChg chg="add mod">
          <ac:chgData name="Perrine RODIER - Le Nouveau Belier" userId="8d18d86c-7c03-4563-8894-8ee266adb6ca" providerId="ADAL" clId="{4525EA62-1F3F-4781-843F-5B03EF5884BB}" dt="2024-10-24T16:05:30.382" v="1749" actId="207"/>
          <ac:spMkLst>
            <pc:docMk/>
            <pc:sldMk cId="2722375470" sldId="333"/>
            <ac:spMk id="3" creationId="{91EA2236-3D4A-EBE9-CC7D-B53F52AF1EF0}"/>
          </ac:spMkLst>
        </pc:spChg>
        <pc:picChg chg="add del mod modCrop">
          <ac:chgData name="Perrine RODIER - Le Nouveau Belier" userId="8d18d86c-7c03-4563-8894-8ee266adb6ca" providerId="ADAL" clId="{4525EA62-1F3F-4781-843F-5B03EF5884BB}" dt="2024-10-24T16:09:49.635" v="1769" actId="21"/>
          <ac:picMkLst>
            <pc:docMk/>
            <pc:sldMk cId="2722375470" sldId="333"/>
            <ac:picMk id="5" creationId="{86664072-0847-4F31-3EF0-C7B75FDBE839}"/>
          </ac:picMkLst>
        </pc:picChg>
      </pc:sldChg>
      <pc:sldChg chg="delSp modSp add mod ord">
        <pc:chgData name="Perrine RODIER - Le Nouveau Belier" userId="8d18d86c-7c03-4563-8894-8ee266adb6ca" providerId="ADAL" clId="{4525EA62-1F3F-4781-843F-5B03EF5884BB}" dt="2024-10-25T08:50:40.633" v="1983" actId="20577"/>
        <pc:sldMkLst>
          <pc:docMk/>
          <pc:sldMk cId="559126811" sldId="334"/>
        </pc:sldMkLst>
        <pc:spChg chg="mod">
          <ac:chgData name="Perrine RODIER - Le Nouveau Belier" userId="8d18d86c-7c03-4563-8894-8ee266adb6ca" providerId="ADAL" clId="{4525EA62-1F3F-4781-843F-5B03EF5884BB}" dt="2024-10-25T08:50:40.633" v="1983" actId="20577"/>
          <ac:spMkLst>
            <pc:docMk/>
            <pc:sldMk cId="559126811" sldId="334"/>
            <ac:spMk id="2" creationId="{D0148346-A1DE-D83E-859B-8276558A8081}"/>
          </ac:spMkLst>
        </pc:spChg>
        <pc:spChg chg="del">
          <ac:chgData name="Perrine RODIER - Le Nouveau Belier" userId="8d18d86c-7c03-4563-8894-8ee266adb6ca" providerId="ADAL" clId="{4525EA62-1F3F-4781-843F-5B03EF5884BB}" dt="2024-10-24T16:07:06.585" v="1753" actId="478"/>
          <ac:spMkLst>
            <pc:docMk/>
            <pc:sldMk cId="559126811" sldId="334"/>
            <ac:spMk id="3" creationId="{91EA2236-3D4A-EBE9-CC7D-B53F52AF1EF0}"/>
          </ac:spMkLst>
        </pc:spChg>
      </pc:sldChg>
      <pc:sldChg chg="addSp modSp new mod modNotesTx">
        <pc:chgData name="Perrine RODIER - Le Nouveau Belier" userId="8d18d86c-7c03-4563-8894-8ee266adb6ca" providerId="ADAL" clId="{4525EA62-1F3F-4781-843F-5B03EF5884BB}" dt="2024-10-24T16:18:50.103" v="1875"/>
        <pc:sldMkLst>
          <pc:docMk/>
          <pc:sldMk cId="1919438102" sldId="335"/>
        </pc:sldMkLst>
        <pc:picChg chg="add mod">
          <ac:chgData name="Perrine RODIER - Le Nouveau Belier" userId="8d18d86c-7c03-4563-8894-8ee266adb6ca" providerId="ADAL" clId="{4525EA62-1F3F-4781-843F-5B03EF5884BB}" dt="2024-10-24T16:10:40.306" v="1780" actId="1076"/>
          <ac:picMkLst>
            <pc:docMk/>
            <pc:sldMk cId="1919438102" sldId="335"/>
            <ac:picMk id="5" creationId="{86664072-0847-4F31-3EF0-C7B75FDBE839}"/>
          </ac:picMkLst>
        </pc:picChg>
      </pc:sldChg>
      <pc:sldChg chg="addSp delSp modSp add mod">
        <pc:chgData name="Perrine RODIER - Le Nouveau Belier" userId="8d18d86c-7c03-4563-8894-8ee266adb6ca" providerId="ADAL" clId="{4525EA62-1F3F-4781-843F-5B03EF5884BB}" dt="2024-10-24T16:11:10.115" v="1786" actId="1076"/>
        <pc:sldMkLst>
          <pc:docMk/>
          <pc:sldMk cId="2149898211" sldId="336"/>
        </pc:sldMkLst>
        <pc:picChg chg="add mod modCrop">
          <ac:chgData name="Perrine RODIER - Le Nouveau Belier" userId="8d18d86c-7c03-4563-8894-8ee266adb6ca" providerId="ADAL" clId="{4525EA62-1F3F-4781-843F-5B03EF5884BB}" dt="2024-10-24T16:11:10.115" v="1786" actId="1076"/>
          <ac:picMkLst>
            <pc:docMk/>
            <pc:sldMk cId="2149898211" sldId="336"/>
            <ac:picMk id="3" creationId="{7E531BF3-5D7A-03E3-8435-31916762F4A2}"/>
          </ac:picMkLst>
        </pc:picChg>
        <pc:picChg chg="del">
          <ac:chgData name="Perrine RODIER - Le Nouveau Belier" userId="8d18d86c-7c03-4563-8894-8ee266adb6ca" providerId="ADAL" clId="{4525EA62-1F3F-4781-843F-5B03EF5884BB}" dt="2024-10-24T16:10:32.833" v="1778" actId="478"/>
          <ac:picMkLst>
            <pc:docMk/>
            <pc:sldMk cId="2149898211" sldId="336"/>
            <ac:picMk id="5" creationId="{86664072-0847-4F31-3EF0-C7B75FDBE839}"/>
          </ac:picMkLst>
        </pc:picChg>
      </pc:sldChg>
      <pc:sldChg chg="modSp add mod ord">
        <pc:chgData name="Perrine RODIER - Le Nouveau Belier" userId="8d18d86c-7c03-4563-8894-8ee266adb6ca" providerId="ADAL" clId="{4525EA62-1F3F-4781-843F-5B03EF5884BB}" dt="2024-10-25T08:50:37.652" v="1982" actId="20577"/>
        <pc:sldMkLst>
          <pc:docMk/>
          <pc:sldMk cId="143259127" sldId="337"/>
        </pc:sldMkLst>
        <pc:spChg chg="mod">
          <ac:chgData name="Perrine RODIER - Le Nouveau Belier" userId="8d18d86c-7c03-4563-8894-8ee266adb6ca" providerId="ADAL" clId="{4525EA62-1F3F-4781-843F-5B03EF5884BB}" dt="2024-10-25T08:50:37.652" v="1982" actId="20577"/>
          <ac:spMkLst>
            <pc:docMk/>
            <pc:sldMk cId="143259127" sldId="337"/>
            <ac:spMk id="2" creationId="{D0148346-A1DE-D83E-859B-8276558A8081}"/>
          </ac:spMkLst>
        </pc:spChg>
      </pc:sldChg>
      <pc:sldChg chg="addSp delSp modSp add mod ord">
        <pc:chgData name="Perrine RODIER - Le Nouveau Belier" userId="8d18d86c-7c03-4563-8894-8ee266adb6ca" providerId="ADAL" clId="{4525EA62-1F3F-4781-843F-5B03EF5884BB}" dt="2024-10-25T08:50:34.594" v="1981"/>
        <pc:sldMkLst>
          <pc:docMk/>
          <pc:sldMk cId="82940917" sldId="338"/>
        </pc:sldMkLst>
        <pc:picChg chg="add mod modCrop">
          <ac:chgData name="Perrine RODIER - Le Nouveau Belier" userId="8d18d86c-7c03-4563-8894-8ee266adb6ca" providerId="ADAL" clId="{4525EA62-1F3F-4781-843F-5B03EF5884BB}" dt="2024-10-24T16:11:50.341" v="1799" actId="1076"/>
          <ac:picMkLst>
            <pc:docMk/>
            <pc:sldMk cId="82940917" sldId="338"/>
            <ac:picMk id="3" creationId="{919B2D3C-D3A0-552A-53BD-51BB4153E27A}"/>
          </ac:picMkLst>
        </pc:picChg>
        <pc:picChg chg="add mod">
          <ac:chgData name="Perrine RODIER - Le Nouveau Belier" userId="8d18d86c-7c03-4563-8894-8ee266adb6ca" providerId="ADAL" clId="{4525EA62-1F3F-4781-843F-5B03EF5884BB}" dt="2024-10-24T16:12:12.061" v="1801"/>
          <ac:picMkLst>
            <pc:docMk/>
            <pc:sldMk cId="82940917" sldId="338"/>
            <ac:picMk id="4" creationId="{E734674F-05DC-9C38-5D16-270190C20CFD}"/>
          </ac:picMkLst>
        </pc:picChg>
        <pc:picChg chg="del">
          <ac:chgData name="Perrine RODIER - Le Nouveau Belier" userId="8d18d86c-7c03-4563-8894-8ee266adb6ca" providerId="ADAL" clId="{4525EA62-1F3F-4781-843F-5B03EF5884BB}" dt="2024-10-24T16:11:29.394" v="1792" actId="478"/>
          <ac:picMkLst>
            <pc:docMk/>
            <pc:sldMk cId="82940917" sldId="338"/>
            <ac:picMk id="5" creationId="{86664072-0847-4F31-3EF0-C7B75FDBE839}"/>
          </ac:picMkLst>
        </pc:picChg>
      </pc:sldChg>
      <pc:sldChg chg="addSp delSp modSp add mod modNotesTx">
        <pc:chgData name="Perrine RODIER - Le Nouveau Belier" userId="8d18d86c-7c03-4563-8894-8ee266adb6ca" providerId="ADAL" clId="{4525EA62-1F3F-4781-843F-5B03EF5884BB}" dt="2024-10-24T16:18:45.784" v="1874"/>
        <pc:sldMkLst>
          <pc:docMk/>
          <pc:sldMk cId="1683152118" sldId="339"/>
        </pc:sldMkLst>
        <pc:spChg chg="add del mod">
          <ac:chgData name="Perrine RODIER - Le Nouveau Belier" userId="8d18d86c-7c03-4563-8894-8ee266adb6ca" providerId="ADAL" clId="{4525EA62-1F3F-4781-843F-5B03EF5884BB}" dt="2024-10-24T16:18:37.688" v="1872" actId="478"/>
          <ac:spMkLst>
            <pc:docMk/>
            <pc:sldMk cId="1683152118" sldId="339"/>
            <ac:spMk id="6" creationId="{6234BBBD-1F89-5318-026C-BD49A5555C75}"/>
          </ac:spMkLst>
        </pc:spChg>
        <pc:picChg chg="del">
          <ac:chgData name="Perrine RODIER - Le Nouveau Belier" userId="8d18d86c-7c03-4563-8894-8ee266adb6ca" providerId="ADAL" clId="{4525EA62-1F3F-4781-843F-5B03EF5884BB}" dt="2024-10-24T16:12:31.719" v="1804" actId="478"/>
          <ac:picMkLst>
            <pc:docMk/>
            <pc:sldMk cId="1683152118" sldId="339"/>
            <ac:picMk id="3" creationId="{919B2D3C-D3A0-552A-53BD-51BB4153E27A}"/>
          </ac:picMkLst>
        </pc:picChg>
        <pc:picChg chg="add mod modCrop">
          <ac:chgData name="Perrine RODIER - Le Nouveau Belier" userId="8d18d86c-7c03-4563-8894-8ee266adb6ca" providerId="ADAL" clId="{4525EA62-1F3F-4781-843F-5B03EF5884BB}" dt="2024-10-24T16:15:02.692" v="1850" actId="1036"/>
          <ac:picMkLst>
            <pc:docMk/>
            <pc:sldMk cId="1683152118" sldId="339"/>
            <ac:picMk id="4" creationId="{9CCCD4E4-1EBB-7EC8-2336-5DB225C2E5BC}"/>
          </ac:picMkLst>
        </pc:picChg>
      </pc:sldChg>
      <pc:sldChg chg="modSp add mod">
        <pc:chgData name="Perrine RODIER - Le Nouveau Belier" userId="8d18d86c-7c03-4563-8894-8ee266adb6ca" providerId="ADAL" clId="{4525EA62-1F3F-4781-843F-5B03EF5884BB}" dt="2024-10-24T16:12:19.430" v="1803" actId="20577"/>
        <pc:sldMkLst>
          <pc:docMk/>
          <pc:sldMk cId="4215147183" sldId="340"/>
        </pc:sldMkLst>
        <pc:spChg chg="mod">
          <ac:chgData name="Perrine RODIER - Le Nouveau Belier" userId="8d18d86c-7c03-4563-8894-8ee266adb6ca" providerId="ADAL" clId="{4525EA62-1F3F-4781-843F-5B03EF5884BB}" dt="2024-10-24T16:12:19.430" v="1803" actId="20577"/>
          <ac:spMkLst>
            <pc:docMk/>
            <pc:sldMk cId="4215147183" sldId="340"/>
            <ac:spMk id="2" creationId="{D0148346-A1DE-D83E-859B-8276558A8081}"/>
          </ac:spMkLst>
        </pc:spChg>
      </pc:sldChg>
      <pc:sldChg chg="addSp delSp modSp add mod">
        <pc:chgData name="Perrine RODIER - Le Nouveau Belier" userId="8d18d86c-7c03-4563-8894-8ee266adb6ca" providerId="ADAL" clId="{4525EA62-1F3F-4781-843F-5B03EF5884BB}" dt="2024-10-24T16:14:52.273" v="1839" actId="1037"/>
        <pc:sldMkLst>
          <pc:docMk/>
          <pc:sldMk cId="1363079874" sldId="341"/>
        </pc:sldMkLst>
        <pc:picChg chg="add del mod modCrop">
          <ac:chgData name="Perrine RODIER - Le Nouveau Belier" userId="8d18d86c-7c03-4563-8894-8ee266adb6ca" providerId="ADAL" clId="{4525EA62-1F3F-4781-843F-5B03EF5884BB}" dt="2024-10-24T16:14:21.424" v="1826" actId="478"/>
          <ac:picMkLst>
            <pc:docMk/>
            <pc:sldMk cId="1363079874" sldId="341"/>
            <ac:picMk id="3" creationId="{D6BD2CDC-23AA-3469-F18F-98E9147794F3}"/>
          </ac:picMkLst>
        </pc:picChg>
        <pc:picChg chg="del">
          <ac:chgData name="Perrine RODIER - Le Nouveau Belier" userId="8d18d86c-7c03-4563-8894-8ee266adb6ca" providerId="ADAL" clId="{4525EA62-1F3F-4781-843F-5B03EF5884BB}" dt="2024-10-24T16:13:22.541" v="1817" actId="478"/>
          <ac:picMkLst>
            <pc:docMk/>
            <pc:sldMk cId="1363079874" sldId="341"/>
            <ac:picMk id="4" creationId="{9CCCD4E4-1EBB-7EC8-2336-5DB225C2E5BC}"/>
          </ac:picMkLst>
        </pc:picChg>
        <pc:picChg chg="add mod modCrop">
          <ac:chgData name="Perrine RODIER - Le Nouveau Belier" userId="8d18d86c-7c03-4563-8894-8ee266adb6ca" providerId="ADAL" clId="{4525EA62-1F3F-4781-843F-5B03EF5884BB}" dt="2024-10-24T16:14:52.273" v="1839" actId="1037"/>
          <ac:picMkLst>
            <pc:docMk/>
            <pc:sldMk cId="1363079874" sldId="341"/>
            <ac:picMk id="6" creationId="{94D300F0-2C6F-B6EE-BD37-B2A8898ECDD3}"/>
          </ac:picMkLst>
        </pc:picChg>
      </pc:sldChg>
      <pc:sldChg chg="addSp delSp modSp add mod">
        <pc:chgData name="Perrine RODIER - Le Nouveau Belier" userId="8d18d86c-7c03-4563-8894-8ee266adb6ca" providerId="ADAL" clId="{4525EA62-1F3F-4781-843F-5B03EF5884BB}" dt="2024-10-24T16:15:34.792" v="1859" actId="1076"/>
        <pc:sldMkLst>
          <pc:docMk/>
          <pc:sldMk cId="1582951950" sldId="342"/>
        </pc:sldMkLst>
        <pc:picChg chg="del">
          <ac:chgData name="Perrine RODIER - Le Nouveau Belier" userId="8d18d86c-7c03-4563-8894-8ee266adb6ca" providerId="ADAL" clId="{4525EA62-1F3F-4781-843F-5B03EF5884BB}" dt="2024-10-24T16:13:33.641" v="1819" actId="478"/>
          <ac:picMkLst>
            <pc:docMk/>
            <pc:sldMk cId="1582951950" sldId="342"/>
            <ac:picMk id="3" creationId="{D6BD2CDC-23AA-3469-F18F-98E9147794F3}"/>
          </ac:picMkLst>
        </pc:picChg>
        <pc:picChg chg="add del mod">
          <ac:chgData name="Perrine RODIER - Le Nouveau Belier" userId="8d18d86c-7c03-4563-8894-8ee266adb6ca" providerId="ADAL" clId="{4525EA62-1F3F-4781-843F-5B03EF5884BB}" dt="2024-10-24T16:13:42.777" v="1823" actId="478"/>
          <ac:picMkLst>
            <pc:docMk/>
            <pc:sldMk cId="1582951950" sldId="342"/>
            <ac:picMk id="4" creationId="{5AD46AB1-70EF-745D-F486-88812151764E}"/>
          </ac:picMkLst>
        </pc:picChg>
        <pc:picChg chg="add mod modCrop">
          <ac:chgData name="Perrine RODIER - Le Nouveau Belier" userId="8d18d86c-7c03-4563-8894-8ee266adb6ca" providerId="ADAL" clId="{4525EA62-1F3F-4781-843F-5B03EF5884BB}" dt="2024-10-24T16:15:34.792" v="1859" actId="1076"/>
          <ac:picMkLst>
            <pc:docMk/>
            <pc:sldMk cId="1582951950" sldId="342"/>
            <ac:picMk id="6" creationId="{5449561A-3A8A-E666-D0C4-66EE8F264B36}"/>
          </ac:picMkLst>
        </pc:picChg>
      </pc:sldChg>
      <pc:sldChg chg="modSp add mod">
        <pc:chgData name="Perrine RODIER - Le Nouveau Belier" userId="8d18d86c-7c03-4563-8894-8ee266adb6ca" providerId="ADAL" clId="{4525EA62-1F3F-4781-843F-5B03EF5884BB}" dt="2024-10-24T16:15:46.291" v="1861" actId="20577"/>
        <pc:sldMkLst>
          <pc:docMk/>
          <pc:sldMk cId="2464938035" sldId="343"/>
        </pc:sldMkLst>
        <pc:spChg chg="mod">
          <ac:chgData name="Perrine RODIER - Le Nouveau Belier" userId="8d18d86c-7c03-4563-8894-8ee266adb6ca" providerId="ADAL" clId="{4525EA62-1F3F-4781-843F-5B03EF5884BB}" dt="2024-10-24T16:15:46.291" v="1861" actId="20577"/>
          <ac:spMkLst>
            <pc:docMk/>
            <pc:sldMk cId="2464938035" sldId="343"/>
            <ac:spMk id="2" creationId="{D0148346-A1DE-D83E-859B-8276558A8081}"/>
          </ac:spMkLst>
        </pc:spChg>
      </pc:sldChg>
      <pc:sldChg chg="modSp add mod">
        <pc:chgData name="Perrine RODIER - Le Nouveau Belier" userId="8d18d86c-7c03-4563-8894-8ee266adb6ca" providerId="ADAL" clId="{4525EA62-1F3F-4781-843F-5B03EF5884BB}" dt="2024-10-24T16:17:30.511" v="1869" actId="1038"/>
        <pc:sldMkLst>
          <pc:docMk/>
          <pc:sldMk cId="4117551027" sldId="344"/>
        </pc:sldMkLst>
        <pc:picChg chg="mod modCrop">
          <ac:chgData name="Perrine RODIER - Le Nouveau Belier" userId="8d18d86c-7c03-4563-8894-8ee266adb6ca" providerId="ADAL" clId="{4525EA62-1F3F-4781-843F-5B03EF5884BB}" dt="2024-10-24T16:17:30.511" v="1869" actId="1038"/>
          <ac:picMkLst>
            <pc:docMk/>
            <pc:sldMk cId="4117551027" sldId="344"/>
            <ac:picMk id="6" creationId="{5449561A-3A8A-E666-D0C4-66EE8F264B36}"/>
          </ac:picMkLst>
        </pc:picChg>
      </pc:sldChg>
      <pc:sldChg chg="addSp delSp modSp new mod">
        <pc:chgData name="Perrine RODIER - Le Nouveau Belier" userId="8d18d86c-7c03-4563-8894-8ee266adb6ca" providerId="ADAL" clId="{4525EA62-1F3F-4781-843F-5B03EF5884BB}" dt="2024-10-25T09:30:26.603" v="2026" actId="1076"/>
        <pc:sldMkLst>
          <pc:docMk/>
          <pc:sldMk cId="1108997647" sldId="345"/>
        </pc:sldMkLst>
        <pc:spChg chg="del">
          <ac:chgData name="Perrine RODIER - Le Nouveau Belier" userId="8d18d86c-7c03-4563-8894-8ee266adb6ca" providerId="ADAL" clId="{4525EA62-1F3F-4781-843F-5B03EF5884BB}" dt="2024-10-25T09:08:46.423" v="1985" actId="478"/>
          <ac:spMkLst>
            <pc:docMk/>
            <pc:sldMk cId="1108997647" sldId="345"/>
            <ac:spMk id="2" creationId="{330302EB-64AA-5435-17BB-6D6D224B0F61}"/>
          </ac:spMkLst>
        </pc:spChg>
        <pc:spChg chg="del">
          <ac:chgData name="Perrine RODIER - Le Nouveau Belier" userId="8d18d86c-7c03-4563-8894-8ee266adb6ca" providerId="ADAL" clId="{4525EA62-1F3F-4781-843F-5B03EF5884BB}" dt="2024-10-25T09:08:46.423" v="1985" actId="478"/>
          <ac:spMkLst>
            <pc:docMk/>
            <pc:sldMk cId="1108997647" sldId="345"/>
            <ac:spMk id="3" creationId="{78A0FDBD-6DC2-FB51-A6EA-85456B64A0FF}"/>
          </ac:spMkLst>
        </pc:spChg>
        <pc:picChg chg="add mod">
          <ac:chgData name="Perrine RODIER - Le Nouveau Belier" userId="8d18d86c-7c03-4563-8894-8ee266adb6ca" providerId="ADAL" clId="{4525EA62-1F3F-4781-843F-5B03EF5884BB}" dt="2024-10-25T09:30:17.490" v="2022" actId="1076"/>
          <ac:picMkLst>
            <pc:docMk/>
            <pc:sldMk cId="1108997647" sldId="345"/>
            <ac:picMk id="4" creationId="{BC250FC8-915E-36C3-159A-D8F01EC11751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13.656" v="2020" actId="1076"/>
          <ac:picMkLst>
            <pc:docMk/>
            <pc:sldMk cId="1108997647" sldId="345"/>
            <ac:picMk id="5" creationId="{D427A08B-226C-8CC5-64E0-D4824B6CDE4B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11.245" v="2019" actId="14100"/>
          <ac:picMkLst>
            <pc:docMk/>
            <pc:sldMk cId="1108997647" sldId="345"/>
            <ac:picMk id="6" creationId="{48489611-9D5E-0588-43F7-8ED4F19967E5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15.483" v="2021" actId="1076"/>
          <ac:picMkLst>
            <pc:docMk/>
            <pc:sldMk cId="1108997647" sldId="345"/>
            <ac:picMk id="7" creationId="{A84ACD18-0002-826D-D798-DBCF4BE09200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22.206" v="2024" actId="1076"/>
          <ac:picMkLst>
            <pc:docMk/>
            <pc:sldMk cId="1108997647" sldId="345"/>
            <ac:picMk id="8" creationId="{604F9037-A417-5AF8-5C67-B858E5925F58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24.112" v="2025" actId="1076"/>
          <ac:picMkLst>
            <pc:docMk/>
            <pc:sldMk cId="1108997647" sldId="345"/>
            <ac:picMk id="9" creationId="{27B7A80A-F515-4B16-546B-69C416BAC4DE}"/>
          </ac:picMkLst>
        </pc:picChg>
        <pc:picChg chg="add mod">
          <ac:chgData name="Perrine RODIER - Le Nouveau Belier" userId="8d18d86c-7c03-4563-8894-8ee266adb6ca" providerId="ADAL" clId="{4525EA62-1F3F-4781-843F-5B03EF5884BB}" dt="2024-10-25T09:30:26.603" v="2026" actId="1076"/>
          <ac:picMkLst>
            <pc:docMk/>
            <pc:sldMk cId="1108997647" sldId="345"/>
            <ac:picMk id="10" creationId="{0303E665-CAF2-D40E-1E0C-F662360CA127}"/>
          </ac:picMkLst>
        </pc:picChg>
      </pc:sldChg>
      <pc:sldMasterChg chg="modSldLayout">
        <pc:chgData name="Perrine RODIER - Le Nouveau Belier" userId="8d18d86c-7c03-4563-8894-8ee266adb6ca" providerId="ADAL" clId="{4525EA62-1F3F-4781-843F-5B03EF5884BB}" dt="2024-10-24T16:09:36.212" v="1767" actId="2085"/>
        <pc:sldMasterMkLst>
          <pc:docMk/>
          <pc:sldMasterMk cId="1443337734" sldId="2147483648"/>
        </pc:sldMasterMkLst>
        <pc:sldLayoutChg chg="addSp delSp modSp mod">
          <pc:chgData name="Perrine RODIER - Le Nouveau Belier" userId="8d18d86c-7c03-4563-8894-8ee266adb6ca" providerId="ADAL" clId="{4525EA62-1F3F-4781-843F-5B03EF5884BB}" dt="2024-10-24T16:09:36.212" v="1767" actId="2085"/>
          <pc:sldLayoutMkLst>
            <pc:docMk/>
            <pc:sldMasterMk cId="1443337734" sldId="2147483648"/>
            <pc:sldLayoutMk cId="1956033583" sldId="2147483745"/>
          </pc:sldLayoutMkLst>
          <pc:spChg chg="add mod">
            <ac:chgData name="Perrine RODIER - Le Nouveau Belier" userId="8d18d86c-7c03-4563-8894-8ee266adb6ca" providerId="ADAL" clId="{4525EA62-1F3F-4781-843F-5B03EF5884BB}" dt="2024-10-24T16:09:36.212" v="1767" actId="2085"/>
            <ac:spMkLst>
              <pc:docMk/>
              <pc:sldMasterMk cId="1443337734" sldId="2147483648"/>
              <pc:sldLayoutMk cId="1956033583" sldId="2147483745"/>
              <ac:spMk id="2" creationId="{5EA2964A-E128-A017-F9BC-4D05B0D46B7F}"/>
            </ac:spMkLst>
          </pc:spChg>
          <pc:spChg chg="del">
            <ac:chgData name="Perrine RODIER - Le Nouveau Belier" userId="8d18d86c-7c03-4563-8894-8ee266adb6ca" providerId="ADAL" clId="{4525EA62-1F3F-4781-843F-5B03EF5884BB}" dt="2024-10-24T16:09:17.283" v="1764" actId="478"/>
            <ac:spMkLst>
              <pc:docMk/>
              <pc:sldMasterMk cId="1443337734" sldId="2147483648"/>
              <pc:sldLayoutMk cId="1956033583" sldId="2147483745"/>
              <ac:spMk id="3" creationId="{5088E2DB-6FC7-ECA0-563B-72EE9FC72FB0}"/>
            </ac:spMkLst>
          </pc:spChg>
          <pc:picChg chg="add del mod modCrop">
            <ac:chgData name="Perrine RODIER - Le Nouveau Belier" userId="8d18d86c-7c03-4563-8894-8ee266adb6ca" providerId="ADAL" clId="{4525EA62-1F3F-4781-843F-5B03EF5884BB}" dt="2024-10-24T16:09:13.849" v="1763" actId="14100"/>
            <ac:picMkLst>
              <pc:docMk/>
              <pc:sldMasterMk cId="1443337734" sldId="2147483648"/>
              <pc:sldLayoutMk cId="1956033583" sldId="2147483745"/>
              <ac:picMk id="4" creationId="{000F0D36-35B7-323C-BFDB-0F428CCD151E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0F5D-3A29-4A8B-BD9F-1ABF40456D97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A9C-7656-469B-804F-105B8A4EB6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veillez à votre sécurité et à celle des autres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évitez les accidents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• remportez la victoire et de nombreuses dotations !</a:t>
            </a:r>
          </a:p>
          <a:p>
            <a:pPr marL="540385" marR="539750" algn="ctr"/>
            <a:r>
              <a:rPr lang="fr-FR" sz="1800" kern="1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 (Corps CS)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89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A9C-7656-469B-804F-105B8A4EB6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9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25733"/>
          <a:stretch/>
        </p:blipFill>
        <p:spPr>
          <a:xfrm>
            <a:off x="8856921" y="4316689"/>
            <a:ext cx="3335078" cy="25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2964A-E128-A017-F9BC-4D05B0D46B7F}"/>
              </a:ext>
            </a:extLst>
          </p:cNvPr>
          <p:cNvSpPr/>
          <p:nvPr userDrawn="1"/>
        </p:nvSpPr>
        <p:spPr>
          <a:xfrm>
            <a:off x="8771860" y="3721395"/>
            <a:ext cx="786810" cy="20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3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21174-632A-7550-218B-A6D06F193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7A0D1-ACD2-90D2-36EE-9D8D502B7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C4322-74A9-06F9-1D2B-015122F981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504475-3D41-4468-7D9B-0B44A6599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69A950-B461-8D94-E83F-0E0F78BB6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7BAE0E-E5EC-D6E8-004F-FE6BE198F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0B318D-21D4-E365-FEE1-AF4E75EF8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60D064-0D04-5033-733C-4751212D8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745" r:id="rId14"/>
    <p:sldLayoutId id="2147483694" r:id="rId15"/>
    <p:sldLayoutId id="2147483695" r:id="rId16"/>
    <p:sldLayoutId id="2147483696" r:id="rId17"/>
    <p:sldLayoutId id="2147483697" r:id="rId18"/>
    <p:sldLayoutId id="2147483741" r:id="rId19"/>
    <p:sldLayoutId id="2147483740" r:id="rId20"/>
    <p:sldLayoutId id="2147483699" r:id="rId21"/>
    <p:sldLayoutId id="2147483716" r:id="rId22"/>
    <p:sldLayoutId id="2147483717" r:id="rId23"/>
    <p:sldLayoutId id="2147483715" r:id="rId24"/>
    <p:sldLayoutId id="2147483718" r:id="rId25"/>
    <p:sldLayoutId id="2147483704" r:id="rId26"/>
    <p:sldLayoutId id="2147483719" r:id="rId27"/>
    <p:sldLayoutId id="2147483660" r:id="rId28"/>
    <p:sldLayoutId id="2147483720" r:id="rId29"/>
    <p:sldLayoutId id="2147483684" r:id="rId30"/>
    <p:sldLayoutId id="2147483721" r:id="rId31"/>
    <p:sldLayoutId id="2147483706" r:id="rId32"/>
    <p:sldLayoutId id="2147483722" r:id="rId33"/>
    <p:sldLayoutId id="2147483662" r:id="rId34"/>
    <p:sldLayoutId id="2147483723" r:id="rId35"/>
    <p:sldLayoutId id="2147483707" r:id="rId36"/>
    <p:sldLayoutId id="2147483724" r:id="rId37"/>
    <p:sldLayoutId id="2147483708" r:id="rId38"/>
    <p:sldLayoutId id="2147483725" r:id="rId39"/>
    <p:sldLayoutId id="2147483709" r:id="rId40"/>
    <p:sldLayoutId id="2147483726" r:id="rId41"/>
    <p:sldLayoutId id="2147483710" r:id="rId42"/>
    <p:sldLayoutId id="2147483727" r:id="rId43"/>
    <p:sldLayoutId id="2147483711" r:id="rId44"/>
    <p:sldLayoutId id="2147483728" r:id="rId45"/>
    <p:sldLayoutId id="2147483712" r:id="rId46"/>
    <p:sldLayoutId id="2147483729" r:id="rId47"/>
    <p:sldLayoutId id="2147483736" r:id="rId48"/>
    <p:sldLayoutId id="2147483737" r:id="rId49"/>
    <p:sldLayoutId id="2147483738" r:id="rId50"/>
    <p:sldLayoutId id="2147483739" r:id="rId51"/>
    <p:sldLayoutId id="2147483713" r:id="rId52"/>
    <p:sldLayoutId id="2147483730" r:id="rId53"/>
    <p:sldLayoutId id="2147483714" r:id="rId54"/>
    <p:sldLayoutId id="2147483731" r:id="rId55"/>
    <p:sldLayoutId id="2147483682" r:id="rId56"/>
    <p:sldLayoutId id="2147483732" r:id="rId57"/>
    <p:sldLayoutId id="2147483743" r:id="rId58"/>
    <p:sldLayoutId id="2147483744" r:id="rId59"/>
    <p:sldLayoutId id="2147483733" r:id="rId60"/>
    <p:sldLayoutId id="2147483734" r:id="rId61"/>
    <p:sldLayoutId id="2147483698" r:id="rId62"/>
    <p:sldLayoutId id="2147483703" r:id="rId63"/>
    <p:sldLayoutId id="2147483701" r:id="rId64"/>
    <p:sldLayoutId id="2147483705" r:id="rId65"/>
    <p:sldLayoutId id="2147483700" r:id="rId66"/>
    <p:sldLayoutId id="2147483702" r:id="rId67"/>
    <p:sldLayoutId id="2147483650" r:id="rId68"/>
    <p:sldLayoutId id="2147483672" r:id="rId69"/>
    <p:sldLayoutId id="2147483671" r:id="rId70"/>
    <p:sldLayoutId id="2147483661" r:id="rId71"/>
    <p:sldLayoutId id="2147483686" r:id="rId72"/>
    <p:sldLayoutId id="2147483681" r:id="rId73"/>
    <p:sldLayoutId id="2147483687" r:id="rId74"/>
    <p:sldLayoutId id="2147483668" r:id="rId75"/>
    <p:sldLayoutId id="2147483652" r:id="rId76"/>
    <p:sldLayoutId id="2147483653" r:id="rId77"/>
    <p:sldLayoutId id="2147483654" r:id="rId78"/>
    <p:sldLayoutId id="2147483655" r:id="rId79"/>
    <p:sldLayoutId id="2147483656" r:id="rId80"/>
    <p:sldLayoutId id="2147483657" r:id="rId81"/>
    <p:sldLayoutId id="2147483658" r:id="rId82"/>
    <p:sldLayoutId id="214748365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CHALLENGE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SÉCURITÉ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AXE 2</a:t>
            </a:r>
          </a:p>
        </p:txBody>
      </p:sp>
    </p:spTree>
    <p:extLst>
      <p:ext uri="{BB962C8B-B14F-4D97-AF65-F5344CB8AC3E}">
        <p14:creationId xmlns:p14="http://schemas.microsoft.com/office/powerpoint/2010/main" val="55912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6664072-0847-4F31-3EF0-C7B75FDBE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23834"/>
          <a:stretch/>
        </p:blipFill>
        <p:spPr>
          <a:xfrm>
            <a:off x="2409108" y="880110"/>
            <a:ext cx="7373783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E531BF3-5D7A-03E3-8435-31916762F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20500" r="11125" b="22334"/>
          <a:stretch/>
        </p:blipFill>
        <p:spPr>
          <a:xfrm>
            <a:off x="1764030" y="1636641"/>
            <a:ext cx="8663940" cy="35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9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AXE 3</a:t>
            </a:r>
          </a:p>
        </p:txBody>
      </p:sp>
    </p:spTree>
    <p:extLst>
      <p:ext uri="{BB962C8B-B14F-4D97-AF65-F5344CB8AC3E}">
        <p14:creationId xmlns:p14="http://schemas.microsoft.com/office/powerpoint/2010/main" val="4215147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9CCCD4E4-1EBB-7EC8-2336-5DB225C2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20334" r="15625" b="23166"/>
          <a:stretch/>
        </p:blipFill>
        <p:spPr>
          <a:xfrm>
            <a:off x="1954530" y="1463040"/>
            <a:ext cx="827532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4D300F0-2C6F-B6EE-BD37-B2A8898E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29333" r="13000" b="24667"/>
          <a:stretch/>
        </p:blipFill>
        <p:spPr>
          <a:xfrm>
            <a:off x="1634490" y="1748790"/>
            <a:ext cx="892683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AXE 4</a:t>
            </a:r>
          </a:p>
        </p:txBody>
      </p:sp>
    </p:spTree>
    <p:extLst>
      <p:ext uri="{BB962C8B-B14F-4D97-AF65-F5344CB8AC3E}">
        <p14:creationId xmlns:p14="http://schemas.microsoft.com/office/powerpoint/2010/main" val="2464938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ogo, Emblème, Marque&#10;&#10;Description générée automatiquement">
            <a:extLst>
              <a:ext uri="{FF2B5EF4-FFF2-40B4-BE49-F238E27FC236}">
                <a16:creationId xmlns:a16="http://schemas.microsoft.com/office/drawing/2014/main" id="{5449561A-3A8A-E666-D0C4-66EE8F264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8" t="5999" r="7843" b="5500"/>
          <a:stretch/>
        </p:blipFill>
        <p:spPr>
          <a:xfrm>
            <a:off x="4010025" y="394335"/>
            <a:ext cx="417195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1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49561A-3A8A-E666-D0C4-66EE8F264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2919" r="23234" b="8004"/>
          <a:stretch/>
        </p:blipFill>
        <p:spPr>
          <a:xfrm>
            <a:off x="3554730" y="571500"/>
            <a:ext cx="5429249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51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C250FC8-915E-36C3-159A-D8F01EC11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8333" r="22187" b="9500"/>
          <a:stretch/>
        </p:blipFill>
        <p:spPr>
          <a:xfrm>
            <a:off x="745636" y="112600"/>
            <a:ext cx="2826550" cy="2338069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427A08B-226C-8CC5-64E0-D4824B6CD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23834"/>
          <a:stretch/>
        </p:blipFill>
        <p:spPr>
          <a:xfrm>
            <a:off x="4186544" y="112600"/>
            <a:ext cx="3671968" cy="2197061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8489611-9D5E-0588-43F7-8ED4F1996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20500" r="11125" b="22334"/>
          <a:stretch/>
        </p:blipFill>
        <p:spPr>
          <a:xfrm>
            <a:off x="8005457" y="761657"/>
            <a:ext cx="3911786" cy="1618507"/>
          </a:xfrm>
          <a:prstGeom prst="rect">
            <a:avLst/>
          </a:prstGeom>
        </p:spPr>
      </p:pic>
      <p:pic>
        <p:nvPicPr>
          <p:cNvPr id="7" name="Image 6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A84ACD18-0002-826D-D798-DBCF4BE09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20334" r="15625" b="23166"/>
          <a:stretch/>
        </p:blipFill>
        <p:spPr>
          <a:xfrm>
            <a:off x="745636" y="2958584"/>
            <a:ext cx="3949559" cy="1849310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04F9037-A417-5AF8-5C67-B858E5925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29333" r="13000" b="24667"/>
          <a:stretch/>
        </p:blipFill>
        <p:spPr>
          <a:xfrm>
            <a:off x="488818" y="5095376"/>
            <a:ext cx="4314618" cy="1524756"/>
          </a:xfrm>
          <a:prstGeom prst="rect">
            <a:avLst/>
          </a:prstGeom>
        </p:spPr>
      </p:pic>
      <p:pic>
        <p:nvPicPr>
          <p:cNvPr id="9" name="Image 8" descr="Une image contenant texte, logo, Emblème, Marque&#10;&#10;Description générée automatiquement">
            <a:extLst>
              <a:ext uri="{FF2B5EF4-FFF2-40B4-BE49-F238E27FC236}">
                <a16:creationId xmlns:a16="http://schemas.microsoft.com/office/drawing/2014/main" id="{27B7A80A-F515-4B16-546B-69C416BAC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8" t="5999" r="7843" b="5500"/>
          <a:stretch/>
        </p:blipFill>
        <p:spPr>
          <a:xfrm>
            <a:off x="5833191" y="2979989"/>
            <a:ext cx="2172266" cy="3160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03E665-CAF2-D40E-1E0C-F662360CA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2919" r="23234" b="8004"/>
          <a:stretch/>
        </p:blipFill>
        <p:spPr>
          <a:xfrm>
            <a:off x="8639789" y="3034841"/>
            <a:ext cx="3063393" cy="3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DEMANDE</a:t>
            </a:r>
          </a:p>
        </p:txBody>
      </p:sp>
    </p:spTree>
    <p:extLst>
      <p:ext uri="{BB962C8B-B14F-4D97-AF65-F5344CB8AC3E}">
        <p14:creationId xmlns:p14="http://schemas.microsoft.com/office/powerpoint/2010/main" val="4039790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5DDC3C-E1B2-244A-8415-A59266EE3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9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r>
              <a:rPr lang="fr-FR" sz="2400" b="1" dirty="0">
                <a:solidFill>
                  <a:srgbClr val="00963F"/>
                </a:solidFill>
              </a:rPr>
              <a:t>Le Contexte</a:t>
            </a:r>
          </a:p>
          <a:p>
            <a:endParaRPr lang="fr-FR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Depuis quels mois, </a:t>
            </a:r>
            <a:r>
              <a:rPr lang="fr-FR" sz="2000" b="1" dirty="0"/>
              <a:t>les accidents se multiplient </a:t>
            </a:r>
            <a:r>
              <a:rPr lang="fr-FR" sz="2000" dirty="0"/>
              <a:t>dans les centres.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b="1" dirty="0"/>
              <a:t>Pour remobiliser les équipes autour des bonnes pratiques </a:t>
            </a:r>
            <a:r>
              <a:rPr lang="fr-FR" sz="2000" dirty="0"/>
              <a:t>de sécurité</a:t>
            </a:r>
            <a:br>
              <a:rPr lang="fr-FR" sz="2000" dirty="0"/>
            </a:br>
            <a:endParaRPr lang="fr-FR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b="1" dirty="0">
                <a:solidFill>
                  <a:srgbClr val="00963F"/>
                </a:solidFill>
              </a:rPr>
              <a:t>	Euromaster lance un grand Challenge Sécurité.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Un challenge qui opposera différentes équipes (centres ?) tout au long de l’année. Le principe 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	</a:t>
            </a:r>
            <a:r>
              <a:rPr lang="fr-FR" sz="2000" b="1" dirty="0"/>
              <a:t>Le respect des règles de sécurité </a:t>
            </a:r>
            <a:r>
              <a:rPr lang="fr-FR" sz="2000" dirty="0"/>
              <a:t>et l’adoption des bonnes pratiques </a:t>
            </a:r>
            <a:br>
              <a:rPr lang="fr-FR" sz="2000" dirty="0"/>
            </a:br>
            <a:r>
              <a:rPr lang="fr-FR" sz="2000" dirty="0"/>
              <a:t>	</a:t>
            </a:r>
            <a:r>
              <a:rPr lang="fr-FR" sz="2000" b="1" dirty="0"/>
              <a:t>permettront de gagner des points</a:t>
            </a:r>
            <a:r>
              <a:rPr lang="fr-FR" sz="20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	L’équipe qui remporte le </a:t>
            </a:r>
            <a:r>
              <a:rPr lang="fr-FR" sz="2000" b="1" dirty="0"/>
              <a:t>plus de points gagnera une dotation.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243E4E8F-9DE6-3F9A-BA44-AED9AEC53282}"/>
              </a:ext>
            </a:extLst>
          </p:cNvPr>
          <p:cNvSpPr/>
          <p:nvPr/>
        </p:nvSpPr>
        <p:spPr>
          <a:xfrm rot="5400000">
            <a:off x="968972" y="4593253"/>
            <a:ext cx="531125" cy="172531"/>
          </a:xfrm>
          <a:prstGeom prst="triangle">
            <a:avLst/>
          </a:prstGeom>
          <a:solidFill>
            <a:srgbClr val="009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742EABEF-C2E1-ECD2-16FF-5096D3CA0E2F}"/>
              </a:ext>
            </a:extLst>
          </p:cNvPr>
          <p:cNvSpPr/>
          <p:nvPr/>
        </p:nvSpPr>
        <p:spPr>
          <a:xfrm rot="5400000">
            <a:off x="968972" y="5627955"/>
            <a:ext cx="531125" cy="172531"/>
          </a:xfrm>
          <a:prstGeom prst="triangle">
            <a:avLst/>
          </a:prstGeom>
          <a:solidFill>
            <a:srgbClr val="009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50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Les Objectifs</a:t>
            </a:r>
          </a:p>
          <a:p>
            <a:endParaRPr lang="fr-FR" sz="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Développer, donner de l’ampleur à ce challenge pour 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Renforcer l’engagement des équipes </a:t>
            </a:r>
            <a:r>
              <a:rPr lang="fr-FR" dirty="0"/>
              <a:t>autour des règles de sécurité,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Créer une cohésion d’équipe,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Des raisons supplémentaires </a:t>
            </a:r>
            <a:r>
              <a:rPr lang="fr-FR" dirty="0"/>
              <a:t>de respecter les règles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dirty="0"/>
              <a:t>Motiver les équipes techniques </a:t>
            </a:r>
            <a:r>
              <a:rPr lang="fr-FR" b="1" dirty="0"/>
              <a:t>sur le long terme</a:t>
            </a:r>
            <a:r>
              <a:rPr lang="fr-FR" dirty="0"/>
              <a:t>.</a:t>
            </a:r>
          </a:p>
          <a:p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Les Demandes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Développer un concept sécurité fédérateur, </a:t>
            </a:r>
            <a:r>
              <a:rPr lang="fr-FR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rassembleur, </a:t>
            </a:r>
            <a:br>
              <a:rPr lang="fr-FR" dirty="0"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qui incitera les collaborateurs à s’investir dans le respect du double réflexe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Développer une identité visuelle marquée, des messages percutants</a:t>
            </a:r>
            <a:endParaRPr lang="fr-FR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19274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Comment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rgbClr val="00963F"/>
                </a:solidFill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/>
              <a:t>En créant une dynamique forte avec 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/>
              <a:t>Un concept autour du « club », </a:t>
            </a:r>
            <a:r>
              <a:rPr lang="fr-FR" sz="2400" dirty="0"/>
              <a:t>d’une communauté,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/>
              <a:t>Un parallèle avec le monde du </a:t>
            </a:r>
            <a:r>
              <a:rPr lang="fr-FR" sz="2400" b="1" dirty="0"/>
              <a:t>football</a:t>
            </a:r>
            <a:r>
              <a:rPr lang="fr-FR" sz="2400" dirty="0"/>
              <a:t>.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71813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b="1" dirty="0"/>
          </a:p>
          <a:p>
            <a:r>
              <a:rPr lang="fr-FR" sz="2400" dirty="0"/>
              <a:t>Un Challenge fil rouge qui </a:t>
            </a:r>
            <a:r>
              <a:rPr lang="fr-FR" sz="2400" b="1" dirty="0"/>
              <a:t>rythmera l’année avec des temps forts </a:t>
            </a:r>
            <a:r>
              <a:rPr lang="fr-FR" sz="2400" dirty="0"/>
              <a:t>via :</a:t>
            </a:r>
          </a:p>
          <a:p>
            <a:r>
              <a:rPr lang="fr-FR" sz="1050" b="1" dirty="0"/>
              <a:t> </a:t>
            </a:r>
            <a:endParaRPr lang="fr-FR" sz="10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/>
              <a:t>Une</a:t>
            </a:r>
            <a:r>
              <a:rPr lang="fr-FR" sz="2000" dirty="0"/>
              <a:t> </a:t>
            </a:r>
            <a:r>
              <a:rPr lang="fr-FR" sz="2000" b="1" dirty="0"/>
              <a:t>vidéo</a:t>
            </a:r>
            <a:r>
              <a:rPr lang="fr-FR" sz="2000" dirty="0"/>
              <a:t> teasing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/>
              <a:t>Des événements internes </a:t>
            </a:r>
            <a:r>
              <a:rPr lang="fr-FR" sz="2000" dirty="0"/>
              <a:t>: rappel des classements des équipes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/>
              <a:t>Des vidéos créées par les techniciens </a:t>
            </a:r>
            <a:r>
              <a:rPr lang="fr-FR" sz="2000" dirty="0"/>
              <a:t>chaque mois pour maintenir la mobilisation de tous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 Dispositif</a:t>
            </a:r>
          </a:p>
        </p:txBody>
      </p:sp>
    </p:spTree>
    <p:extLst>
      <p:ext uri="{BB962C8B-B14F-4D97-AF65-F5344CB8AC3E}">
        <p14:creationId xmlns:p14="http://schemas.microsoft.com/office/powerpoint/2010/main" val="110773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1449477"/>
          </a:xfrm>
        </p:spPr>
        <p:txBody>
          <a:bodyPr/>
          <a:lstStyle/>
          <a:p>
            <a:r>
              <a:rPr lang="fr-FR" dirty="0"/>
              <a:t>NOS PROPOSITIONS</a:t>
            </a:r>
          </a:p>
        </p:txBody>
      </p:sp>
    </p:spTree>
    <p:extLst>
      <p:ext uri="{BB962C8B-B14F-4D97-AF65-F5344CB8AC3E}">
        <p14:creationId xmlns:p14="http://schemas.microsoft.com/office/powerpoint/2010/main" val="164281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AXE 1</a:t>
            </a:r>
          </a:p>
        </p:txBody>
      </p:sp>
    </p:spTree>
    <p:extLst>
      <p:ext uri="{BB962C8B-B14F-4D97-AF65-F5344CB8AC3E}">
        <p14:creationId xmlns:p14="http://schemas.microsoft.com/office/powerpoint/2010/main" val="14325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19B2D3C-D3A0-552A-53BD-51BB4153E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8333" r="22187" b="9500"/>
          <a:stretch/>
        </p:blipFill>
        <p:spPr>
          <a:xfrm>
            <a:off x="3089910" y="594360"/>
            <a:ext cx="6012180" cy="49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6460</TotalTime>
  <Words>278</Words>
  <Application>Microsoft Office PowerPoint</Application>
  <PresentationFormat>Grand écran</PresentationFormat>
  <Paragraphs>55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Aptos</vt:lpstr>
      <vt:lpstr>Arial</vt:lpstr>
      <vt:lpstr>Cambria</vt:lpstr>
      <vt:lpstr>Franklin Gothic Book</vt:lpstr>
      <vt:lpstr>Franklin Gothic Demi Cond</vt:lpstr>
      <vt:lpstr>Franklin Gothic Medium Cond</vt:lpstr>
      <vt:lpstr>Wingdings</vt:lpstr>
      <vt:lpstr>Thème Office</vt:lpstr>
      <vt:lpstr>CHALLENGE</vt:lpstr>
      <vt:lpstr>LA DEMANDE</vt:lpstr>
      <vt:lpstr>Rappel du brief</vt:lpstr>
      <vt:lpstr>Rappel du brief</vt:lpstr>
      <vt:lpstr>Rappel du brief</vt:lpstr>
      <vt:lpstr>Le  Dispositif</vt:lpstr>
      <vt:lpstr>NOS PROPOSITIONS</vt:lpstr>
      <vt:lpstr>AXE 1</vt:lpstr>
      <vt:lpstr>Présentation PowerPoint</vt:lpstr>
      <vt:lpstr>AXE 2</vt:lpstr>
      <vt:lpstr>Présentation PowerPoint</vt:lpstr>
      <vt:lpstr>Présentation PowerPoint</vt:lpstr>
      <vt:lpstr>AXE 3</vt:lpstr>
      <vt:lpstr>Présentation PowerPoint</vt:lpstr>
      <vt:lpstr>Présentation PowerPoint</vt:lpstr>
      <vt:lpstr>AXE 4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37</cp:revision>
  <dcterms:created xsi:type="dcterms:W3CDTF">2024-03-12T14:04:54Z</dcterms:created>
  <dcterms:modified xsi:type="dcterms:W3CDTF">2024-10-25T09:30:27Z</dcterms:modified>
</cp:coreProperties>
</file>