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44"/>
  </p:notesMasterIdLst>
  <p:sldIdLst>
    <p:sldId id="2614" r:id="rId5"/>
    <p:sldId id="2321" r:id="rId6"/>
    <p:sldId id="2535" r:id="rId7"/>
    <p:sldId id="2422" r:id="rId8"/>
    <p:sldId id="2537" r:id="rId9"/>
    <p:sldId id="2434" r:id="rId10"/>
    <p:sldId id="2538" r:id="rId11"/>
    <p:sldId id="2435" r:id="rId12"/>
    <p:sldId id="2436" r:id="rId13"/>
    <p:sldId id="2437" r:id="rId14"/>
    <p:sldId id="2438" r:id="rId15"/>
    <p:sldId id="2439" r:id="rId16"/>
    <p:sldId id="2440" r:id="rId17"/>
    <p:sldId id="2443" r:id="rId18"/>
    <p:sldId id="2444" r:id="rId19"/>
    <p:sldId id="2447" r:id="rId20"/>
    <p:sldId id="2451" r:id="rId21"/>
    <p:sldId id="2623" r:id="rId22"/>
    <p:sldId id="2622" r:id="rId23"/>
    <p:sldId id="2546" r:id="rId24"/>
    <p:sldId id="2620" r:id="rId25"/>
    <p:sldId id="2621" r:id="rId26"/>
    <p:sldId id="2540" r:id="rId27"/>
    <p:sldId id="2624" r:id="rId28"/>
    <p:sldId id="2625" r:id="rId29"/>
    <p:sldId id="2548" r:id="rId30"/>
    <p:sldId id="2626" r:id="rId31"/>
    <p:sldId id="2627" r:id="rId32"/>
    <p:sldId id="2547" r:id="rId33"/>
    <p:sldId id="2550" r:id="rId34"/>
    <p:sldId id="2323" r:id="rId35"/>
    <p:sldId id="2327" r:id="rId36"/>
    <p:sldId id="2424" r:id="rId37"/>
    <p:sldId id="2425" r:id="rId38"/>
    <p:sldId id="2426" r:id="rId39"/>
    <p:sldId id="2428" r:id="rId40"/>
    <p:sldId id="2427" r:id="rId41"/>
    <p:sldId id="2628" r:id="rId42"/>
    <p:sldId id="1902" r:id="rId43"/>
  </p:sldIdLst>
  <p:sldSz cx="12192000" cy="6858000"/>
  <p:notesSz cx="9869488" cy="6738938"/>
  <p:embeddedFontLst>
    <p:embeddedFont>
      <p:font typeface="Avenir Next LT Pro" panose="020B0504020202020204" pitchFamily="3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Helvetica" panose="020B0604020202020204" pitchFamily="34" charset="0"/>
      <p:regular r:id="rId53"/>
      <p:bold r:id="rId54"/>
      <p:italic r:id="rId55"/>
      <p:boldItalic r:id="rId5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686" userDrawn="1">
          <p15:clr>
            <a:srgbClr val="A4A3A4"/>
          </p15:clr>
        </p15:guide>
        <p15:guide id="3" orient="horz" pos="459" userDrawn="1">
          <p15:clr>
            <a:srgbClr val="A4A3A4"/>
          </p15:clr>
        </p15:guide>
        <p15:guide id="4" pos="3364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250"/>
    <a:srgbClr val="E84841"/>
    <a:srgbClr val="3193B8"/>
    <a:srgbClr val="FFE500"/>
    <a:srgbClr val="FFFFFF"/>
    <a:srgbClr val="932645"/>
    <a:srgbClr val="4E6489"/>
    <a:srgbClr val="8A8168"/>
    <a:srgbClr val="003D7C"/>
    <a:srgbClr val="512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67" autoAdjust="0"/>
    <p:restoredTop sz="91544" autoAdjust="0"/>
  </p:normalViewPr>
  <p:slideViewPr>
    <p:cSldViewPr snapToGrid="0">
      <p:cViewPr varScale="1">
        <p:scale>
          <a:sx n="61" d="100"/>
          <a:sy n="61" d="100"/>
        </p:scale>
        <p:origin x="452" y="60"/>
      </p:cViewPr>
      <p:guideLst>
        <p:guide pos="3840"/>
        <p:guide orient="horz" pos="686"/>
        <p:guide orient="horz" pos="459"/>
        <p:guide pos="3364"/>
        <p:guide orient="horz" pos="3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notesViewPr>
    <p:cSldViewPr snapToGrid="0">
      <p:cViewPr varScale="1">
        <p:scale>
          <a:sx n="88" d="100"/>
          <a:sy n="88" d="100"/>
        </p:scale>
        <p:origin x="1838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13/12/2023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13/12/2023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13/12/2023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13/12/2023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13/12/2023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13/12/2023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13/12/2023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13/12/2023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13/12/2023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13/12/2023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13/12/2023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13/12/2023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13/12/2023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E96354E-A329-3C48-5D99-C0ED765FA09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077" y="6087192"/>
            <a:ext cx="2000436" cy="7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416175"/>
            <a:ext cx="10363200" cy="1470025"/>
          </a:xfrm>
        </p:spPr>
        <p:txBody>
          <a:bodyPr/>
          <a:lstStyle/>
          <a:p>
            <a:pPr algn="l"/>
            <a:r>
              <a:rPr lang="fr-FR" sz="4800" b="1" dirty="0">
                <a:latin typeface="Avenir Next LT Pro" panose="020B0504020202020204" pitchFamily="34" charset="0"/>
              </a:rPr>
              <a:t>GUIDE RSAT</a:t>
            </a:r>
            <a:endParaRPr lang="fr-FR" sz="4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14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2F23A2-8D11-CE00-B5C4-A6C0AA5E4C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5A93C42-6BED-6851-E093-242FD79361C3}"/>
              </a:ext>
            </a:extLst>
          </p:cNvPr>
          <p:cNvSpPr txBox="1">
            <a:spLocks/>
          </p:cNvSpPr>
          <p:nvPr/>
        </p:nvSpPr>
        <p:spPr bwMode="auto">
          <a:xfrm>
            <a:off x="541865" y="-164304"/>
            <a:ext cx="96736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Entrée secteur - </a:t>
            </a: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Produits carnés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12D7DB-A46F-7A14-8835-83188D5D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4754" y="728663"/>
            <a:ext cx="3862482" cy="54085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08CD52-CA76-411C-6DC9-9F216CA0E33E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4FCEE-0AEC-F200-E6BD-C9B06A647364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</p:spTree>
    <p:extLst>
      <p:ext uri="{BB962C8B-B14F-4D97-AF65-F5344CB8AC3E}">
        <p14:creationId xmlns:p14="http://schemas.microsoft.com/office/powerpoint/2010/main" val="275994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FC9852-FC34-858F-C7F1-0DD30BC74C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12D7DB-A46F-7A14-8835-83188D5D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4754" y="728663"/>
            <a:ext cx="3862482" cy="5408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E176E87-E5A5-3B11-BBC2-D0DDF11BF2C0}"/>
              </a:ext>
            </a:extLst>
          </p:cNvPr>
          <p:cNvSpPr txBox="1">
            <a:spLocks/>
          </p:cNvSpPr>
          <p:nvPr/>
        </p:nvSpPr>
        <p:spPr bwMode="auto">
          <a:xfrm>
            <a:off x="541865" y="66677"/>
            <a:ext cx="900218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Entrée secteur - </a:t>
            </a:r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Accompagnemts</a:t>
            </a:r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4A9F45-C30C-EAB4-4B54-A1AFAEEC9791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15794A-502F-CB43-9157-0881128EC905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</p:spTree>
    <p:extLst>
      <p:ext uri="{BB962C8B-B14F-4D97-AF65-F5344CB8AC3E}">
        <p14:creationId xmlns:p14="http://schemas.microsoft.com/office/powerpoint/2010/main" val="953227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CC40F9-DA76-5B47-82AF-C1AC653133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2082727-C634-92AF-6227-394A61335E10}"/>
              </a:ext>
            </a:extLst>
          </p:cNvPr>
          <p:cNvSpPr txBox="1">
            <a:spLocks/>
          </p:cNvSpPr>
          <p:nvPr/>
        </p:nvSpPr>
        <p:spPr bwMode="auto">
          <a:xfrm>
            <a:off x="541865" y="68531"/>
            <a:ext cx="748537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Entrée secteur - </a:t>
            </a: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Desserts/café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12D7DB-A46F-7A14-8835-83188D5D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4754" y="728663"/>
            <a:ext cx="3862481" cy="5408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BD96D7-A3CE-21FE-2A44-5910E6EEA861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9C596-0937-2715-035D-993EF8E45171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</p:spTree>
    <p:extLst>
      <p:ext uri="{BB962C8B-B14F-4D97-AF65-F5344CB8AC3E}">
        <p14:creationId xmlns:p14="http://schemas.microsoft.com/office/powerpoint/2010/main" val="2690967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94EF3A-7EA1-A46D-A7EF-BBF274FC8C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2505DBC-3976-D9B2-32C0-7C03E22E2781}"/>
              </a:ext>
            </a:extLst>
          </p:cNvPr>
          <p:cNvSpPr txBox="1">
            <a:spLocks/>
          </p:cNvSpPr>
          <p:nvPr/>
        </p:nvSpPr>
        <p:spPr bwMode="auto">
          <a:xfrm>
            <a:off x="541865" y="66677"/>
            <a:ext cx="771631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Entrée secteur - </a:t>
            </a: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Boissons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12D7DB-A46F-7A14-8835-83188D5D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4754" y="728663"/>
            <a:ext cx="3862481" cy="5404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8A043A-3892-7EA5-A86D-E5C9FAE20422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8CF4C6-78C1-67A7-3C06-2783F691CF1E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</p:spTree>
    <p:extLst>
      <p:ext uri="{BB962C8B-B14F-4D97-AF65-F5344CB8AC3E}">
        <p14:creationId xmlns:p14="http://schemas.microsoft.com/office/powerpoint/2010/main" val="1510810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F9916B-0CE8-0422-22B1-FF14C294C4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12D7DB-A46F-7A14-8835-83188D5D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6061" y="728663"/>
            <a:ext cx="3859865" cy="5404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4188ECF9-7A89-2191-2968-3B9A9D18C52E}"/>
              </a:ext>
            </a:extLst>
          </p:cNvPr>
          <p:cNvSpPr txBox="1">
            <a:spLocks/>
          </p:cNvSpPr>
          <p:nvPr/>
        </p:nvSpPr>
        <p:spPr bwMode="auto">
          <a:xfrm>
            <a:off x="541865" y="-164304"/>
            <a:ext cx="97165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Entrée secteur - </a:t>
            </a: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Aides culinaires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E859BE-AFE4-1360-62A8-17E23FDB9829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428B9E-9CA3-5FA4-9B8C-8587F1373C5F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</p:spTree>
    <p:extLst>
      <p:ext uri="{BB962C8B-B14F-4D97-AF65-F5344CB8AC3E}">
        <p14:creationId xmlns:p14="http://schemas.microsoft.com/office/powerpoint/2010/main" val="879623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414B56-2E22-2EF2-5CF1-8A8256999C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2C1FEAF-9D6E-6D57-2394-7D941C66645D}"/>
              </a:ext>
            </a:extLst>
          </p:cNvPr>
          <p:cNvSpPr txBox="1">
            <a:spLocks/>
          </p:cNvSpPr>
          <p:nvPr/>
        </p:nvSpPr>
        <p:spPr bwMode="auto">
          <a:xfrm>
            <a:off x="541865" y="-176215"/>
            <a:ext cx="1057381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Entrée secteur - </a:t>
            </a: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Hygiène pro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12D7DB-A46F-7A14-8835-83188D5D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6061" y="728401"/>
            <a:ext cx="3859865" cy="5401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E9DB44-4944-3831-06CE-4C734F310130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8DA75E-CBDF-8954-1320-79CA0C3BE168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</p:spTree>
    <p:extLst>
      <p:ext uri="{BB962C8B-B14F-4D97-AF65-F5344CB8AC3E}">
        <p14:creationId xmlns:p14="http://schemas.microsoft.com/office/powerpoint/2010/main" val="295949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598E7-5EBD-3D94-3434-C88F406D73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44B0BF8-D235-3295-A2F0-29E648603BB9}"/>
              </a:ext>
            </a:extLst>
          </p:cNvPr>
          <p:cNvSpPr txBox="1">
            <a:spLocks/>
          </p:cNvSpPr>
          <p:nvPr/>
        </p:nvSpPr>
        <p:spPr bwMode="auto">
          <a:xfrm>
            <a:off x="541865" y="75286"/>
            <a:ext cx="62446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Entrée secteur - </a:t>
            </a:r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Eqt</a:t>
            </a: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salle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12D7DB-A46F-7A14-8835-83188D5D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8672" y="739296"/>
            <a:ext cx="3854641" cy="5397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9EA034-7D01-2045-AA9F-74890D5EBA9D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3BB1E5-ACEE-3BA3-420B-EE522DE18DBD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</p:spTree>
    <p:extLst>
      <p:ext uri="{BB962C8B-B14F-4D97-AF65-F5344CB8AC3E}">
        <p14:creationId xmlns:p14="http://schemas.microsoft.com/office/powerpoint/2010/main" val="2264768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89630B-9214-252C-83E5-9DEFB4C0E9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12D7DB-A46F-7A14-8835-83188D5D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8672" y="728663"/>
            <a:ext cx="3854639" cy="5393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DDCF9061-6D79-70A2-CAEC-F6E28D2BF7DF}"/>
              </a:ext>
            </a:extLst>
          </p:cNvPr>
          <p:cNvSpPr txBox="1">
            <a:spLocks/>
          </p:cNvSpPr>
          <p:nvPr/>
        </p:nvSpPr>
        <p:spPr bwMode="auto">
          <a:xfrm>
            <a:off x="541865" y="-164304"/>
            <a:ext cx="780203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Entrée secteur - </a:t>
            </a:r>
            <a:r>
              <a:rPr lang="fr-FR" sz="3200" dirty="0" err="1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Eqt</a:t>
            </a: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cuisine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FF8013-7410-C565-124E-9274055B93A0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B1A616-F336-2F76-28B4-97D8042D97E0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</p:spTree>
    <p:extLst>
      <p:ext uri="{BB962C8B-B14F-4D97-AF65-F5344CB8AC3E}">
        <p14:creationId xmlns:p14="http://schemas.microsoft.com/office/powerpoint/2010/main" val="1293958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A9B669-C560-0563-C635-FA361FFE77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F05259E-DF1C-5B13-B167-822CCCFC0AD0}"/>
              </a:ext>
            </a:extLst>
          </p:cNvPr>
          <p:cNvSpPr txBox="1">
            <a:spLocks/>
          </p:cNvSpPr>
          <p:nvPr/>
        </p:nvSpPr>
        <p:spPr bwMode="auto">
          <a:xfrm>
            <a:off x="541866" y="68531"/>
            <a:ext cx="603673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DP infographie  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249" y="1100375"/>
            <a:ext cx="7729500" cy="54106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CEAD3B-CA0D-6908-FD29-C91D9CB01B81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EA3900-6FBE-ED2D-9C8D-4839E63343ED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</p:spTree>
    <p:extLst>
      <p:ext uri="{BB962C8B-B14F-4D97-AF65-F5344CB8AC3E}">
        <p14:creationId xmlns:p14="http://schemas.microsoft.com/office/powerpoint/2010/main" val="3236971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A9B669-C560-0563-C635-FA361FFE77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F05259E-DF1C-5B13-B167-822CCCFC0AD0}"/>
              </a:ext>
            </a:extLst>
          </p:cNvPr>
          <p:cNvSpPr txBox="1">
            <a:spLocks/>
          </p:cNvSpPr>
          <p:nvPr/>
        </p:nvSpPr>
        <p:spPr bwMode="auto">
          <a:xfrm>
            <a:off x="541866" y="68531"/>
            <a:ext cx="35175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Pages Planches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249" y="1100375"/>
            <a:ext cx="7729500" cy="5410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578E8D-8335-AEBE-706E-C45F69AEAAE7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A27AE5-0279-E8ED-AFCC-D227AD727313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</p:spTree>
    <p:extLst>
      <p:ext uri="{BB962C8B-B14F-4D97-AF65-F5344CB8AC3E}">
        <p14:creationId xmlns:p14="http://schemas.microsoft.com/office/powerpoint/2010/main" val="2689717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COUV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DEC7EC-9E89-FC61-915F-08A5E3BCD8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935FB1-CE96-7211-6BEA-CCC0B1444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2050" y="722780"/>
            <a:ext cx="3867899" cy="5412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DDEFDF-37AD-B8E8-CA87-D12B3A118F0B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</p:spTree>
    <p:extLst>
      <p:ext uri="{BB962C8B-B14F-4D97-AF65-F5344CB8AC3E}">
        <p14:creationId xmlns:p14="http://schemas.microsoft.com/office/powerpoint/2010/main" val="240714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A9B669-C560-0563-C635-FA361FFE77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F05259E-DF1C-5B13-B167-822CCCFC0AD0}"/>
              </a:ext>
            </a:extLst>
          </p:cNvPr>
          <p:cNvSpPr txBox="1">
            <a:spLocks/>
          </p:cNvSpPr>
          <p:nvPr/>
        </p:nvSpPr>
        <p:spPr bwMode="auto">
          <a:xfrm>
            <a:off x="541866" y="68534"/>
            <a:ext cx="35175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Pages Planches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2651" y="1089025"/>
            <a:ext cx="7726696" cy="5410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F9D985-4A9C-7BEF-7C6C-5C076FE56B9E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39A668-E627-F8A7-1BD1-EEE3EF6D85D7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</p:spTree>
    <p:extLst>
      <p:ext uri="{BB962C8B-B14F-4D97-AF65-F5344CB8AC3E}">
        <p14:creationId xmlns:p14="http://schemas.microsoft.com/office/powerpoint/2010/main" val="719371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A9B669-C560-0563-C635-FA361FFE77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2651" y="1090006"/>
            <a:ext cx="7726696" cy="5408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EB9C22E-A5CB-3957-3DA4-5B4008A50ED1}"/>
              </a:ext>
            </a:extLst>
          </p:cNvPr>
          <p:cNvSpPr txBox="1">
            <a:spLocks/>
          </p:cNvSpPr>
          <p:nvPr/>
        </p:nvSpPr>
        <p:spPr bwMode="auto">
          <a:xfrm>
            <a:off x="541866" y="68531"/>
            <a:ext cx="35175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Pages Planches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F525C0-1826-6033-9212-FC812EBCC621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6355D6-4C44-13D1-E831-37BF5825C210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</p:spTree>
    <p:extLst>
      <p:ext uri="{BB962C8B-B14F-4D97-AF65-F5344CB8AC3E}">
        <p14:creationId xmlns:p14="http://schemas.microsoft.com/office/powerpoint/2010/main" val="2769483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A9B669-C560-0563-C635-FA361FFE77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4325" y="1090006"/>
            <a:ext cx="3863347" cy="5408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A44E564-B7FB-8837-69C1-C276BE32A302}"/>
              </a:ext>
            </a:extLst>
          </p:cNvPr>
          <p:cNvSpPr txBox="1">
            <a:spLocks/>
          </p:cNvSpPr>
          <p:nvPr/>
        </p:nvSpPr>
        <p:spPr bwMode="auto">
          <a:xfrm>
            <a:off x="541866" y="68531"/>
            <a:ext cx="35175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Pages Planches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97AD15-BBBA-A14B-AD24-6DD7EE12B62C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B1EED9-DD48-537F-657B-B187690D184F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</p:spTree>
    <p:extLst>
      <p:ext uri="{BB962C8B-B14F-4D97-AF65-F5344CB8AC3E}">
        <p14:creationId xmlns:p14="http://schemas.microsoft.com/office/powerpoint/2010/main" val="1236352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EAD94A-834A-5334-5DC3-0322454738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792E5CE-0560-F4DC-A714-501EBBA77DD8}"/>
              </a:ext>
            </a:extLst>
          </p:cNvPr>
          <p:cNvSpPr txBox="1">
            <a:spLocks/>
          </p:cNvSpPr>
          <p:nvPr/>
        </p:nvSpPr>
        <p:spPr bwMode="auto">
          <a:xfrm>
            <a:off x="541866" y="-174351"/>
            <a:ext cx="35175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Focus Fraises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12D7DB-A46F-7A14-8835-83188D5D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446" y="729430"/>
            <a:ext cx="3865100" cy="54106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FEAF1C-9B82-AAC4-104A-98130CB7D64A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DB0D7-D066-F6B7-C10D-FD84EDB76D2D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</p:spTree>
    <p:extLst>
      <p:ext uri="{BB962C8B-B14F-4D97-AF65-F5344CB8AC3E}">
        <p14:creationId xmlns:p14="http://schemas.microsoft.com/office/powerpoint/2010/main" val="4060126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C0457E-5397-C6CC-F01D-C7C54646C1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6E93C5F-ACC3-E5D1-5AA5-6E434D7503CB}"/>
              </a:ext>
            </a:extLst>
          </p:cNvPr>
          <p:cNvSpPr txBox="1">
            <a:spLocks/>
          </p:cNvSpPr>
          <p:nvPr/>
        </p:nvSpPr>
        <p:spPr bwMode="auto">
          <a:xfrm>
            <a:off x="541866" y="68531"/>
            <a:ext cx="35175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Focus Saumon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12D7DB-A46F-7A14-8835-83188D5D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620" y="729430"/>
            <a:ext cx="3864750" cy="5410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1241D5-93C1-EA5E-E202-33735AF2BFE9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319A97-9160-815C-AA2E-30FBEDA8F702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</p:spTree>
    <p:extLst>
      <p:ext uri="{BB962C8B-B14F-4D97-AF65-F5344CB8AC3E}">
        <p14:creationId xmlns:p14="http://schemas.microsoft.com/office/powerpoint/2010/main" val="1929158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A9B669-C560-0563-C635-FA361FFE77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F05259E-DF1C-5B13-B167-822CCCFC0AD0}"/>
              </a:ext>
            </a:extLst>
          </p:cNvPr>
          <p:cNvSpPr txBox="1">
            <a:spLocks/>
          </p:cNvSpPr>
          <p:nvPr/>
        </p:nvSpPr>
        <p:spPr bwMode="auto">
          <a:xfrm>
            <a:off x="541865" y="82821"/>
            <a:ext cx="626269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Pages Poissonnerie Barquettes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599" y="1089025"/>
            <a:ext cx="7728801" cy="54106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84F285-3387-2B1E-63ED-CE88C185452F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88D24-A3BA-F00F-EDE6-AEE3DE6DBD97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</p:spTree>
    <p:extLst>
      <p:ext uri="{BB962C8B-B14F-4D97-AF65-F5344CB8AC3E}">
        <p14:creationId xmlns:p14="http://schemas.microsoft.com/office/powerpoint/2010/main" val="2147778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A9B669-C560-0563-C635-FA361FFE77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600" y="1089025"/>
            <a:ext cx="7728799" cy="54106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3E4FB6B-8597-25C1-35D9-BE7CF76B37E7}"/>
              </a:ext>
            </a:extLst>
          </p:cNvPr>
          <p:cNvSpPr txBox="1">
            <a:spLocks/>
          </p:cNvSpPr>
          <p:nvPr/>
        </p:nvSpPr>
        <p:spPr bwMode="auto">
          <a:xfrm>
            <a:off x="541865" y="82821"/>
            <a:ext cx="626269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Pages Poissonnerie Barquettes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DFA91A-70B3-A614-D4FE-733DAA3E5CA8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4CEE39-4EC3-3B27-5555-0FB8C59B8E32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</p:spTree>
    <p:extLst>
      <p:ext uri="{BB962C8B-B14F-4D97-AF65-F5344CB8AC3E}">
        <p14:creationId xmlns:p14="http://schemas.microsoft.com/office/powerpoint/2010/main" val="4133499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A9B669-C560-0563-C635-FA361FFE77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F05259E-DF1C-5B13-B167-822CCCFC0AD0}"/>
              </a:ext>
            </a:extLst>
          </p:cNvPr>
          <p:cNvSpPr txBox="1">
            <a:spLocks/>
          </p:cNvSpPr>
          <p:nvPr/>
        </p:nvSpPr>
        <p:spPr bwMode="auto">
          <a:xfrm>
            <a:off x="541865" y="68531"/>
            <a:ext cx="626269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Pages Huîtres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600" y="1089270"/>
            <a:ext cx="7728799" cy="5410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904A9A-9313-3E38-EF79-C22EFE2E9FFB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81AB5B-7768-DC54-6B6C-4B20E20E92E3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</p:spTree>
    <p:extLst>
      <p:ext uri="{BB962C8B-B14F-4D97-AF65-F5344CB8AC3E}">
        <p14:creationId xmlns:p14="http://schemas.microsoft.com/office/powerpoint/2010/main" val="3765293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A9B669-C560-0563-C635-FA361FFE77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800" y="1089270"/>
            <a:ext cx="3864399" cy="5410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BC7CFC9-BB60-35B4-B3EF-0A77DE311B7E}"/>
              </a:ext>
            </a:extLst>
          </p:cNvPr>
          <p:cNvSpPr txBox="1">
            <a:spLocks/>
          </p:cNvSpPr>
          <p:nvPr/>
        </p:nvSpPr>
        <p:spPr bwMode="auto">
          <a:xfrm>
            <a:off x="541865" y="68531"/>
            <a:ext cx="626269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Pages Huîtres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55D9DB-65C9-3AC1-4D06-DD2E86BAC8BD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D5304B-1C60-1F26-7FC6-584D0C01D3BB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</p:spTree>
    <p:extLst>
      <p:ext uri="{BB962C8B-B14F-4D97-AF65-F5344CB8AC3E}">
        <p14:creationId xmlns:p14="http://schemas.microsoft.com/office/powerpoint/2010/main" val="2019541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A9B669-C560-0563-C635-FA361FFE77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F05259E-DF1C-5B13-B167-822CCCFC0AD0}"/>
              </a:ext>
            </a:extLst>
          </p:cNvPr>
          <p:cNvSpPr txBox="1">
            <a:spLocks/>
          </p:cNvSpPr>
          <p:nvPr/>
        </p:nvSpPr>
        <p:spPr bwMode="auto">
          <a:xfrm>
            <a:off x="541865" y="71440"/>
            <a:ext cx="837353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Pages Coquillages et Crustacés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625" y="1089025"/>
            <a:ext cx="3864749" cy="54106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F0829A-54AF-C37B-3C2A-A754C6EA587A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9549CF-ECC3-CDD5-22DE-1694EFAEF3A6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</p:spTree>
    <p:extLst>
      <p:ext uri="{BB962C8B-B14F-4D97-AF65-F5344CB8AC3E}">
        <p14:creationId xmlns:p14="http://schemas.microsoft.com/office/powerpoint/2010/main" val="4149604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36754C-40DD-E25B-04AC-356B8BB3DA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629" y="731884"/>
            <a:ext cx="7706738" cy="5394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C04BDE-20A4-F7B2-F5EE-31DB42392B07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</p:spTree>
    <p:extLst>
      <p:ext uri="{BB962C8B-B14F-4D97-AF65-F5344CB8AC3E}">
        <p14:creationId xmlns:p14="http://schemas.microsoft.com/office/powerpoint/2010/main" val="822985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A9B669-C560-0563-C635-FA361FFE77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F05259E-DF1C-5B13-B167-822CCCFC0AD0}"/>
              </a:ext>
            </a:extLst>
          </p:cNvPr>
          <p:cNvSpPr txBox="1">
            <a:spLocks/>
          </p:cNvSpPr>
          <p:nvPr/>
        </p:nvSpPr>
        <p:spPr bwMode="auto">
          <a:xfrm>
            <a:off x="541865" y="-170309"/>
            <a:ext cx="626269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Pages Aides Culinaires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600" y="1089025"/>
            <a:ext cx="7728798" cy="5410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474B8D-7584-4195-4F0D-AC43C29D8F7D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ECF02F-00B8-FC2E-25A0-2A5DC4A1E43A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</p:spTree>
    <p:extLst>
      <p:ext uri="{BB962C8B-B14F-4D97-AF65-F5344CB8AC3E}">
        <p14:creationId xmlns:p14="http://schemas.microsoft.com/office/powerpoint/2010/main" val="321628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PAGES CLASSIQUES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05B91A-264B-D0CA-4EBD-C19E0717E1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0899" y="733412"/>
            <a:ext cx="7730202" cy="5412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97BB00-E8FC-3291-EC92-560224D010F8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LIVREE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00BF2A-4B18-DA20-E051-4126EADA3A1C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C8A497-5183-43CB-0A5B-9781FC9BDF23}"/>
              </a:ext>
            </a:extLst>
          </p:cNvPr>
          <p:cNvSpPr/>
          <p:nvPr/>
        </p:nvSpPr>
        <p:spPr>
          <a:xfrm>
            <a:off x="0" y="2341562"/>
            <a:ext cx="2109894" cy="686160"/>
          </a:xfrm>
          <a:prstGeom prst="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En attente couleur entrée secteur</a:t>
            </a:r>
          </a:p>
        </p:txBody>
      </p:sp>
    </p:spTree>
    <p:extLst>
      <p:ext uri="{BB962C8B-B14F-4D97-AF65-F5344CB8AC3E}">
        <p14:creationId xmlns:p14="http://schemas.microsoft.com/office/powerpoint/2010/main" val="482819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PAGES CLASSIQUES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64CA3-1473-DB50-A5F0-E23F7682DD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0900" y="731345"/>
            <a:ext cx="7730200" cy="5412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548712-0DF5-AB40-B3A2-2FCFD0F2971A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LIVREE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81A32E-E010-1E4F-019B-8571B2649CC6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7C5FD6-25B1-D766-B986-1F80EE538494}"/>
              </a:ext>
            </a:extLst>
          </p:cNvPr>
          <p:cNvSpPr/>
          <p:nvPr/>
        </p:nvSpPr>
        <p:spPr>
          <a:xfrm>
            <a:off x="0" y="2341562"/>
            <a:ext cx="2109894" cy="686160"/>
          </a:xfrm>
          <a:prstGeom prst="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En attente couleur entrée secteur</a:t>
            </a:r>
          </a:p>
        </p:txBody>
      </p:sp>
    </p:spTree>
    <p:extLst>
      <p:ext uri="{BB962C8B-B14F-4D97-AF65-F5344CB8AC3E}">
        <p14:creationId xmlns:p14="http://schemas.microsoft.com/office/powerpoint/2010/main" val="2474085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PAGES CLASSIQUES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64CA3-1473-DB50-A5F0-E23F7682DD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0900" y="731345"/>
            <a:ext cx="7730199" cy="5412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FC7E03-9FEC-E2D7-EA2E-BC5DB206C999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LIVREE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EC715A-566A-1F57-6D31-51C997EBF0B0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F09FD4-C88F-16A9-C5C6-CE44DAD6F899}"/>
              </a:ext>
            </a:extLst>
          </p:cNvPr>
          <p:cNvSpPr/>
          <p:nvPr/>
        </p:nvSpPr>
        <p:spPr>
          <a:xfrm>
            <a:off x="0" y="2341562"/>
            <a:ext cx="2109894" cy="686160"/>
          </a:xfrm>
          <a:prstGeom prst="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En attente couleur entrée secteur</a:t>
            </a:r>
          </a:p>
        </p:txBody>
      </p:sp>
    </p:spTree>
    <p:extLst>
      <p:ext uri="{BB962C8B-B14F-4D97-AF65-F5344CB8AC3E}">
        <p14:creationId xmlns:p14="http://schemas.microsoft.com/office/powerpoint/2010/main" val="2334669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PAGES CLASSIQUES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64CA3-1473-DB50-A5F0-E23F7682DD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359" y="731345"/>
            <a:ext cx="3865280" cy="5412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1E6D96-8778-9B45-2894-1BDE770B31F4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LIVREE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0EBA07-B63B-EFF2-FA14-3BD96BC29747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C81414-8581-F7D6-337C-4D4329B31069}"/>
              </a:ext>
            </a:extLst>
          </p:cNvPr>
          <p:cNvSpPr/>
          <p:nvPr/>
        </p:nvSpPr>
        <p:spPr>
          <a:xfrm>
            <a:off x="0" y="2341562"/>
            <a:ext cx="2109894" cy="686160"/>
          </a:xfrm>
          <a:prstGeom prst="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En attente couleur entrée secteur</a:t>
            </a:r>
          </a:p>
        </p:txBody>
      </p:sp>
    </p:spTree>
    <p:extLst>
      <p:ext uri="{BB962C8B-B14F-4D97-AF65-F5344CB8AC3E}">
        <p14:creationId xmlns:p14="http://schemas.microsoft.com/office/powerpoint/2010/main" val="2437682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PAGES CLASSIQUES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64CA3-1473-DB50-A5F0-E23F7682DD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359" y="731546"/>
            <a:ext cx="3865280" cy="5412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32F5A7-7356-0A2C-02D2-CF88C5432F43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LIVREE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B749D0-B74D-E2F0-0A8B-D448FA06DB12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06548D-7475-CBCB-8DE3-0203F7670BDE}"/>
              </a:ext>
            </a:extLst>
          </p:cNvPr>
          <p:cNvSpPr/>
          <p:nvPr/>
        </p:nvSpPr>
        <p:spPr>
          <a:xfrm>
            <a:off x="0" y="2341562"/>
            <a:ext cx="2109894" cy="686160"/>
          </a:xfrm>
          <a:prstGeom prst="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En attente couleur entrée secteur</a:t>
            </a:r>
          </a:p>
        </p:txBody>
      </p:sp>
    </p:spTree>
    <p:extLst>
      <p:ext uri="{BB962C8B-B14F-4D97-AF65-F5344CB8AC3E}">
        <p14:creationId xmlns:p14="http://schemas.microsoft.com/office/powerpoint/2010/main" val="251579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PAGES CLASSIQUES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64CA3-1473-DB50-A5F0-E23F7682DD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0900" y="731472"/>
            <a:ext cx="7730199" cy="5412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523DF4-BADC-E4FD-B0DE-6B47F688A49D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LIVREE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218A5-4F84-9FF5-0D23-079CB3BCBAA1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</p:spTree>
    <p:extLst>
      <p:ext uri="{BB962C8B-B14F-4D97-AF65-F5344CB8AC3E}">
        <p14:creationId xmlns:p14="http://schemas.microsoft.com/office/powerpoint/2010/main" val="37534638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PAGES CLASSIQUES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64CA3-1473-DB50-A5F0-E23F7682DD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359" y="733177"/>
            <a:ext cx="3865280" cy="5408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B790E4-B191-97F2-6F3D-66299C60764D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LIVREE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8A1E2B-167C-1300-3787-7805D3339B7A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</p:spTree>
    <p:extLst>
      <p:ext uri="{BB962C8B-B14F-4D97-AF65-F5344CB8AC3E}">
        <p14:creationId xmlns:p14="http://schemas.microsoft.com/office/powerpoint/2010/main" val="936760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A9B669-C560-0563-C635-FA361FFE77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800" y="1089270"/>
            <a:ext cx="3864399" cy="5410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BC7CFC9-BB60-35B4-B3EF-0A77DE311B7E}"/>
              </a:ext>
            </a:extLst>
          </p:cNvPr>
          <p:cNvSpPr txBox="1">
            <a:spLocks/>
          </p:cNvSpPr>
          <p:nvPr/>
        </p:nvSpPr>
        <p:spPr bwMode="auto">
          <a:xfrm>
            <a:off x="541865" y="68531"/>
            <a:ext cx="626269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Der de couv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55D9DB-65C9-3AC1-4D06-DD2E86BAC8BD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D5304B-1C60-1F26-7FC6-584D0C01D3BB}"/>
              </a:ext>
            </a:extLst>
          </p:cNvPr>
          <p:cNvSpPr/>
          <p:nvPr/>
        </p:nvSpPr>
        <p:spPr>
          <a:xfrm>
            <a:off x="0" y="1089025"/>
            <a:ext cx="2109894" cy="686160"/>
          </a:xfrm>
          <a:prstGeom prst="rect">
            <a:avLst/>
          </a:prstGeom>
          <a:noFill/>
          <a:ln w="9525"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92D050"/>
                </a:solidFill>
              </a:rPr>
              <a:t>PRINCIPES CREA </a:t>
            </a:r>
            <a:br>
              <a:rPr lang="fr-FR" sz="1600" dirty="0">
                <a:solidFill>
                  <a:srgbClr val="92D050"/>
                </a:solidFill>
              </a:rPr>
            </a:br>
            <a:r>
              <a:rPr lang="fr-FR" sz="1600" dirty="0">
                <a:solidFill>
                  <a:srgbClr val="92D050"/>
                </a:solidFill>
              </a:rPr>
              <a:t>PAGES CLASSIQUES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A87A9C-1089-B9FB-A49E-AA4D1E4D2284}"/>
              </a:ext>
            </a:extLst>
          </p:cNvPr>
          <p:cNvSpPr/>
          <p:nvPr/>
        </p:nvSpPr>
        <p:spPr>
          <a:xfrm>
            <a:off x="4162097" y="1089025"/>
            <a:ext cx="3899337" cy="54273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085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416175"/>
            <a:ext cx="10363200" cy="1470025"/>
          </a:xfrm>
        </p:spPr>
        <p:txBody>
          <a:bodyPr/>
          <a:lstStyle/>
          <a:p>
            <a:pPr algn="l"/>
            <a:r>
              <a:rPr lang="fr-FR" b="1" dirty="0">
                <a:latin typeface="Avenir Next LT Pro" panose="020B0504020202020204" pitchFamily="34" charset="0"/>
              </a:rPr>
              <a:t>MERCI.</a:t>
            </a:r>
            <a:endParaRPr lang="fr-FR" sz="48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940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COUV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DEC7EC-9E89-FC61-915F-08A5E3BCD8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935FB1-CE96-7211-6BEA-CCC0B1444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359" y="729089"/>
            <a:ext cx="3865280" cy="5411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3227BF6-F0D9-B378-FE08-BDA71D24A631}"/>
              </a:ext>
            </a:extLst>
          </p:cNvPr>
          <p:cNvSpPr txBox="1">
            <a:spLocks/>
          </p:cNvSpPr>
          <p:nvPr/>
        </p:nvSpPr>
        <p:spPr bwMode="auto">
          <a:xfrm>
            <a:off x="541865" y="85006"/>
            <a:ext cx="294415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Infographie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0CC9C-B944-E576-1CA0-568E8F5F1ECC}"/>
              </a:ext>
            </a:extLst>
          </p:cNvPr>
          <p:cNvSpPr/>
          <p:nvPr/>
        </p:nvSpPr>
        <p:spPr>
          <a:xfrm>
            <a:off x="0" y="725125"/>
            <a:ext cx="2109894" cy="3603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LIVREE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A8AA8E-AFAF-8CB0-EFA7-32302DEF4F86}"/>
              </a:ext>
            </a:extLst>
          </p:cNvPr>
          <p:cNvSpPr/>
          <p:nvPr/>
        </p:nvSpPr>
        <p:spPr>
          <a:xfrm>
            <a:off x="-12192" y="1099775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</p:spTree>
    <p:extLst>
      <p:ext uri="{BB962C8B-B14F-4D97-AF65-F5344CB8AC3E}">
        <p14:creationId xmlns:p14="http://schemas.microsoft.com/office/powerpoint/2010/main" val="2968576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200" b="1" dirty="0">
                <a:latin typeface="Avenir Next LT Pro" panose="020B0504020202020204" pitchFamily="34" charset="0"/>
              </a:rPr>
              <a:t>PRINCIPE ENTREE DE SECTEUR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36754C-40DD-E25B-04AC-356B8BB3DA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3FEC47-3A11-79FA-8BAD-57851631D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629" y="731884"/>
            <a:ext cx="7706738" cy="5394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DE43E82-50A0-1D54-BBE2-91FFAD0D26C0}"/>
              </a:ext>
            </a:extLst>
          </p:cNvPr>
          <p:cNvSpPr txBox="1">
            <a:spLocks/>
          </p:cNvSpPr>
          <p:nvPr/>
        </p:nvSpPr>
        <p:spPr bwMode="auto">
          <a:xfrm>
            <a:off x="541866" y="83569"/>
            <a:ext cx="700193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Portrait du chef</a:t>
            </a:r>
          </a:p>
          <a:p>
            <a:pPr algn="l"/>
            <a:endParaRPr lang="fr-FR" sz="3200" dirty="0">
              <a:solidFill>
                <a:schemeClr val="bg1"/>
              </a:solidFill>
              <a:latin typeface="Avenir Next LT Pro" panose="020B05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2EFD5F-DA23-875F-F08B-A013F46917BC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6F2B0A-E60E-B649-726E-669CECD29EA2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</p:spTree>
    <p:extLst>
      <p:ext uri="{BB962C8B-B14F-4D97-AF65-F5344CB8AC3E}">
        <p14:creationId xmlns:p14="http://schemas.microsoft.com/office/powerpoint/2010/main" val="60751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BDF72B-EE20-243B-E12D-F6D72D0FDC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12D7DB-A46F-7A14-8835-83188D5D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446" y="729186"/>
            <a:ext cx="3865100" cy="5411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0267933-C325-2298-AFE0-A34B0C46F92A}"/>
              </a:ext>
            </a:extLst>
          </p:cNvPr>
          <p:cNvSpPr txBox="1">
            <a:spLocks/>
          </p:cNvSpPr>
          <p:nvPr/>
        </p:nvSpPr>
        <p:spPr bwMode="auto">
          <a:xfrm>
            <a:off x="541866" y="68534"/>
            <a:ext cx="351751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Parole de pro</a:t>
            </a:r>
          </a:p>
          <a:p>
            <a:pPr algn="l"/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231E3-DFDD-E11C-2858-F4D6CF9415E9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02103-D7C2-36A4-A12F-7733764A4BC7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</p:spTree>
    <p:extLst>
      <p:ext uri="{BB962C8B-B14F-4D97-AF65-F5344CB8AC3E}">
        <p14:creationId xmlns:p14="http://schemas.microsoft.com/office/powerpoint/2010/main" val="1639859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282F84-71B9-5674-3C8C-F8AFE4CF7D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12D7DB-A46F-7A14-8835-83188D5D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446" y="728663"/>
            <a:ext cx="3865100" cy="5412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0AB91B-0478-18CA-B387-0475E06A3C68}"/>
              </a:ext>
            </a:extLst>
          </p:cNvPr>
          <p:cNvSpPr txBox="1">
            <a:spLocks/>
          </p:cNvSpPr>
          <p:nvPr/>
        </p:nvSpPr>
        <p:spPr bwMode="auto">
          <a:xfrm>
            <a:off x="499004" y="74211"/>
            <a:ext cx="10602384" cy="64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Entrée secteur - </a:t>
            </a: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Planches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01E87A-5D76-453A-4C09-67C677A32B6E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719862-08E0-2E33-4839-C042F7481478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</p:spTree>
    <p:extLst>
      <p:ext uri="{BB962C8B-B14F-4D97-AF65-F5344CB8AC3E}">
        <p14:creationId xmlns:p14="http://schemas.microsoft.com/office/powerpoint/2010/main" val="1774358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03B68D-2E7D-336F-55C7-546548EFEC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12D7DB-A46F-7A14-8835-83188D5D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446" y="728663"/>
            <a:ext cx="3865099" cy="5412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94A50232-4A87-778C-AB7C-1EDF0DD3C4C9}"/>
              </a:ext>
            </a:extLst>
          </p:cNvPr>
          <p:cNvSpPr txBox="1">
            <a:spLocks/>
          </p:cNvSpPr>
          <p:nvPr/>
        </p:nvSpPr>
        <p:spPr bwMode="auto">
          <a:xfrm>
            <a:off x="541865" y="-164304"/>
            <a:ext cx="1048808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Entrée secteur - </a:t>
            </a: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Entrées, salades…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6232BE-1C62-861C-AE01-DB4A96A25A49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460361-9EB2-2ED0-33DB-B8E27F6C5625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</p:spTree>
    <p:extLst>
      <p:ext uri="{BB962C8B-B14F-4D97-AF65-F5344CB8AC3E}">
        <p14:creationId xmlns:p14="http://schemas.microsoft.com/office/powerpoint/2010/main" val="2289776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F83496-4205-4819-06ED-A194647F03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1768414-3B0C-2AC7-8419-86BCF322F9D3}"/>
              </a:ext>
            </a:extLst>
          </p:cNvPr>
          <p:cNvSpPr txBox="1">
            <a:spLocks/>
          </p:cNvSpPr>
          <p:nvPr/>
        </p:nvSpPr>
        <p:spPr bwMode="auto">
          <a:xfrm>
            <a:off x="541865" y="-164304"/>
            <a:ext cx="968798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Entrée secteur 6 </a:t>
            </a:r>
            <a:r>
              <a:rPr lang="fr-FR" sz="3200" dirty="0">
                <a:solidFill>
                  <a:schemeClr val="bg1"/>
                </a:solidFill>
                <a:latin typeface="Avenir Next LT Pro" panose="020B0504020202020204" pitchFamily="34" charset="0"/>
                <a:cs typeface="Calibri Light" panose="020F0302020204030204" pitchFamily="34" charset="0"/>
              </a:rPr>
              <a:t>Produits de la mer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12D7DB-A46F-7A14-8835-83188D5D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3446" y="728663"/>
            <a:ext cx="3865099" cy="54085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370603-5F6F-CF1B-B1CC-8F7FA3D74CF4}"/>
              </a:ext>
            </a:extLst>
          </p:cNvPr>
          <p:cNvSpPr/>
          <p:nvPr/>
        </p:nvSpPr>
        <p:spPr>
          <a:xfrm>
            <a:off x="0" y="728663"/>
            <a:ext cx="2109894" cy="360362"/>
          </a:xfrm>
          <a:prstGeom prst="rect">
            <a:avLst/>
          </a:prstGeom>
          <a:solidFill>
            <a:srgbClr val="E22250"/>
          </a:solidFill>
          <a:ln>
            <a:solidFill>
              <a:srgbClr val="E2225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 WIP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44467B-C16C-D58D-A109-01A31DFB3CC0}"/>
              </a:ext>
            </a:extLst>
          </p:cNvPr>
          <p:cNvSpPr/>
          <p:nvPr/>
        </p:nvSpPr>
        <p:spPr>
          <a:xfrm>
            <a:off x="-4" y="1119399"/>
            <a:ext cx="2109894" cy="686160"/>
          </a:xfrm>
          <a:prstGeom prst="rect">
            <a:avLst/>
          </a:prstGeom>
          <a:noFill/>
          <a:ln w="9525">
            <a:solidFill>
              <a:srgbClr val="FFFF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FF00"/>
                </a:solidFill>
              </a:rPr>
              <a:t>PAGE CLE EN MAIN</a:t>
            </a:r>
          </a:p>
        </p:txBody>
      </p:sp>
    </p:spTree>
    <p:extLst>
      <p:ext uri="{BB962C8B-B14F-4D97-AF65-F5344CB8AC3E}">
        <p14:creationId xmlns:p14="http://schemas.microsoft.com/office/powerpoint/2010/main" val="3372472279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92B3AB-C9FC-49E6-B2F3-383B68018533}">
  <ds:schemaRefs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13055240-6747-4554-b766-35312c4273f3"/>
    <ds:schemaRef ds:uri="cff9fb1f-4cb5-40da-bc88-dae69ef8e188"/>
    <ds:schemaRef ds:uri="http://www.w3.org/XML/1998/namespace"/>
    <ds:schemaRef ds:uri="http://schemas.microsoft.com/office/2006/documentManagement/typ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8461</TotalTime>
  <Words>385</Words>
  <Application>Microsoft Office PowerPoint</Application>
  <PresentationFormat>Grand écran</PresentationFormat>
  <Paragraphs>121</Paragraphs>
  <Slides>39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4" baseType="lpstr">
      <vt:lpstr>Calibri</vt:lpstr>
      <vt:lpstr>Arial</vt:lpstr>
      <vt:lpstr>Avenir Next LT Pro</vt:lpstr>
      <vt:lpstr>Helvetica</vt:lpstr>
      <vt:lpstr>1_Thème Office</vt:lpstr>
      <vt:lpstr>GUIDE RSAT</vt:lpstr>
      <vt:lpstr>COUV</vt:lpstr>
      <vt:lpstr>PRINCIPE ENTREE DE SECTEUR</vt:lpstr>
      <vt:lpstr>COUV</vt:lpstr>
      <vt:lpstr>PRINCIPE ENTREE DE SECTEUR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PRINCIPE PAGES CLASSIQUES</vt:lpstr>
      <vt:lpstr>PRINCIPE PAGES CLASSIQUES</vt:lpstr>
      <vt:lpstr>PRINCIPE PAGES CLASSIQUES</vt:lpstr>
      <vt:lpstr>PRINCIPE PAGES CLASSIQUES</vt:lpstr>
      <vt:lpstr>PRINCIPE PAGES CLASSIQUES</vt:lpstr>
      <vt:lpstr>PRINCIPE PAGES CLASSIQUES</vt:lpstr>
      <vt:lpstr>PRINCIPE PAGES CLASSIQUES</vt:lpstr>
      <vt:lpstr>Présentation PowerPoint</vt:lpstr>
      <vt:lpstr>MERCI.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Perrine RODIER</dc:creator>
  <cp:lastModifiedBy>Perrine RODIER - Le Nouveau Belier</cp:lastModifiedBy>
  <cp:revision>728</cp:revision>
  <cp:lastPrinted>2023-03-06T14:00:03Z</cp:lastPrinted>
  <dcterms:created xsi:type="dcterms:W3CDTF">2018-09-12T14:44:28Z</dcterms:created>
  <dcterms:modified xsi:type="dcterms:W3CDTF">2023-12-13T15:41:23Z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