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3"/>
  </p:notesMasterIdLst>
  <p:sldIdLst>
    <p:sldId id="1702" r:id="rId5"/>
    <p:sldId id="3259" r:id="rId6"/>
    <p:sldId id="3260" r:id="rId7"/>
    <p:sldId id="3262" r:id="rId8"/>
    <p:sldId id="3261" r:id="rId9"/>
    <p:sldId id="3263" r:id="rId10"/>
    <p:sldId id="3264" r:id="rId11"/>
    <p:sldId id="3266" r:id="rId12"/>
    <p:sldId id="3265" r:id="rId13"/>
    <p:sldId id="3267" r:id="rId14"/>
    <p:sldId id="3268" r:id="rId15"/>
    <p:sldId id="3269" r:id="rId16"/>
    <p:sldId id="3270" r:id="rId17"/>
    <p:sldId id="3271" r:id="rId18"/>
    <p:sldId id="3272" r:id="rId19"/>
    <p:sldId id="3273" r:id="rId20"/>
    <p:sldId id="3274" r:id="rId21"/>
    <p:sldId id="1902" r:id="rId22"/>
  </p:sldIdLst>
  <p:sldSz cx="12192000" cy="6858000"/>
  <p:notesSz cx="9869488" cy="6738938"/>
  <p:embeddedFontLst>
    <p:embeddedFont>
      <p:font typeface="Avenir Next LT Pro" panose="020B0504020202020204" pitchFamily="34" charset="0"/>
      <p:regular r:id="rId24"/>
      <p:bold r:id="rId25"/>
      <p:italic r:id="rId26"/>
      <p:boldItalic r:id="rId27"/>
    </p:embeddedFont>
    <p:embeddedFont>
      <p:font typeface="Helvetica" panose="020B0604020202020204" pitchFamily="34" charset="0"/>
      <p:regular r:id="rId28"/>
      <p:bold r:id="rId29"/>
      <p:italic r:id="rId30"/>
      <p:boldItalic r:id="rId3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618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pos="3613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pos="4044" userDrawn="1">
          <p15:clr>
            <a:srgbClr val="A4A3A4"/>
          </p15:clr>
        </p15:guide>
        <p15:guide id="7" pos="1822" userDrawn="1">
          <p15:clr>
            <a:srgbClr val="A4A3A4"/>
          </p15:clr>
        </p15:guide>
        <p15:guide id="8" orient="horz" pos="240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A49"/>
    <a:srgbClr val="0B2D29"/>
    <a:srgbClr val="E2B90F"/>
    <a:srgbClr val="1D8A90"/>
    <a:srgbClr val="3193B8"/>
    <a:srgbClr val="E84841"/>
    <a:srgbClr val="FFE500"/>
    <a:srgbClr val="FFFFFF"/>
    <a:srgbClr val="932645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FD5C5B-10DB-424D-AD9B-860B063062C3}" v="91" dt="2024-11-20T12:48:51.4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57" autoAdjust="0"/>
    <p:restoredTop sz="91544" autoAdjust="0"/>
  </p:normalViewPr>
  <p:slideViewPr>
    <p:cSldViewPr snapToGrid="0">
      <p:cViewPr>
        <p:scale>
          <a:sx n="54" d="100"/>
          <a:sy n="54" d="100"/>
        </p:scale>
        <p:origin x="907" y="398"/>
      </p:cViewPr>
      <p:guideLst>
        <p:guide orient="horz" pos="618"/>
        <p:guide orient="horz" pos="527"/>
        <p:guide pos="3613"/>
        <p:guide orient="horz" pos="346"/>
        <p:guide pos="4044"/>
        <p:guide pos="1822"/>
        <p:guide orient="horz" pos="24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3.fntdata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20/11/2024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20/11/2024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35774"/>
            <a:ext cx="10363200" cy="1470025"/>
          </a:xfrm>
        </p:spPr>
        <p:txBody>
          <a:bodyPr/>
          <a:lstStyle/>
          <a:p>
            <a:r>
              <a:rPr lang="fr-FR" b="1" dirty="0">
                <a:latin typeface="Avenir Next LT Pro" panose="020B0504020202020204" pitchFamily="34" charset="0"/>
              </a:rPr>
              <a:t>METRO x LNB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DB7127-5A8F-5349-D551-5133CF028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6CE07A-CEAB-3C1F-8E4F-E3CE898E89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7FC223-FC5F-4FC2-BEBA-E157CD5089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6CF93E8-FE5F-3D04-80A0-CD92465A7442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554BAD4-AB50-E7D5-CAAF-42627A47B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542" y="776792"/>
            <a:ext cx="4111248" cy="5757132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8CAF8893-DFA1-C6C6-5845-672F035AA1F9}"/>
              </a:ext>
            </a:extLst>
          </p:cNvPr>
          <p:cNvSpPr txBox="1">
            <a:spLocks/>
          </p:cNvSpPr>
          <p:nvPr/>
        </p:nvSpPr>
        <p:spPr bwMode="auto">
          <a:xfrm>
            <a:off x="152400" y="735215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Marée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ITW producteur</a:t>
            </a:r>
          </a:p>
        </p:txBody>
      </p:sp>
    </p:spTree>
    <p:extLst>
      <p:ext uri="{BB962C8B-B14F-4D97-AF65-F5344CB8AC3E}">
        <p14:creationId xmlns:p14="http://schemas.microsoft.com/office/powerpoint/2010/main" val="909867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AF0F7-E174-3E1C-3A1B-96517B153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3CC25C-49BC-6950-4902-A4EE439746C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ACB82B-ED1F-61A2-410D-2F862FFB2D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0AAEC58-2B03-0E64-A766-810F3CCD5C6A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FA4516E-74FA-AA69-DFE7-23D26979B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8950" y="995791"/>
            <a:ext cx="7712554" cy="5399143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0A2B4EDB-2D49-78F2-66F8-26AE9F3D1C05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</a:t>
            </a:r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Flegs</a:t>
            </a:r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</a:t>
            </a:r>
            <a:r>
              <a:rPr lang="fr-FR" sz="32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Pokés</a:t>
            </a:r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végé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DFAAD6D-9C63-EC03-6290-23D04922D296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491038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gauche -&gt;  la tendance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poké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végé</a:t>
            </a:r>
          </a:p>
          <a:p>
            <a:pPr algn="l"/>
            <a:endParaRPr lang="fr-FR" sz="2000" spc="-15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droite -&gt; </a:t>
            </a: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recette avec 2 accords vins</a:t>
            </a:r>
          </a:p>
        </p:txBody>
      </p:sp>
    </p:spTree>
    <p:extLst>
      <p:ext uri="{BB962C8B-B14F-4D97-AF65-F5344CB8AC3E}">
        <p14:creationId xmlns:p14="http://schemas.microsoft.com/office/powerpoint/2010/main" val="1238447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9654E-CD3B-71F6-3915-AEAD08936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76CFAA-8755-094C-EC11-2E46D9FD12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282A30-C6BE-0510-443A-822B2F83B9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5FC50C-EEE1-3E87-ACC2-F74BF5633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542" y="776838"/>
            <a:ext cx="4111248" cy="5757039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8A990810-F227-AC17-EECE-836086D9E59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</a:t>
            </a:r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Flegs</a:t>
            </a:r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Légumes d’Autrefois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78BD5FC-EB1F-2674-467A-45F151E15443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Reprise des visuels de précédents articles </a:t>
            </a: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Après validation de ces légumes, nous pourrons écrire les textes associés</a:t>
            </a:r>
          </a:p>
        </p:txBody>
      </p:sp>
    </p:spTree>
    <p:extLst>
      <p:ext uri="{BB962C8B-B14F-4D97-AF65-F5344CB8AC3E}">
        <p14:creationId xmlns:p14="http://schemas.microsoft.com/office/powerpoint/2010/main" val="2747796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1FECF-9799-5AA1-6B0A-3139EC03D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CBC652-3599-744B-BC53-9BEF5844D6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A696BC-ECCC-383C-573D-30DD78E056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D39BA3B-A37E-B4DF-F259-E7443068E1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542" y="777140"/>
            <a:ext cx="4111248" cy="5756434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88C928B1-EBED-6E99-8BF9-D1CC07B0712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</a:t>
            </a:r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Flegs</a:t>
            </a:r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</a:t>
            </a:r>
            <a:r>
              <a:rPr lang="fr-FR" sz="32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Agrûmes</a:t>
            </a:r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Rares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92B50AA-6050-5AEE-33B4-72B00302A437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En fonction des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Agrûmes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à mettre en avant, il faudra prévoir un shoot.</a:t>
            </a:r>
          </a:p>
          <a:p>
            <a:pPr algn="l"/>
            <a:endParaRPr lang="fr-FR" sz="2000" spc="-15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Agrûmes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envisagés : Cédrat, citron caviar, Yuzu, main de Bouddha, bergamote ou combava  -&gt; à confirmer par METRO</a:t>
            </a:r>
          </a:p>
        </p:txBody>
      </p:sp>
    </p:spTree>
    <p:extLst>
      <p:ext uri="{BB962C8B-B14F-4D97-AF65-F5344CB8AC3E}">
        <p14:creationId xmlns:p14="http://schemas.microsoft.com/office/powerpoint/2010/main" val="423879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FAAFA-2478-8221-7F78-608429C54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B3DCB0-929D-EC3F-4566-21372427A1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018F29-A028-6506-D2EF-C8222A5D7C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33C2153-0F14-64E9-CDDC-3DAA4456C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542" y="777822"/>
            <a:ext cx="4111248" cy="5755069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CFDEB38B-00A1-F42B-F3ED-673A858B0958}"/>
              </a:ext>
            </a:extLst>
          </p:cNvPr>
          <p:cNvSpPr txBox="1">
            <a:spLocks/>
          </p:cNvSpPr>
          <p:nvPr/>
        </p:nvSpPr>
        <p:spPr bwMode="auto">
          <a:xfrm>
            <a:off x="152400" y="790987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Surgelés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différentes formes</a:t>
            </a:r>
            <a:b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 frites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129DEDE7-F9BF-00E6-4E58-89ACC69C791F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Intégration de suggestions de sauces avec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picto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 et renvoi de page</a:t>
            </a:r>
          </a:p>
        </p:txBody>
      </p:sp>
    </p:spTree>
    <p:extLst>
      <p:ext uri="{BB962C8B-B14F-4D97-AF65-F5344CB8AC3E}">
        <p14:creationId xmlns:p14="http://schemas.microsoft.com/office/powerpoint/2010/main" val="1930767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788C9-6827-7076-8248-1ED422959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74CD47-042B-0F6E-42BA-3774F39745B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BCBDDAD-C771-7790-96D6-E0C81078294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55E187F-5B04-2923-20A8-B28727285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9029" y="777822"/>
            <a:ext cx="4110273" cy="5755069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1DD101E5-77E1-1769-5E90-B8714A3FEC1D}"/>
              </a:ext>
            </a:extLst>
          </p:cNvPr>
          <p:cNvSpPr txBox="1">
            <a:spLocks/>
          </p:cNvSpPr>
          <p:nvPr/>
        </p:nvSpPr>
        <p:spPr bwMode="auto">
          <a:xfrm>
            <a:off x="152400" y="549275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Surgelés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Tendance </a:t>
            </a:r>
            <a:r>
              <a:rPr lang="fr-FR" sz="32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Appetizers</a:t>
            </a:r>
            <a:endParaRPr lang="fr-FR" sz="3200" spc="-15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230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F647E-D904-99A2-332B-881D1D06D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2920A0-CB9D-4F10-8AF1-57DD2AAFD5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610C10-7739-AFF5-0B04-F2B8FFE335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53025B8-0B76-1950-5CAA-A03D90AF7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9029" y="777822"/>
            <a:ext cx="4110273" cy="5755068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E53C0E2F-AF1C-D6B6-5409-3839A51F25D2}"/>
              </a:ext>
            </a:extLst>
          </p:cNvPr>
          <p:cNvSpPr txBox="1">
            <a:spLocks/>
          </p:cNvSpPr>
          <p:nvPr/>
        </p:nvSpPr>
        <p:spPr bwMode="auto">
          <a:xfrm>
            <a:off x="152400" y="550195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Surgelés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glaces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61A61F86-CF1F-1191-15AC-8A4B78137D01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Intégration de suggestions de coulis et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topping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avec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picto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 et renvoi de page</a:t>
            </a:r>
          </a:p>
        </p:txBody>
      </p:sp>
    </p:spTree>
    <p:extLst>
      <p:ext uri="{BB962C8B-B14F-4D97-AF65-F5344CB8AC3E}">
        <p14:creationId xmlns:p14="http://schemas.microsoft.com/office/powerpoint/2010/main" val="3208197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B042F-C618-8FB5-FE52-097D2FE60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3871D9-40A8-1E66-B12D-03FE2A3A94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9F32EF-76B5-0EB8-E09C-3CAD2EFB56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85D2FCD-943B-50A9-1237-8320E85EC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9029" y="778444"/>
            <a:ext cx="4110273" cy="5753823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77DB04DB-7A84-639D-B2DC-A00AE0F32980}"/>
              </a:ext>
            </a:extLst>
          </p:cNvPr>
          <p:cNvSpPr txBox="1">
            <a:spLocks/>
          </p:cNvSpPr>
          <p:nvPr/>
        </p:nvSpPr>
        <p:spPr bwMode="auto">
          <a:xfrm>
            <a:off x="152400" y="418169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Crémerie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L’Assiettes de Fromages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8874D0DE-622F-B3C1-0B4E-5CFCDDCE7958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Shooting de l’assiette pour avoir une sélection plus « prestigieuse » et raccords aux recommandations</a:t>
            </a:r>
          </a:p>
          <a:p>
            <a:pPr algn="l"/>
            <a:endParaRPr lang="fr-FR" sz="2000" spc="-15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+ 1 accord vins par fromage</a:t>
            </a:r>
          </a:p>
        </p:txBody>
      </p:sp>
    </p:spTree>
    <p:extLst>
      <p:ext uri="{BB962C8B-B14F-4D97-AF65-F5344CB8AC3E}">
        <p14:creationId xmlns:p14="http://schemas.microsoft.com/office/powerpoint/2010/main" val="2713052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MERCI.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081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8D630-6C35-1EAE-15EB-FD74A228B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C52050-19A3-73D6-F736-03CEBB2549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GUIDE RSAT 2025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dirty="0">
                <a:latin typeface="Avenir Next LT Pro" panose="020B0504020202020204" pitchFamily="34" charset="0"/>
              </a:rPr>
              <a:t>Première pages maquettées</a:t>
            </a:r>
          </a:p>
        </p:txBody>
      </p:sp>
    </p:spTree>
    <p:extLst>
      <p:ext uri="{BB962C8B-B14F-4D97-AF65-F5344CB8AC3E}">
        <p14:creationId xmlns:p14="http://schemas.microsoft.com/office/powerpoint/2010/main" val="471511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E6868-7DF1-2D5F-F313-9538018CF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A18C02-F854-AB78-B0A8-7F28BF831C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A35480-275F-0C64-961B-834E2FF6975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9BBECA62-6825-8897-EF4A-7432F894EF4C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20238BA-CE4A-8FF0-FC62-C487386CF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7994" y="776373"/>
            <a:ext cx="4112344" cy="575797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D1145174-A7C0-5213-973A-9BAA0D42DD39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Boucherie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Viandes du Monde  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48FB0E2-4E02-7264-C08C-165D4951D97F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Pour l’ambiance -&gt; besoin d’un shoot</a:t>
            </a:r>
          </a:p>
        </p:txBody>
      </p:sp>
    </p:spTree>
    <p:extLst>
      <p:ext uri="{BB962C8B-B14F-4D97-AF65-F5344CB8AC3E}">
        <p14:creationId xmlns:p14="http://schemas.microsoft.com/office/powerpoint/2010/main" val="3058594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C7239-266C-865E-BBC0-0A7EAC437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D001E4-3931-7C48-9E26-BC1AD16B35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16B9C3-757B-7BD5-9993-87E3122C63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BA62B495-537A-8131-1467-8909E84F991B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B187058-3FCB-5160-107D-6C960C179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7994" y="776419"/>
            <a:ext cx="4112344" cy="5757878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5DD67770-6F62-F3F4-28D3-F852F76776D4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Boucherie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Burgers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E0F6E11C-8A9D-871D-2360-2D5CB62D6F24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1 partie avec des steaks référencés</a:t>
            </a:r>
          </a:p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1 autre partie avec des suggestions de garniture non référencées</a:t>
            </a:r>
          </a:p>
        </p:txBody>
      </p:sp>
    </p:spTree>
    <p:extLst>
      <p:ext uri="{BB962C8B-B14F-4D97-AF65-F5344CB8AC3E}">
        <p14:creationId xmlns:p14="http://schemas.microsoft.com/office/powerpoint/2010/main" val="2255183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A9362-4939-5F62-AAB0-46B277CCB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B20594-45A0-ECE6-FE0B-25E4015F147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10772A-AB63-EC0A-B602-8E0D46F64A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3676E45-EBB9-941A-9CAE-13C9B14B651D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646DD94-D6A6-F64C-BDF9-C7A920F0E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210" y="776373"/>
            <a:ext cx="4111912" cy="575797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919FC0E-4A32-00CC-41E6-DDD4CA998F6A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Boucherie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Tendance Poulet Rôti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7EE8942A-1EBD-97E7-3ADC-144C7149D13C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Intégration de suggestions d’accompagnements</a:t>
            </a:r>
          </a:p>
        </p:txBody>
      </p:sp>
    </p:spTree>
    <p:extLst>
      <p:ext uri="{BB962C8B-B14F-4D97-AF65-F5344CB8AC3E}">
        <p14:creationId xmlns:p14="http://schemas.microsoft.com/office/powerpoint/2010/main" val="1156971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E1F60-F876-C145-9C57-ECF695BC5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A81978-BBF7-9A6E-762E-3F7494C77A4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BF77F9-8BB8-5FA6-DB0B-1C6546EC79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6CD07C18-4D35-0687-EDC0-331E6325AA97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F674180-36C0-993F-DA7E-1594FFFBC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7994" y="776478"/>
            <a:ext cx="4112344" cy="575776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5F8E431A-6C5B-909B-7FB0-AC1B90D021B2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Marée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Tendance du Cru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BF5A229-EC86-1A87-9F8F-1CF552A72444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306403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Reprise des visuels de précédents articles </a:t>
            </a: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Après validation de ces plats crus, nous pourrons écrire les textes associés</a:t>
            </a:r>
          </a:p>
        </p:txBody>
      </p:sp>
    </p:spTree>
    <p:extLst>
      <p:ext uri="{BB962C8B-B14F-4D97-AF65-F5344CB8AC3E}">
        <p14:creationId xmlns:p14="http://schemas.microsoft.com/office/powerpoint/2010/main" val="1273706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988C4-30C8-4676-0839-F9AE0A0B86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DE6EF9-9F65-FEDF-040F-49DADC98D03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DE54B4-27C7-5B07-E553-280293E68C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8908A33-76BB-2944-E771-1C879920D32A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7A234BE-3BCE-7E6D-98D9-15042024D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35739" y="1227080"/>
            <a:ext cx="7456261" cy="5220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5BB0E28D-9DC7-82E7-FC29-C761941617FA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Marée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Tendance du Cru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7203325-4C35-1F4F-2722-5971929BBF1F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491038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droite : théâtralisation </a:t>
            </a:r>
            <a:r>
              <a:rPr lang="fr-FR" sz="2000" spc="-15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demandeé</a:t>
            </a: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par l’acheteur. Peut-il préciser sa demande ?</a:t>
            </a:r>
          </a:p>
        </p:txBody>
      </p:sp>
    </p:spTree>
    <p:extLst>
      <p:ext uri="{BB962C8B-B14F-4D97-AF65-F5344CB8AC3E}">
        <p14:creationId xmlns:p14="http://schemas.microsoft.com/office/powerpoint/2010/main" val="1910188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D28B9-8CF1-2C4D-EFE6-ED4DE17EA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C4F388-7FB4-1FB2-AD27-A83999D89E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2EADEB-BA91-DB21-18CD-67BAD41CCB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6504D87E-1484-E26A-413F-16597056F940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DDB59E6-81B9-4C61-F52B-78EB8DC63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8950" y="995363"/>
            <a:ext cx="7712554" cy="5400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DE0CFD9-D6AB-B2FA-B4FA-1C3ADCF20E7D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Marée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pages tableaux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308A7B0F-D074-93EF-4059-3F005FA01F2D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491038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gauche -&gt; tableau</a:t>
            </a:r>
          </a:p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 de droite -&gt; ambiance demandée avec les produits du tableau.</a:t>
            </a:r>
            <a:b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Il faudra prévoir un shoot</a:t>
            </a:r>
          </a:p>
        </p:txBody>
      </p:sp>
    </p:spTree>
    <p:extLst>
      <p:ext uri="{BB962C8B-B14F-4D97-AF65-F5344CB8AC3E}">
        <p14:creationId xmlns:p14="http://schemas.microsoft.com/office/powerpoint/2010/main" val="1459334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6320C-12EB-10AC-01F4-447A7E478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DF30C2-DC82-D714-7FFB-00498731F42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25B4FD-9784-E498-1562-EF9B4D7052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B3939531-476D-581B-B7ED-AB1DDB4F3C02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ABA0CE4-F2A9-5851-2DFE-EC1F35269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7994" y="776792"/>
            <a:ext cx="4112344" cy="5757132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B476BB2C-0FD8-E249-DD14-73C18C1B9297}"/>
              </a:ext>
            </a:extLst>
          </p:cNvPr>
          <p:cNvSpPr txBox="1">
            <a:spLocks/>
          </p:cNvSpPr>
          <p:nvPr/>
        </p:nvSpPr>
        <p:spPr bwMode="auto">
          <a:xfrm>
            <a:off x="152400" y="735215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 Marée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Focus Saumon </a:t>
            </a:r>
            <a:b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METRO Chef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3D1FFA25-1619-FD6C-0D7E-53750621FFB7}"/>
              </a:ext>
            </a:extLst>
          </p:cNvPr>
          <p:cNvSpPr txBox="1">
            <a:spLocks/>
          </p:cNvSpPr>
          <p:nvPr/>
        </p:nvSpPr>
        <p:spPr bwMode="auto">
          <a:xfrm>
            <a:off x="152400" y="2432065"/>
            <a:ext cx="4491038" cy="215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Intégration de 2 accords vins</a:t>
            </a:r>
          </a:p>
        </p:txBody>
      </p:sp>
    </p:spTree>
    <p:extLst>
      <p:ext uri="{BB962C8B-B14F-4D97-AF65-F5344CB8AC3E}">
        <p14:creationId xmlns:p14="http://schemas.microsoft.com/office/powerpoint/2010/main" val="313215378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24871</TotalTime>
  <Words>363</Words>
  <Application>Microsoft Office PowerPoint</Application>
  <PresentationFormat>Grand écran</PresentationFormat>
  <Paragraphs>69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3" baseType="lpstr">
      <vt:lpstr>Helvetica</vt:lpstr>
      <vt:lpstr>Avenir Next LT Pro</vt:lpstr>
      <vt:lpstr>Arial</vt:lpstr>
      <vt:lpstr>Calibri</vt:lpstr>
      <vt:lpstr>1_Thème Office</vt:lpstr>
      <vt:lpstr>METRO x LNB</vt:lpstr>
      <vt:lpstr>GUIDE RSAT 2025 : Première pages maquettées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MERCI.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Perrine RODIER - Le Nouveau Belier</cp:lastModifiedBy>
  <cp:revision>806</cp:revision>
  <cp:lastPrinted>2023-03-06T14:00:03Z</cp:lastPrinted>
  <dcterms:created xsi:type="dcterms:W3CDTF">2018-09-12T14:44:28Z</dcterms:created>
  <dcterms:modified xsi:type="dcterms:W3CDTF">2024-11-20T15:06:00Z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