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3"/>
  </p:notesMasterIdLst>
  <p:sldIdLst>
    <p:sldId id="1891" r:id="rId5"/>
    <p:sldId id="1902" r:id="rId6"/>
    <p:sldId id="1903" r:id="rId7"/>
    <p:sldId id="1861" r:id="rId8"/>
    <p:sldId id="1871" r:id="rId9"/>
    <p:sldId id="1872" r:id="rId10"/>
    <p:sldId id="1874" r:id="rId11"/>
    <p:sldId id="1862" r:id="rId12"/>
  </p:sldIdLst>
  <p:sldSz cx="12192000" cy="6858000"/>
  <p:notesSz cx="9869488" cy="6738938"/>
  <p:embeddedFontLst>
    <p:embeddedFont>
      <p:font typeface="Avenir Next LT Pro" panose="020B0504020202020204" pitchFamily="34" charset="0"/>
      <p:regular r:id="rId14"/>
      <p:bold r:id="rId15"/>
      <p:italic r:id="rId16"/>
      <p:boldItalic r:id="rId17"/>
    </p:embeddedFont>
    <p:embeddedFont>
      <p:font typeface="Helvetica" panose="020B0604020202020204" pitchFamily="34" charset="0"/>
      <p:regular r:id="rId18"/>
      <p:bold r:id="rId19"/>
      <p:italic r:id="rId20"/>
      <p:boldItalic r:id="rId2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CBFB57-7C2D-3463-711C-65EAC0F1DF2F}" name="Bérengère de Germiny" initials="BdG" userId="S::bg@lenouveaubelier.com::19d4f272-f616-4b2b-a134-fb35725a2d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D7C"/>
    <a:srgbClr val="FFE500"/>
    <a:srgbClr val="932645"/>
    <a:srgbClr val="4E6489"/>
    <a:srgbClr val="8A8168"/>
    <a:srgbClr val="512F00"/>
    <a:srgbClr val="DAA478"/>
    <a:srgbClr val="89ACBF"/>
    <a:srgbClr val="CB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B4463C-3B2A-45CF-8056-68398FF5CA01}" v="33" dt="2024-12-24T08:36:02.912"/>
    <p1510:client id="{C5E3F929-EA28-4528-8565-9DD693EA9F71}" v="4" dt="2024-12-23T15:12:50.8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5" autoAdjust="0"/>
    <p:restoredTop sz="94490" autoAdjust="0"/>
  </p:normalViewPr>
  <p:slideViewPr>
    <p:cSldViewPr snapToGrid="0">
      <p:cViewPr varScale="1">
        <p:scale>
          <a:sx n="67" d="100"/>
          <a:sy n="67" d="100"/>
        </p:scale>
        <p:origin x="82" y="1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5886"/>
    </p:cViewPr>
  </p:sorterViewPr>
  <p:notesViewPr>
    <p:cSldViewPr snapToGrid="0">
      <p:cViewPr varScale="1">
        <p:scale>
          <a:sx n="88" d="100"/>
          <a:sy n="88" d="100"/>
        </p:scale>
        <p:origin x="1838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RODIER - Le Nouveau Belier" userId="8d18d86c-7c03-4563-8894-8ee266adb6ca" providerId="ADAL" clId="{A2B4463C-3B2A-45CF-8056-68398FF5CA01}"/>
    <pc:docChg chg="undo custSel addSld modSld">
      <pc:chgData name="Perrine RODIER - Le Nouveau Belier" userId="8d18d86c-7c03-4563-8894-8ee266adb6ca" providerId="ADAL" clId="{A2B4463C-3B2A-45CF-8056-68398FF5CA01}" dt="2024-12-24T08:36:02.908" v="115" actId="14826"/>
      <pc:docMkLst>
        <pc:docMk/>
      </pc:docMkLst>
      <pc:sldChg chg="addSp modSp mod">
        <pc:chgData name="Perrine RODIER - Le Nouveau Belier" userId="8d18d86c-7c03-4563-8894-8ee266adb6ca" providerId="ADAL" clId="{A2B4463C-3B2A-45CF-8056-68398FF5CA01}" dt="2024-12-24T08:29:19.222" v="73" actId="20577"/>
        <pc:sldMkLst>
          <pc:docMk/>
          <pc:sldMk cId="1874806188" sldId="1861"/>
        </pc:sldMkLst>
        <pc:spChg chg="mod">
          <ac:chgData name="Perrine RODIER - Le Nouveau Belier" userId="8d18d86c-7c03-4563-8894-8ee266adb6ca" providerId="ADAL" clId="{A2B4463C-3B2A-45CF-8056-68398FF5CA01}" dt="2024-12-23T18:25:57.684" v="59" actId="1076"/>
          <ac:spMkLst>
            <pc:docMk/>
            <pc:sldMk cId="1874806188" sldId="1861"/>
            <ac:spMk id="3" creationId="{7F1F169B-061F-76E4-38C1-881A62CD7F3D}"/>
          </ac:spMkLst>
        </pc:spChg>
        <pc:spChg chg="mod">
          <ac:chgData name="Perrine RODIER - Le Nouveau Belier" userId="8d18d86c-7c03-4563-8894-8ee266adb6ca" providerId="ADAL" clId="{A2B4463C-3B2A-45CF-8056-68398FF5CA01}" dt="2024-12-23T18:25:04.329" v="49" actId="1076"/>
          <ac:spMkLst>
            <pc:docMk/>
            <pc:sldMk cId="1874806188" sldId="1861"/>
            <ac:spMk id="14" creationId="{3625E20D-C0E1-90EE-1026-B9F62672F73E}"/>
          </ac:spMkLst>
        </pc:spChg>
        <pc:spChg chg="mod">
          <ac:chgData name="Perrine RODIER - Le Nouveau Belier" userId="8d18d86c-7c03-4563-8894-8ee266adb6ca" providerId="ADAL" clId="{A2B4463C-3B2A-45CF-8056-68398FF5CA01}" dt="2024-12-24T08:29:19.222" v="73" actId="20577"/>
          <ac:spMkLst>
            <pc:docMk/>
            <pc:sldMk cId="1874806188" sldId="1861"/>
            <ac:spMk id="15" creationId="{315E0EC1-035D-09D4-596E-E6EF475B8A02}"/>
          </ac:spMkLst>
        </pc:spChg>
        <pc:picChg chg="add mod">
          <ac:chgData name="Perrine RODIER - Le Nouveau Belier" userId="8d18d86c-7c03-4563-8894-8ee266adb6ca" providerId="ADAL" clId="{A2B4463C-3B2A-45CF-8056-68398FF5CA01}" dt="2024-12-23T18:25:52.345" v="57" actId="1076"/>
          <ac:picMkLst>
            <pc:docMk/>
            <pc:sldMk cId="1874806188" sldId="1861"/>
            <ac:picMk id="2" creationId="{B8A6B191-E6A9-9248-C272-6FCF64EBDF76}"/>
          </ac:picMkLst>
        </pc:picChg>
        <pc:picChg chg="add mod">
          <ac:chgData name="Perrine RODIER - Le Nouveau Belier" userId="8d18d86c-7c03-4563-8894-8ee266adb6ca" providerId="ADAL" clId="{A2B4463C-3B2A-45CF-8056-68398FF5CA01}" dt="2024-12-23T18:25:54.674" v="58" actId="1076"/>
          <ac:picMkLst>
            <pc:docMk/>
            <pc:sldMk cId="1874806188" sldId="1861"/>
            <ac:picMk id="4" creationId="{61A46ED4-5D9C-E5BF-1BDD-EDF893BBDDD9}"/>
          </ac:picMkLst>
        </pc:picChg>
        <pc:picChg chg="mod">
          <ac:chgData name="Perrine RODIER - Le Nouveau Belier" userId="8d18d86c-7c03-4563-8894-8ee266adb6ca" providerId="ADAL" clId="{A2B4463C-3B2A-45CF-8056-68398FF5CA01}" dt="2024-12-23T18:25:08.159" v="50" actId="14100"/>
          <ac:picMkLst>
            <pc:docMk/>
            <pc:sldMk cId="1874806188" sldId="1861"/>
            <ac:picMk id="5" creationId="{E7C11EAD-3E7A-22B2-7527-CECA401ACB29}"/>
          </ac:picMkLst>
        </pc:picChg>
        <pc:picChg chg="mod">
          <ac:chgData name="Perrine RODIER - Le Nouveau Belier" userId="8d18d86c-7c03-4563-8894-8ee266adb6ca" providerId="ADAL" clId="{A2B4463C-3B2A-45CF-8056-68398FF5CA01}" dt="2024-12-23T18:25:08.159" v="50" actId="14100"/>
          <ac:picMkLst>
            <pc:docMk/>
            <pc:sldMk cId="1874806188" sldId="1861"/>
            <ac:picMk id="12" creationId="{C0F7AA35-1785-CF83-1C68-9F74E6B8509B}"/>
          </ac:picMkLst>
        </pc:picChg>
      </pc:sldChg>
      <pc:sldChg chg="addSp modSp mod">
        <pc:chgData name="Perrine RODIER - Le Nouveau Belier" userId="8d18d86c-7c03-4563-8894-8ee266adb6ca" providerId="ADAL" clId="{A2B4463C-3B2A-45CF-8056-68398FF5CA01}" dt="2024-12-24T08:36:02.908" v="115" actId="14826"/>
        <pc:sldMkLst>
          <pc:docMk/>
          <pc:sldMk cId="2754453687" sldId="1862"/>
        </pc:sldMkLst>
        <pc:picChg chg="add mod">
          <ac:chgData name="Perrine RODIER - Le Nouveau Belier" userId="8d18d86c-7c03-4563-8894-8ee266adb6ca" providerId="ADAL" clId="{A2B4463C-3B2A-45CF-8056-68398FF5CA01}" dt="2024-12-24T08:36:02.908" v="115" actId="14826"/>
          <ac:picMkLst>
            <pc:docMk/>
            <pc:sldMk cId="2754453687" sldId="1862"/>
            <ac:picMk id="3" creationId="{4DC81713-04E1-D2E7-FDD3-D67B090E895C}"/>
          </ac:picMkLst>
        </pc:picChg>
        <pc:picChg chg="mod">
          <ac:chgData name="Perrine RODIER - Le Nouveau Belier" userId="8d18d86c-7c03-4563-8894-8ee266adb6ca" providerId="ADAL" clId="{A2B4463C-3B2A-45CF-8056-68398FF5CA01}" dt="2024-12-24T08:35:29.568" v="108" actId="1076"/>
          <ac:picMkLst>
            <pc:docMk/>
            <pc:sldMk cId="2754453687" sldId="1862"/>
            <ac:picMk id="4" creationId="{123FEF95-8FCE-E798-0448-C79D407D2F78}"/>
          </ac:picMkLst>
        </pc:picChg>
        <pc:picChg chg="add mod">
          <ac:chgData name="Perrine RODIER - Le Nouveau Belier" userId="8d18d86c-7c03-4563-8894-8ee266adb6ca" providerId="ADAL" clId="{A2B4463C-3B2A-45CF-8056-68398FF5CA01}" dt="2024-12-24T08:35:54.296" v="114" actId="14826"/>
          <ac:picMkLst>
            <pc:docMk/>
            <pc:sldMk cId="2754453687" sldId="1862"/>
            <ac:picMk id="5" creationId="{A432CB2D-14A2-36BC-7013-C1D7FBAA9552}"/>
          </ac:picMkLst>
        </pc:picChg>
      </pc:sldChg>
      <pc:sldChg chg="addSp modSp mod">
        <pc:chgData name="Perrine RODIER - Le Nouveau Belier" userId="8d18d86c-7c03-4563-8894-8ee266adb6ca" providerId="ADAL" clId="{A2B4463C-3B2A-45CF-8056-68398FF5CA01}" dt="2024-12-24T08:30:41.239" v="82" actId="1076"/>
        <pc:sldMkLst>
          <pc:docMk/>
          <pc:sldMk cId="157944313" sldId="1871"/>
        </pc:sldMkLst>
        <pc:spChg chg="mod">
          <ac:chgData name="Perrine RODIER - Le Nouveau Belier" userId="8d18d86c-7c03-4563-8894-8ee266adb6ca" providerId="ADAL" clId="{A2B4463C-3B2A-45CF-8056-68398FF5CA01}" dt="2024-12-24T08:30:36.433" v="81" actId="1076"/>
          <ac:spMkLst>
            <pc:docMk/>
            <pc:sldMk cId="157944313" sldId="1871"/>
            <ac:spMk id="4" creationId="{0F5A934D-EF9B-76FF-0534-B390268D7424}"/>
          </ac:spMkLst>
        </pc:spChg>
        <pc:spChg chg="add mod">
          <ac:chgData name="Perrine RODIER - Le Nouveau Belier" userId="8d18d86c-7c03-4563-8894-8ee266adb6ca" providerId="ADAL" clId="{A2B4463C-3B2A-45CF-8056-68398FF5CA01}" dt="2024-12-24T08:29:40.603" v="75" actId="1076"/>
          <ac:spMkLst>
            <pc:docMk/>
            <pc:sldMk cId="157944313" sldId="1871"/>
            <ac:spMk id="6" creationId="{A7D195DD-A7A8-C4A6-A210-0EFAE72A97D8}"/>
          </ac:spMkLst>
        </pc:spChg>
        <pc:picChg chg="add mod">
          <ac:chgData name="Perrine RODIER - Le Nouveau Belier" userId="8d18d86c-7c03-4563-8894-8ee266adb6ca" providerId="ADAL" clId="{A2B4463C-3B2A-45CF-8056-68398FF5CA01}" dt="2024-12-24T08:30:41.239" v="82" actId="1076"/>
          <ac:picMkLst>
            <pc:docMk/>
            <pc:sldMk cId="157944313" sldId="1871"/>
            <ac:picMk id="3" creationId="{9B4E8933-EEEA-2E18-2C66-7EE1DFF31CD2}"/>
          </ac:picMkLst>
        </pc:picChg>
        <pc:picChg chg="add mod">
          <ac:chgData name="Perrine RODIER - Le Nouveau Belier" userId="8d18d86c-7c03-4563-8894-8ee266adb6ca" providerId="ADAL" clId="{A2B4463C-3B2A-45CF-8056-68398FF5CA01}" dt="2024-12-24T08:30:41.239" v="82" actId="1076"/>
          <ac:picMkLst>
            <pc:docMk/>
            <pc:sldMk cId="157944313" sldId="1871"/>
            <ac:picMk id="5" creationId="{CE9A6066-E74D-F037-6273-FCD54AF1633D}"/>
          </ac:picMkLst>
        </pc:picChg>
        <pc:picChg chg="mod">
          <ac:chgData name="Perrine RODIER - Le Nouveau Belier" userId="8d18d86c-7c03-4563-8894-8ee266adb6ca" providerId="ADAL" clId="{A2B4463C-3B2A-45CF-8056-68398FF5CA01}" dt="2024-12-23T18:26:14.675" v="66" actId="1076"/>
          <ac:picMkLst>
            <pc:docMk/>
            <pc:sldMk cId="157944313" sldId="1871"/>
            <ac:picMk id="9" creationId="{E9D268BC-5F71-4B3D-ED4A-36B192631E4D}"/>
          </ac:picMkLst>
        </pc:picChg>
      </pc:sldChg>
      <pc:sldChg chg="addSp modSp mod">
        <pc:chgData name="Perrine RODIER - Le Nouveau Belier" userId="8d18d86c-7c03-4563-8894-8ee266adb6ca" providerId="ADAL" clId="{A2B4463C-3B2A-45CF-8056-68398FF5CA01}" dt="2024-12-24T08:32:30.410" v="93" actId="14826"/>
        <pc:sldMkLst>
          <pc:docMk/>
          <pc:sldMk cId="4010312365" sldId="1872"/>
        </pc:sldMkLst>
        <pc:spChg chg="add mod">
          <ac:chgData name="Perrine RODIER - Le Nouveau Belier" userId="8d18d86c-7c03-4563-8894-8ee266adb6ca" providerId="ADAL" clId="{A2B4463C-3B2A-45CF-8056-68398FF5CA01}" dt="2024-12-24T08:31:22.737" v="86" actId="1076"/>
          <ac:spMkLst>
            <pc:docMk/>
            <pc:sldMk cId="4010312365" sldId="1872"/>
            <ac:spMk id="2" creationId="{662377F3-8EB9-D94D-0F15-BECA48293849}"/>
          </ac:spMkLst>
        </pc:spChg>
        <pc:spChg chg="mod">
          <ac:chgData name="Perrine RODIER - Le Nouveau Belier" userId="8d18d86c-7c03-4563-8894-8ee266adb6ca" providerId="ADAL" clId="{A2B4463C-3B2A-45CF-8056-68398FF5CA01}" dt="2024-12-24T08:30:29.496" v="80" actId="1076"/>
          <ac:spMkLst>
            <pc:docMk/>
            <pc:sldMk cId="4010312365" sldId="1872"/>
            <ac:spMk id="8" creationId="{B7298DB6-5518-1D94-480A-C31CE52BD2E8}"/>
          </ac:spMkLst>
        </pc:spChg>
        <pc:picChg chg="add mod">
          <ac:chgData name="Perrine RODIER - Le Nouveau Belier" userId="8d18d86c-7c03-4563-8894-8ee266adb6ca" providerId="ADAL" clId="{A2B4463C-3B2A-45CF-8056-68398FF5CA01}" dt="2024-12-24T08:32:21.333" v="92" actId="14826"/>
          <ac:picMkLst>
            <pc:docMk/>
            <pc:sldMk cId="4010312365" sldId="1872"/>
            <ac:picMk id="4" creationId="{FE93E68C-9C96-DF3E-0616-AB48B8317BB4}"/>
          </ac:picMkLst>
        </pc:picChg>
        <pc:picChg chg="add mod">
          <ac:chgData name="Perrine RODIER - Le Nouveau Belier" userId="8d18d86c-7c03-4563-8894-8ee266adb6ca" providerId="ADAL" clId="{A2B4463C-3B2A-45CF-8056-68398FF5CA01}" dt="2024-12-24T08:32:30.410" v="93" actId="14826"/>
          <ac:picMkLst>
            <pc:docMk/>
            <pc:sldMk cId="4010312365" sldId="1872"/>
            <ac:picMk id="5" creationId="{761506C1-FD6B-330F-0DFB-90817B3BBD0F}"/>
          </ac:picMkLst>
        </pc:picChg>
        <pc:picChg chg="mod">
          <ac:chgData name="Perrine RODIER - Le Nouveau Belier" userId="8d18d86c-7c03-4563-8894-8ee266adb6ca" providerId="ADAL" clId="{A2B4463C-3B2A-45CF-8056-68398FF5CA01}" dt="2024-12-24T08:31:31.793" v="87" actId="14100"/>
          <ac:picMkLst>
            <pc:docMk/>
            <pc:sldMk cId="4010312365" sldId="1872"/>
            <ac:picMk id="9" creationId="{804FC7E4-3C1E-4B8B-2335-752DB99DCEA5}"/>
          </ac:picMkLst>
        </pc:picChg>
      </pc:sldChg>
      <pc:sldChg chg="addSp modSp mod">
        <pc:chgData name="Perrine RODIER - Le Nouveau Belier" userId="8d18d86c-7c03-4563-8894-8ee266adb6ca" providerId="ADAL" clId="{A2B4463C-3B2A-45CF-8056-68398FF5CA01}" dt="2024-12-24T08:35:18.248" v="106" actId="14826"/>
        <pc:sldMkLst>
          <pc:docMk/>
          <pc:sldMk cId="976068619" sldId="1874"/>
        </pc:sldMkLst>
        <pc:picChg chg="add mod">
          <ac:chgData name="Perrine RODIER - Le Nouveau Belier" userId="8d18d86c-7c03-4563-8894-8ee266adb6ca" providerId="ADAL" clId="{A2B4463C-3B2A-45CF-8056-68398FF5CA01}" dt="2024-12-24T08:35:09.297" v="105" actId="14826"/>
          <ac:picMkLst>
            <pc:docMk/>
            <pc:sldMk cId="976068619" sldId="1874"/>
            <ac:picMk id="2" creationId="{C5DA2C2B-6704-2DDE-B0DF-8352568AC317}"/>
          </ac:picMkLst>
        </pc:picChg>
        <pc:picChg chg="mod">
          <ac:chgData name="Perrine RODIER - Le Nouveau Belier" userId="8d18d86c-7c03-4563-8894-8ee266adb6ca" providerId="ADAL" clId="{A2B4463C-3B2A-45CF-8056-68398FF5CA01}" dt="2024-12-24T08:33:58.597" v="99" actId="1076"/>
          <ac:picMkLst>
            <pc:docMk/>
            <pc:sldMk cId="976068619" sldId="1874"/>
            <ac:picMk id="4" creationId="{DE8BA1F0-1E41-6D2A-B4FF-FC1130E4FA61}"/>
          </ac:picMkLst>
        </pc:picChg>
        <pc:picChg chg="add mod">
          <ac:chgData name="Perrine RODIER - Le Nouveau Belier" userId="8d18d86c-7c03-4563-8894-8ee266adb6ca" providerId="ADAL" clId="{A2B4463C-3B2A-45CF-8056-68398FF5CA01}" dt="2024-12-24T08:35:18.248" v="106" actId="14826"/>
          <ac:picMkLst>
            <pc:docMk/>
            <pc:sldMk cId="976068619" sldId="1874"/>
            <ac:picMk id="5" creationId="{F336B01B-4487-B90C-CA1D-907721E9EAC2}"/>
          </ac:picMkLst>
        </pc:picChg>
      </pc:sldChg>
      <pc:sldChg chg="addSp delSp modSp mod">
        <pc:chgData name="Perrine RODIER - Le Nouveau Belier" userId="8d18d86c-7c03-4563-8894-8ee266adb6ca" providerId="ADAL" clId="{A2B4463C-3B2A-45CF-8056-68398FF5CA01}" dt="2024-12-24T08:29:07.606" v="70" actId="20577"/>
        <pc:sldMkLst>
          <pc:docMk/>
          <pc:sldMk cId="3876736783" sldId="1902"/>
        </pc:sldMkLst>
        <pc:spChg chg="mod">
          <ac:chgData name="Perrine RODIER - Le Nouveau Belier" userId="8d18d86c-7c03-4563-8894-8ee266adb6ca" providerId="ADAL" clId="{A2B4463C-3B2A-45CF-8056-68398FF5CA01}" dt="2024-12-24T08:29:07.606" v="70" actId="20577"/>
          <ac:spMkLst>
            <pc:docMk/>
            <pc:sldMk cId="3876736783" sldId="1902"/>
            <ac:spMk id="9" creationId="{0C3D9728-0F73-E2DD-A651-44759BB24537}"/>
          </ac:spMkLst>
        </pc:spChg>
        <pc:spChg chg="mod">
          <ac:chgData name="Perrine RODIER - Le Nouveau Belier" userId="8d18d86c-7c03-4563-8894-8ee266adb6ca" providerId="ADAL" clId="{A2B4463C-3B2A-45CF-8056-68398FF5CA01}" dt="2024-12-23T18:23:21.181" v="18" actId="20577"/>
          <ac:spMkLst>
            <pc:docMk/>
            <pc:sldMk cId="3876736783" sldId="1902"/>
            <ac:spMk id="11" creationId="{D6F98CBA-E74E-4E64-1B16-137F499765C7}"/>
          </ac:spMkLst>
        </pc:spChg>
        <pc:spChg chg="del mod">
          <ac:chgData name="Perrine RODIER - Le Nouveau Belier" userId="8d18d86c-7c03-4563-8894-8ee266adb6ca" providerId="ADAL" clId="{A2B4463C-3B2A-45CF-8056-68398FF5CA01}" dt="2024-12-23T18:23:15.870" v="16" actId="478"/>
          <ac:spMkLst>
            <pc:docMk/>
            <pc:sldMk cId="3876736783" sldId="1902"/>
            <ac:spMk id="12" creationId="{4AEC9DCB-B9B7-8232-A9A9-52EA399D7C51}"/>
          </ac:spMkLst>
        </pc:spChg>
        <pc:picChg chg="add mod">
          <ac:chgData name="Perrine RODIER - Le Nouveau Belier" userId="8d18d86c-7c03-4563-8894-8ee266adb6ca" providerId="ADAL" clId="{A2B4463C-3B2A-45CF-8056-68398FF5CA01}" dt="2024-12-23T18:24:05.923" v="28" actId="14826"/>
          <ac:picMkLst>
            <pc:docMk/>
            <pc:sldMk cId="3876736783" sldId="1902"/>
            <ac:picMk id="3" creationId="{77607D1A-05A3-FC61-CE9E-F9C65E467E08}"/>
          </ac:picMkLst>
        </pc:picChg>
        <pc:picChg chg="add del mod">
          <ac:chgData name="Perrine RODIER - Le Nouveau Belier" userId="8d18d86c-7c03-4563-8894-8ee266adb6ca" providerId="ADAL" clId="{A2B4463C-3B2A-45CF-8056-68398FF5CA01}" dt="2024-12-23T18:23:41.866" v="25" actId="1076"/>
          <ac:picMkLst>
            <pc:docMk/>
            <pc:sldMk cId="3876736783" sldId="1902"/>
            <ac:picMk id="4" creationId="{47839BDA-10A1-057E-FBCE-641B1C2498A1}"/>
          </ac:picMkLst>
        </pc:picChg>
        <pc:picChg chg="add mod">
          <ac:chgData name="Perrine RODIER - Le Nouveau Belier" userId="8d18d86c-7c03-4563-8894-8ee266adb6ca" providerId="ADAL" clId="{A2B4463C-3B2A-45CF-8056-68398FF5CA01}" dt="2024-12-23T18:24:16.523" v="29" actId="14826"/>
          <ac:picMkLst>
            <pc:docMk/>
            <pc:sldMk cId="3876736783" sldId="1902"/>
            <ac:picMk id="5" creationId="{FD08AAE6-232F-D490-54D8-CA326DC2FEC3}"/>
          </ac:picMkLst>
        </pc:picChg>
        <pc:picChg chg="del mod">
          <ac:chgData name="Perrine RODIER - Le Nouveau Belier" userId="8d18d86c-7c03-4563-8894-8ee266adb6ca" providerId="ADAL" clId="{A2B4463C-3B2A-45CF-8056-68398FF5CA01}" dt="2024-12-23T18:23:15.870" v="16" actId="478"/>
          <ac:picMkLst>
            <pc:docMk/>
            <pc:sldMk cId="3876736783" sldId="1902"/>
            <ac:picMk id="13" creationId="{60221A6C-5D32-4EBB-7441-693EB6FE7038}"/>
          </ac:picMkLst>
        </pc:picChg>
      </pc:sldChg>
      <pc:sldChg chg="addSp delSp modSp add mod">
        <pc:chgData name="Perrine RODIER - Le Nouveau Belier" userId="8d18d86c-7c03-4563-8894-8ee266adb6ca" providerId="ADAL" clId="{A2B4463C-3B2A-45CF-8056-68398FF5CA01}" dt="2024-12-23T18:24:44.372" v="44" actId="20577"/>
        <pc:sldMkLst>
          <pc:docMk/>
          <pc:sldMk cId="1335490671" sldId="1903"/>
        </pc:sldMkLst>
        <pc:spChg chg="add mod">
          <ac:chgData name="Perrine RODIER - Le Nouveau Belier" userId="8d18d86c-7c03-4563-8894-8ee266adb6ca" providerId="ADAL" clId="{A2B4463C-3B2A-45CF-8056-68398FF5CA01}" dt="2024-12-23T18:24:31.173" v="40" actId="20577"/>
          <ac:spMkLst>
            <pc:docMk/>
            <pc:sldMk cId="1335490671" sldId="1903"/>
            <ac:spMk id="6" creationId="{FA6C097B-595C-4EF3-65C6-0BB73CF27EF0}"/>
          </ac:spMkLst>
        </pc:spChg>
        <pc:spChg chg="del">
          <ac:chgData name="Perrine RODIER - Le Nouveau Belier" userId="8d18d86c-7c03-4563-8894-8ee266adb6ca" providerId="ADAL" clId="{A2B4463C-3B2A-45CF-8056-68398FF5CA01}" dt="2024-12-23T18:24:20.002" v="30" actId="478"/>
          <ac:spMkLst>
            <pc:docMk/>
            <pc:sldMk cId="1335490671" sldId="1903"/>
            <ac:spMk id="9" creationId="{384F4ED7-FE36-003E-A569-3C87BD452BDC}"/>
          </ac:spMkLst>
        </pc:spChg>
        <pc:spChg chg="mod">
          <ac:chgData name="Perrine RODIER - Le Nouveau Belier" userId="8d18d86c-7c03-4563-8894-8ee266adb6ca" providerId="ADAL" clId="{A2B4463C-3B2A-45CF-8056-68398FF5CA01}" dt="2024-12-23T18:24:44.372" v="44" actId="20577"/>
          <ac:spMkLst>
            <pc:docMk/>
            <pc:sldMk cId="1335490671" sldId="1903"/>
            <ac:spMk id="11" creationId="{AD1328E9-80F9-B3A3-6FBA-2A05B69C2AA4}"/>
          </ac:spMkLst>
        </pc:spChg>
        <pc:spChg chg="del">
          <ac:chgData name="Perrine RODIER - Le Nouveau Belier" userId="8d18d86c-7c03-4563-8894-8ee266adb6ca" providerId="ADAL" clId="{A2B4463C-3B2A-45CF-8056-68398FF5CA01}" dt="2024-12-23T18:24:21.946" v="31" actId="478"/>
          <ac:spMkLst>
            <pc:docMk/>
            <pc:sldMk cId="1335490671" sldId="1903"/>
            <ac:spMk id="12" creationId="{48B8FA9E-A57A-8666-7017-F40C1A62DF56}"/>
          </ac:spMkLst>
        </pc:spChg>
        <pc:picChg chg="del">
          <ac:chgData name="Perrine RODIER - Le Nouveau Belier" userId="8d18d86c-7c03-4563-8894-8ee266adb6ca" providerId="ADAL" clId="{A2B4463C-3B2A-45CF-8056-68398FF5CA01}" dt="2024-12-23T18:24:20.002" v="30" actId="478"/>
          <ac:picMkLst>
            <pc:docMk/>
            <pc:sldMk cId="1335490671" sldId="1903"/>
            <ac:picMk id="3" creationId="{7CD26259-0A66-C31A-17C4-BDF0AC8A531D}"/>
          </ac:picMkLst>
        </pc:picChg>
        <pc:picChg chg="del">
          <ac:chgData name="Perrine RODIER - Le Nouveau Belier" userId="8d18d86c-7c03-4563-8894-8ee266adb6ca" providerId="ADAL" clId="{A2B4463C-3B2A-45CF-8056-68398FF5CA01}" dt="2024-12-23T18:24:20.002" v="30" actId="478"/>
          <ac:picMkLst>
            <pc:docMk/>
            <pc:sldMk cId="1335490671" sldId="1903"/>
            <ac:picMk id="4" creationId="{769BE8E0-A09E-3EF0-6E53-C0BC4471A87A}"/>
          </ac:picMkLst>
        </pc:picChg>
        <pc:picChg chg="add mod">
          <ac:chgData name="Perrine RODIER - Le Nouveau Belier" userId="8d18d86c-7c03-4563-8894-8ee266adb6ca" providerId="ADAL" clId="{A2B4463C-3B2A-45CF-8056-68398FF5CA01}" dt="2024-12-23T18:24:37.077" v="41" actId="14826"/>
          <ac:picMkLst>
            <pc:docMk/>
            <pc:sldMk cId="1335490671" sldId="1903"/>
            <ac:picMk id="5" creationId="{CD4591E2-1800-C240-710D-12F389D0F6A3}"/>
          </ac:picMkLst>
        </pc:picChg>
        <pc:picChg chg="del">
          <ac:chgData name="Perrine RODIER - Le Nouveau Belier" userId="8d18d86c-7c03-4563-8894-8ee266adb6ca" providerId="ADAL" clId="{A2B4463C-3B2A-45CF-8056-68398FF5CA01}" dt="2024-12-23T18:24:21.946" v="31" actId="478"/>
          <ac:picMkLst>
            <pc:docMk/>
            <pc:sldMk cId="1335490671" sldId="1903"/>
            <ac:picMk id="13" creationId="{6C7B797D-1853-9497-9CA5-77F6F768E45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8" cy="338117"/>
          </a:xfrm>
          <a:prstGeom prst="rect">
            <a:avLst/>
          </a:prstGeom>
        </p:spPr>
        <p:txBody>
          <a:bodyPr vert="horz" lIns="94895" tIns="47448" rIns="94895" bIns="47448" rtlCol="0"/>
          <a:lstStyle>
            <a:lvl1pPr algn="r">
              <a:defRPr sz="1200"/>
            </a:lvl1pPr>
          </a:lstStyle>
          <a:p>
            <a:fld id="{1AF795A4-66A1-43EF-9029-8FAFEFC3FD75}" type="datetimeFigureOut">
              <a:rPr lang="fr-FR" smtClean="0"/>
              <a:t>23/12/2024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0188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95" tIns="47448" rIns="94895" bIns="4744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6949" y="3243115"/>
            <a:ext cx="7895590" cy="2653456"/>
          </a:xfrm>
          <a:prstGeom prst="rect">
            <a:avLst/>
          </a:prstGeom>
        </p:spPr>
        <p:txBody>
          <a:bodyPr vert="horz" lIns="94895" tIns="47448" rIns="94895" bIns="4744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0426" y="6400823"/>
            <a:ext cx="4276778" cy="338116"/>
          </a:xfrm>
          <a:prstGeom prst="rect">
            <a:avLst/>
          </a:prstGeom>
        </p:spPr>
        <p:txBody>
          <a:bodyPr vert="horz" lIns="94895" tIns="47448" rIns="94895" bIns="47448" rtlCol="0" anchor="b"/>
          <a:lstStyle>
            <a:lvl1pPr algn="r">
              <a:defRPr sz="12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23/12/2024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 descr="Une image contenant jaune, Graphique, Police, capture d’écran&#10;&#10;Description générée automatiquement">
            <a:extLst>
              <a:ext uri="{FF2B5EF4-FFF2-40B4-BE49-F238E27FC236}">
                <a16:creationId xmlns:a16="http://schemas.microsoft.com/office/drawing/2014/main" id="{2E96354E-A329-3C48-5D99-C0ED765FA09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7077" y="6087192"/>
            <a:ext cx="2000436" cy="78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33E4E-9D5E-495B-A6B7-B77EF73D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16175"/>
            <a:ext cx="10363200" cy="1470025"/>
          </a:xfrm>
        </p:spPr>
        <p:txBody>
          <a:bodyPr/>
          <a:lstStyle/>
          <a:p>
            <a:pPr algn="l"/>
            <a:r>
              <a:rPr lang="fr-FR" sz="4800" b="1" dirty="0">
                <a:latin typeface="Avenir Next LT Pro" panose="020B0504020202020204" pitchFamily="34" charset="0"/>
              </a:rPr>
              <a:t>KIT DIGITAL GUIDE TERRASSE</a:t>
            </a:r>
            <a:br>
              <a:rPr lang="fr-FR" sz="4800" b="1" dirty="0">
                <a:latin typeface="Avenir Next LT Pro" panose="020B0504020202020204" pitchFamily="34" charset="0"/>
              </a:rPr>
            </a:br>
            <a:endParaRPr lang="fr-FR" sz="48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24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7839BDA-10A1-057E-FBCE-641B1C249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8453" y="2058191"/>
            <a:ext cx="2480007" cy="35767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B5391B7-3085-4096-ABBD-CB1A12BEB2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8480" y="42503"/>
            <a:ext cx="7309155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Bannière Marketplace 355x512  </a:t>
            </a:r>
            <a:endParaRPr lang="fr-FR" sz="1400" dirty="0">
              <a:latin typeface="Avenir Next LT Pro" panose="020B05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538481" y="1714406"/>
            <a:ext cx="3450590" cy="436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4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None/>
            </a:pPr>
            <a:endParaRPr lang="fr-FR" sz="1400" b="1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400" b="1" dirty="0">
                <a:latin typeface="Avenir Next LT Pro" panose="020B0504020202020204" pitchFamily="34" charset="0"/>
              </a:rPr>
              <a:t>Version générique </a:t>
            </a:r>
          </a:p>
          <a:p>
            <a:pPr marL="0" indent="0">
              <a:buNone/>
            </a:pPr>
            <a:r>
              <a:rPr lang="fr-FR" sz="1400" dirty="0">
                <a:solidFill>
                  <a:srgbClr val="FFFFFF"/>
                </a:solidFill>
                <a:highlight>
                  <a:srgbClr val="003D7C"/>
                </a:highlight>
                <a:latin typeface="Avenir Next LT Pro" panose="020B0504020202020204" pitchFamily="34" charset="0"/>
              </a:rPr>
              <a:t>MARKETPLACE</a:t>
            </a: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RETROUVEZ LA NOUVELLE COLLECTION ICI ! </a:t>
            </a: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Laissez-vous inspirer et imaginez une terrasse estivale, chaleureuse et unique !</a:t>
            </a:r>
          </a:p>
          <a:p>
            <a:pPr marL="0" indent="0">
              <a:buNone/>
            </a:pPr>
            <a:endParaRPr lang="fr-FR" sz="1200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+ CTA -&gt; J’achète !</a:t>
            </a:r>
          </a:p>
          <a:p>
            <a:pPr marL="0" indent="0">
              <a:buNone/>
            </a:pPr>
            <a:endParaRPr lang="fr-FR" sz="1200" dirty="0">
              <a:latin typeface="Avenir Next LT Pro" panose="020B05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3D9728-0F73-E2DD-A651-44759BB24537}"/>
              </a:ext>
            </a:extLst>
          </p:cNvPr>
          <p:cNvSpPr txBox="1"/>
          <p:nvPr/>
        </p:nvSpPr>
        <p:spPr>
          <a:xfrm>
            <a:off x="4164435" y="1702315"/>
            <a:ext cx="343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Versions génériques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7607D1A-05A3-FC61-CE9E-F9C65E467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2598" y="2050571"/>
            <a:ext cx="2480007" cy="357679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D08AAE6-232F-D490-54D8-CA326DC2FE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16743" y="2020091"/>
            <a:ext cx="2480007" cy="357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6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8B798-3CAA-C541-DD4A-9469025EE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8ACFE5-E313-150A-BC9C-5266486BD8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8480" y="42503"/>
            <a:ext cx="7309155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Bannière Marketplace 355x512  </a:t>
            </a:r>
            <a:endParaRPr lang="fr-FR" sz="1400" dirty="0">
              <a:latin typeface="Avenir Next LT Pro" panose="020B05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AD1328E9-80F9-B3A3-6FBA-2A05B69C2AA4}"/>
              </a:ext>
            </a:extLst>
          </p:cNvPr>
          <p:cNvSpPr txBox="1">
            <a:spLocks/>
          </p:cNvSpPr>
          <p:nvPr/>
        </p:nvSpPr>
        <p:spPr bwMode="auto">
          <a:xfrm>
            <a:off x="538481" y="1714406"/>
            <a:ext cx="3450590" cy="436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4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400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400" b="1" dirty="0">
                <a:latin typeface="Avenir Next LT Pro" panose="020B0504020202020204" pitchFamily="34" charset="0"/>
              </a:rPr>
              <a:t>Version produit </a:t>
            </a:r>
          </a:p>
          <a:p>
            <a:pPr marL="0" indent="0">
              <a:buNone/>
            </a:pPr>
            <a:r>
              <a:rPr lang="fr-FR" sz="1400" dirty="0">
                <a:solidFill>
                  <a:srgbClr val="FFFFFF"/>
                </a:solidFill>
                <a:highlight>
                  <a:srgbClr val="003D7C"/>
                </a:highlight>
                <a:latin typeface="Avenir Next LT Pro" panose="020B0504020202020204" pitchFamily="34" charset="0"/>
              </a:rPr>
              <a:t>MARKETPLACE</a:t>
            </a: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PREPAREZ LA BELLE SAISON ICI ! </a:t>
            </a: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Des tables aux chaises en passant par la décoration, inspirez-vous pour une ambiance estivale !</a:t>
            </a:r>
          </a:p>
          <a:p>
            <a:pPr marL="0" indent="0">
              <a:buNone/>
            </a:pPr>
            <a:endParaRPr lang="fr-FR" sz="1200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Avenir Next LT Pro" panose="020B0504020202020204" pitchFamily="34" charset="0"/>
              </a:rPr>
              <a:t>+ CTA -&gt; J’achète !</a:t>
            </a:r>
          </a:p>
          <a:p>
            <a:pPr marL="0" indent="0">
              <a:buNone/>
            </a:pPr>
            <a:endParaRPr lang="fr-FR" sz="1200" dirty="0">
              <a:latin typeface="Avenir Next LT Pro" panose="020B05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D4591E2-1800-C240-710D-12F389D0F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0133" y="2058191"/>
            <a:ext cx="2480007" cy="357679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A6C097B-595C-4EF3-65C6-0BB73CF27EF0}"/>
              </a:ext>
            </a:extLst>
          </p:cNvPr>
          <p:cNvSpPr txBox="1"/>
          <p:nvPr/>
        </p:nvSpPr>
        <p:spPr>
          <a:xfrm>
            <a:off x="6176115" y="1702315"/>
            <a:ext cx="343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 produit</a:t>
            </a:r>
          </a:p>
        </p:txBody>
      </p:sp>
    </p:spTree>
    <p:extLst>
      <p:ext uri="{BB962C8B-B14F-4D97-AF65-F5344CB8AC3E}">
        <p14:creationId xmlns:p14="http://schemas.microsoft.com/office/powerpoint/2010/main" val="133549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521549" y="292696"/>
            <a:ext cx="10569949" cy="65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800" b="1">
                <a:latin typeface="Avenir Next LT Pro" panose="020B0504020202020204" pitchFamily="34" charset="0"/>
              </a:rPr>
              <a:t>Hero transactionnel bannière_584x250</a:t>
            </a:r>
            <a:endParaRPr lang="fr-FR" sz="160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>
                <a:latin typeface="Avenir Next LT Pro" panose="020B0504020202020204" pitchFamily="34" charset="0"/>
              </a:rPr>
              <a:t> </a:t>
            </a:r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C11EAD-3E7A-22B2-7527-CECA401A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68069" y="1170144"/>
            <a:ext cx="4190579" cy="179391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0F7AA35-1785-CF83-1C68-9F74E6B850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011" y="4027644"/>
            <a:ext cx="4190579" cy="179391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625E20D-C0E1-90EE-1026-B9F62672F73E}"/>
              </a:ext>
            </a:extLst>
          </p:cNvPr>
          <p:cNvSpPr txBox="1"/>
          <p:nvPr/>
        </p:nvSpPr>
        <p:spPr>
          <a:xfrm>
            <a:off x="453683" y="3658311"/>
            <a:ext cx="268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 produit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15E0EC1-035D-09D4-596E-E6EF475B8A02}"/>
              </a:ext>
            </a:extLst>
          </p:cNvPr>
          <p:cNvSpPr txBox="1"/>
          <p:nvPr/>
        </p:nvSpPr>
        <p:spPr>
          <a:xfrm>
            <a:off x="6876629" y="800811"/>
            <a:ext cx="297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Versions génériques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F1F169B-061F-76E4-38C1-881A62CD7F3D}"/>
              </a:ext>
            </a:extLst>
          </p:cNvPr>
          <p:cNvSpPr txBox="1"/>
          <p:nvPr/>
        </p:nvSpPr>
        <p:spPr>
          <a:xfrm>
            <a:off x="521549" y="1985780"/>
            <a:ext cx="611358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18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fr-FR" sz="1800" dirty="0">
                <a:latin typeface="Avenir Next LT Pro" panose="020B0504020202020204" pitchFamily="34" charset="0"/>
              </a:rPr>
            </a:br>
            <a:r>
              <a:rPr lang="fr-FR" sz="1600" dirty="0">
                <a:latin typeface="Avenir Next LT Pro" panose="020B0504020202020204" pitchFamily="34" charset="0"/>
              </a:rPr>
              <a:t>RETROUVEZ LA NOUVELLE COLLECTION EN HALLES !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CTA : Je découvre !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8A6B191-E6A9-9248-C272-6FCF64EBD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1879" y="4900134"/>
            <a:ext cx="4190578" cy="179391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1A46ED4-5D9C-E5BF-1BDD-EDF893BBDD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1879" y="3029548"/>
            <a:ext cx="4190578" cy="179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0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C5003-E0E2-C363-CB2A-2695BD1CBD61}"/>
              </a:ext>
            </a:extLst>
          </p:cNvPr>
          <p:cNvSpPr txBox="1"/>
          <p:nvPr/>
        </p:nvSpPr>
        <p:spPr>
          <a:xfrm>
            <a:off x="545252" y="450165"/>
            <a:ext cx="104479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Hero teaser / </a:t>
            </a:r>
            <a:r>
              <a:rPr lang="fr-FR" sz="2800" b="1" dirty="0" err="1">
                <a:latin typeface="Avenir Next LT Pro" panose="020B0504020202020204" pitchFamily="34" charset="0"/>
              </a:rPr>
              <a:t>hero</a:t>
            </a:r>
            <a:r>
              <a:rPr lang="fr-FR" sz="2800" b="1" dirty="0">
                <a:latin typeface="Avenir Next LT Pro" panose="020B0504020202020204" pitchFamily="34" charset="0"/>
              </a:rPr>
              <a:t> teaser carrousel</a:t>
            </a:r>
          </a:p>
          <a:p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9D268BC-5F71-4B3D-ED4A-36B192631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2542" y="3114639"/>
            <a:ext cx="4378201" cy="21088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F5A934D-EF9B-76FF-0534-B390268D7424}"/>
              </a:ext>
            </a:extLst>
          </p:cNvPr>
          <p:cNvSpPr txBox="1"/>
          <p:nvPr/>
        </p:nvSpPr>
        <p:spPr>
          <a:xfrm>
            <a:off x="545252" y="1095111"/>
            <a:ext cx="97293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b="1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solidFill>
                  <a:srgbClr val="FFFFFF"/>
                </a:solidFill>
                <a:highlight>
                  <a:srgbClr val="003D7C"/>
                </a:highlight>
                <a:latin typeface="Avenir Next LT Pro" panose="020B0504020202020204" pitchFamily="34" charset="0"/>
              </a:rPr>
              <a:t>EVENEMENT</a:t>
            </a:r>
          </a:p>
          <a:p>
            <a:pPr marL="0" indent="0">
              <a:buNone/>
            </a:pPr>
            <a:r>
              <a:rPr lang="fr-FR" sz="1400" dirty="0">
                <a:latin typeface="Avenir Next LT Pro" panose="020B0504020202020204" pitchFamily="34" charset="0"/>
              </a:rPr>
              <a:t>LA NOUVELLE COLLECTION ICI !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400" dirty="0">
                <a:latin typeface="Avenir Next LT Pro" panose="020B0504020202020204" pitchFamily="34" charset="0"/>
              </a:rPr>
              <a:t>CTA : Je découvre 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4E8933-EEEA-2E18-2C66-7EE1DFF31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2663" y="2192619"/>
            <a:ext cx="4378199" cy="21088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E9A6066-E74D-F037-6273-FCD54AF163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2663" y="4581489"/>
            <a:ext cx="4378199" cy="210887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7D195DD-A7A8-C4A6-A210-0EFAE72A97D8}"/>
              </a:ext>
            </a:extLst>
          </p:cNvPr>
          <p:cNvSpPr txBox="1"/>
          <p:nvPr/>
        </p:nvSpPr>
        <p:spPr>
          <a:xfrm>
            <a:off x="1607399" y="2686761"/>
            <a:ext cx="297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Versions génériques </a:t>
            </a:r>
          </a:p>
        </p:txBody>
      </p:sp>
    </p:spTree>
    <p:extLst>
      <p:ext uri="{BB962C8B-B14F-4D97-AF65-F5344CB8AC3E}">
        <p14:creationId xmlns:p14="http://schemas.microsoft.com/office/powerpoint/2010/main" val="15794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51A7FC-A1D8-6D3B-A0F2-559EB1678DFD}"/>
              </a:ext>
            </a:extLst>
          </p:cNvPr>
          <p:cNvSpPr txBox="1"/>
          <p:nvPr/>
        </p:nvSpPr>
        <p:spPr>
          <a:xfrm>
            <a:off x="714703" y="572079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latin typeface="Avenir Next LT Pro" panose="020B0504020202020204" pitchFamily="34" charset="0"/>
              </a:rPr>
              <a:t>Promo teaser -&gt; 464x232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04FC7E4-3C1E-4B8B-2335-752DB99DC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8694" y="515327"/>
            <a:ext cx="3888856" cy="194442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7298DB6-5518-1D94-480A-C31CE52BD2E8}"/>
              </a:ext>
            </a:extLst>
          </p:cNvPr>
          <p:cNvSpPr txBox="1"/>
          <p:nvPr/>
        </p:nvSpPr>
        <p:spPr>
          <a:xfrm>
            <a:off x="735330" y="1246138"/>
            <a:ext cx="522849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solidFill>
                <a:srgbClr val="FFFFFF"/>
              </a:solidFill>
              <a:highlight>
                <a:srgbClr val="003D7C"/>
              </a:highlight>
              <a:latin typeface="Avenir Next LT Pro" panose="020B05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solidFill>
                  <a:srgbClr val="FFFFFF"/>
                </a:solidFill>
                <a:highlight>
                  <a:srgbClr val="003D7C"/>
                </a:highlight>
                <a:latin typeface="Avenir Next LT Pro" panose="020B0504020202020204" pitchFamily="34" charset="0"/>
              </a:rPr>
              <a:t>NOUVELLE COLLECTION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solidFill>
                <a:srgbClr val="FFFFFF"/>
              </a:solidFill>
              <a:highlight>
                <a:srgbClr val="003D7C"/>
              </a:highlight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PREPAREZ LA BELLE SAISON ICI ! </a:t>
            </a:r>
          </a:p>
          <a:p>
            <a:pPr marL="0" indent="0">
              <a:buNone/>
            </a:pPr>
            <a:endParaRPr lang="fr-FR" sz="1600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Des tables aux chaises en passant par la décoration, inspirez-vous pour une ambiance estivale 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>
              <a:latin typeface="Avenir Next LT Pro" panose="020B05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62377F3-8EB9-D94D-0F15-BECA48293849}"/>
              </a:ext>
            </a:extLst>
          </p:cNvPr>
          <p:cNvSpPr txBox="1"/>
          <p:nvPr/>
        </p:nvSpPr>
        <p:spPr>
          <a:xfrm>
            <a:off x="6876629" y="0"/>
            <a:ext cx="297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Versions génériques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E93E68C-9C96-DF3E-0616-AB48B8317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4884" y="2639402"/>
            <a:ext cx="3888856" cy="194442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61506C1-FD6B-330F-0DFB-90817B3BB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4884" y="4763477"/>
            <a:ext cx="3888856" cy="194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1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FDF6284-1CB1-AC86-738E-4BB677E538D6}"/>
              </a:ext>
            </a:extLst>
          </p:cNvPr>
          <p:cNvSpPr txBox="1"/>
          <p:nvPr/>
        </p:nvSpPr>
        <p:spPr>
          <a:xfrm>
            <a:off x="651641" y="414424"/>
            <a:ext cx="6117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000000"/>
                </a:solidFill>
                <a:latin typeface="Avenir Next LT Pro" panose="020B0504020202020204" pitchFamily="34" charset="0"/>
              </a:rPr>
              <a:t>Bannière générique 1500x250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E8BA1F0-1E41-6D2A-B4FF-FC1130E4FA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2525" y="1229165"/>
            <a:ext cx="9886950" cy="164782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5DA2C2B-6704-2DDE-B0DF-8352568AC3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2525" y="3065641"/>
            <a:ext cx="9886950" cy="16478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36B01B-4487-B90C-CA1D-907721E9EA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2525" y="4879257"/>
            <a:ext cx="98869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6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391B7-3085-4096-ABBD-CB1A12BEB2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8480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Tuile 400x400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6F98CBA-E74E-4E64-1B16-137F499765C7}"/>
              </a:ext>
            </a:extLst>
          </p:cNvPr>
          <p:cNvSpPr txBox="1">
            <a:spLocks/>
          </p:cNvSpPr>
          <p:nvPr/>
        </p:nvSpPr>
        <p:spPr bwMode="auto">
          <a:xfrm>
            <a:off x="538480" y="1185503"/>
            <a:ext cx="4270445" cy="80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>
                <a:latin typeface="Avenir Next LT Pro" panose="020B0504020202020204" pitchFamily="34" charset="0"/>
              </a:rPr>
              <a:t>En SURIMP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>
                <a:solidFill>
                  <a:srgbClr val="FFFFFF"/>
                </a:solidFill>
                <a:highlight>
                  <a:srgbClr val="003D7C"/>
                </a:highlight>
                <a:latin typeface="Avenir Next LT Pro" panose="020B0504020202020204" pitchFamily="34" charset="0"/>
              </a:rPr>
              <a:t>NOUVELLE COLLECTION</a:t>
            </a:r>
          </a:p>
          <a:p>
            <a:pPr marL="0" indent="0">
              <a:buNone/>
            </a:pPr>
            <a:r>
              <a:rPr lang="fr-FR" sz="1600" dirty="0">
                <a:latin typeface="Avenir Next LT Pro" panose="020B0504020202020204" pitchFamily="34" charset="0"/>
              </a:rPr>
              <a:t>PREPAREZ LA BELLE SAISON ICI !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23FEF95-8FCE-E798-0448-C79D407D2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480" y="2686050"/>
            <a:ext cx="3209566" cy="320956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DC81713-04E1-D2E7-FDD3-D67B090E8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1217" y="2686050"/>
            <a:ext cx="3209566" cy="32095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32CB2D-14A2-36BC-7013-C1D7FBAA95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3954" y="2686050"/>
            <a:ext cx="3209566" cy="320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53687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ff9fb1f-4cb5-40da-bc88-dae69ef8e18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538D0DD3BB884F879E7A293BBEC3B4" ma:contentTypeVersion="7" ma:contentTypeDescription="Crée un document." ma:contentTypeScope="" ma:versionID="fa967d4e65d03d90354898ce260ac7de">
  <xsd:schema xmlns:xsd="http://www.w3.org/2001/XMLSchema" xmlns:xs="http://www.w3.org/2001/XMLSchema" xmlns:p="http://schemas.microsoft.com/office/2006/metadata/properties" xmlns:ns3="cff9fb1f-4cb5-40da-bc88-dae69ef8e188" xmlns:ns4="13055240-6747-4554-b766-35312c4273f3" targetNamespace="http://schemas.microsoft.com/office/2006/metadata/properties" ma:root="true" ma:fieldsID="bd6c354502184a8648ec17f382fd499d" ns3:_="" ns4:_="">
    <xsd:import namespace="cff9fb1f-4cb5-40da-bc88-dae69ef8e188"/>
    <xsd:import namespace="13055240-6747-4554-b766-35312c4273f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f9fb1f-4cb5-40da-bc88-dae69ef8e1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55240-6747-4554-b766-35312c4273f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EEF3DB-C007-46AB-AC09-F684E8FB9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92B3AB-C9FC-49E6-B2F3-383B68018533}">
  <ds:schemaRefs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3055240-6747-4554-b766-35312c4273f3"/>
    <ds:schemaRef ds:uri="cff9fb1f-4cb5-40da-bc88-dae69ef8e188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46AAE81-0D92-4F10-BEFD-7D463F987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f9fb1f-4cb5-40da-bc88-dae69ef8e188"/>
    <ds:schemaRef ds:uri="13055240-6747-4554-b766-35312c4273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168</Words>
  <Application>Microsoft Office PowerPoint</Application>
  <PresentationFormat>Grand écran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Helvetica</vt:lpstr>
      <vt:lpstr>Avenir Next LT Pro</vt:lpstr>
      <vt:lpstr>Arial</vt:lpstr>
      <vt:lpstr>Calibri</vt:lpstr>
      <vt:lpstr>1_Thème Office</vt:lpstr>
      <vt:lpstr>KIT DIGITAL GUIDE TERRASSE </vt:lpstr>
      <vt:lpstr>Bannière Marketplace 355x512  </vt:lpstr>
      <vt:lpstr>Bannière Marketplace 355x512  </vt:lpstr>
      <vt:lpstr>Présentation PowerPoint</vt:lpstr>
      <vt:lpstr>Présentation PowerPoint</vt:lpstr>
      <vt:lpstr>Présentation PowerPoint</vt:lpstr>
      <vt:lpstr>Présentation PowerPoint</vt:lpstr>
      <vt:lpstr>Tuile 400x400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Antoine Jubert</dc:creator>
  <cp:lastModifiedBy>Perrine RODIER - Le Nouveau Belier</cp:lastModifiedBy>
  <cp:revision>656</cp:revision>
  <cp:lastPrinted>2023-03-06T14:00:03Z</cp:lastPrinted>
  <dcterms:created xsi:type="dcterms:W3CDTF">2018-09-12T14:44:28Z</dcterms:created>
  <dcterms:modified xsi:type="dcterms:W3CDTF">2024-12-24T08:36:03Z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0x010100F8538D0DD3BB884F879E7A293BBEC3B4</vt:lpwstr>
  </property>
</Properties>
</file>