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39"/>
  </p:notesMasterIdLst>
  <p:sldIdLst>
    <p:sldId id="1702" r:id="rId5"/>
    <p:sldId id="1886" r:id="rId6"/>
    <p:sldId id="1859" r:id="rId7"/>
    <p:sldId id="1860" r:id="rId8"/>
    <p:sldId id="1861" r:id="rId9"/>
    <p:sldId id="1894" r:id="rId10"/>
    <p:sldId id="1862" r:id="rId11"/>
    <p:sldId id="1865" r:id="rId12"/>
    <p:sldId id="1863" r:id="rId13"/>
    <p:sldId id="1869" r:id="rId14"/>
    <p:sldId id="1866" r:id="rId15"/>
    <p:sldId id="1868" r:id="rId16"/>
    <p:sldId id="1867" r:id="rId17"/>
    <p:sldId id="1877" r:id="rId18"/>
    <p:sldId id="1864" r:id="rId19"/>
    <p:sldId id="1873" r:id="rId20"/>
    <p:sldId id="1899" r:id="rId21"/>
    <p:sldId id="1901" r:id="rId22"/>
    <p:sldId id="1900" r:id="rId23"/>
    <p:sldId id="1871" r:id="rId24"/>
    <p:sldId id="1870" r:id="rId25"/>
    <p:sldId id="1896" r:id="rId26"/>
    <p:sldId id="1874" r:id="rId27"/>
    <p:sldId id="1890" r:id="rId28"/>
    <p:sldId id="1885" r:id="rId29"/>
    <p:sldId id="1875" r:id="rId30"/>
    <p:sldId id="1872" r:id="rId31"/>
    <p:sldId id="1895" r:id="rId32"/>
    <p:sldId id="1881" r:id="rId33"/>
    <p:sldId id="1876" r:id="rId34"/>
    <p:sldId id="1878" r:id="rId35"/>
    <p:sldId id="1879" r:id="rId36"/>
    <p:sldId id="1882" r:id="rId37"/>
    <p:sldId id="1888" r:id="rId38"/>
  </p:sldIdLst>
  <p:sldSz cx="12192000" cy="6858000"/>
  <p:notesSz cx="9869488" cy="6738938"/>
  <p:embeddedFontLst>
    <p:embeddedFont>
      <p:font typeface="Avenir Next LT Pro" panose="020B0504020202020204" pitchFamily="34" charset="0"/>
      <p:regular r:id="rId40"/>
      <p:bold r:id="rId41"/>
      <p:italic r:id="rId42"/>
      <p:boldItalic r:id="rId43"/>
    </p:embeddedFont>
    <p:embeddedFont>
      <p:font typeface="Helvetica" panose="020B0604020202020204" pitchFamily="34" charset="0"/>
      <p:regular r:id="rId44"/>
      <p:bold r:id="rId45"/>
      <p:italic r:id="rId46"/>
      <p:boldItalic r:id="rId4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7" userDrawn="1">
          <p15:clr>
            <a:srgbClr val="A4A3A4"/>
          </p15:clr>
        </p15:guide>
        <p15:guide id="2" pos="7355" userDrawn="1">
          <p15:clr>
            <a:srgbClr val="A4A3A4"/>
          </p15:clr>
        </p15:guide>
        <p15:guide id="3" pos="415" userDrawn="1">
          <p15:clr>
            <a:srgbClr val="A4A3A4"/>
          </p15:clr>
        </p15:guide>
        <p15:guide id="4" orient="horz" pos="504" userDrawn="1">
          <p15:clr>
            <a:srgbClr val="A4A3A4"/>
          </p15:clr>
        </p15:guide>
        <p15:guide id="5" orient="horz" pos="3634" userDrawn="1">
          <p15:clr>
            <a:srgbClr val="A4A3A4"/>
          </p15:clr>
        </p15:guide>
        <p15:guide id="6" orient="horz" pos="4201" userDrawn="1">
          <p15:clr>
            <a:srgbClr val="A4A3A4"/>
          </p15:clr>
        </p15:guide>
        <p15:guide id="7" pos="347" userDrawn="1">
          <p15:clr>
            <a:srgbClr val="A4A3A4"/>
          </p15:clr>
        </p15:guide>
        <p15:guide id="8" orient="horz" pos="777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BCBFB57-7C2D-3463-711C-65EAC0F1DF2F}" name="Bérengère de Germiny" initials="BdG" userId="S::bg@lenouveaubelier.com::19d4f272-f616-4b2b-a134-fb35725a2de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7C"/>
    <a:srgbClr val="FFE500"/>
    <a:srgbClr val="FFFFFF"/>
    <a:srgbClr val="932645"/>
    <a:srgbClr val="4E6489"/>
    <a:srgbClr val="8A8168"/>
    <a:srgbClr val="512F00"/>
    <a:srgbClr val="DAA478"/>
    <a:srgbClr val="89ACBF"/>
    <a:srgbClr val="CB45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2A64F5-1339-42D3-A678-1A6021109311}" v="145" dt="2026-02-11T13:27:11.7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7" autoAdjust="0"/>
    <p:restoredTop sz="94773" autoAdjust="0"/>
  </p:normalViewPr>
  <p:slideViewPr>
    <p:cSldViewPr snapToGrid="0">
      <p:cViewPr>
        <p:scale>
          <a:sx n="75" d="100"/>
          <a:sy n="75" d="100"/>
        </p:scale>
        <p:origin x="206" y="-134"/>
      </p:cViewPr>
      <p:guideLst>
        <p:guide orient="horz" pos="1207"/>
        <p:guide pos="7355"/>
        <p:guide pos="415"/>
        <p:guide orient="horz" pos="504"/>
        <p:guide orient="horz" pos="3634"/>
        <p:guide orient="horz" pos="4201"/>
        <p:guide pos="347"/>
        <p:guide orient="horz" pos="77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58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5.fntdata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4.fntdata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7.fntdata"/><Relationship Id="rId20" Type="http://schemas.openxmlformats.org/officeDocument/2006/relationships/slide" Target="slides/slide16.xml"/><Relationship Id="rId41" Type="http://schemas.openxmlformats.org/officeDocument/2006/relationships/font" Target="fonts/font2.fntdata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rrine RODIER - Le Nouveau Belier" userId="8d18d86c-7c03-4563-8894-8ee266adb6ca" providerId="ADAL" clId="{36F8484C-CE0B-45F2-98B7-0442D9389B2D}"/>
    <pc:docChg chg="undo custSel addSld delSld modSld sldOrd">
      <pc:chgData name="Perrine RODIER - Le Nouveau Belier" userId="8d18d86c-7c03-4563-8894-8ee266adb6ca" providerId="ADAL" clId="{36F8484C-CE0B-45F2-98B7-0442D9389B2D}" dt="2026-02-11T13:33:52.820" v="2807" actId="20577"/>
      <pc:docMkLst>
        <pc:docMk/>
      </pc:docMkLst>
      <pc:sldChg chg="addSp modSp mod">
        <pc:chgData name="Perrine RODIER - Le Nouveau Belier" userId="8d18d86c-7c03-4563-8894-8ee266adb6ca" providerId="ADAL" clId="{36F8484C-CE0B-45F2-98B7-0442D9389B2D}" dt="2026-02-09T15:38:23.538" v="872" actId="14100"/>
        <pc:sldMkLst>
          <pc:docMk/>
          <pc:sldMk cId="1175188" sldId="1859"/>
        </pc:sldMkLst>
        <pc:picChg chg="add mod">
          <ac:chgData name="Perrine RODIER - Le Nouveau Belier" userId="8d18d86c-7c03-4563-8894-8ee266adb6ca" providerId="ADAL" clId="{36F8484C-CE0B-45F2-98B7-0442D9389B2D}" dt="2026-02-09T15:38:23.538" v="872" actId="14100"/>
          <ac:picMkLst>
            <pc:docMk/>
            <pc:sldMk cId="1175188" sldId="1859"/>
            <ac:picMk id="4" creationId="{4DA79069-128E-012E-712F-8E6CAB444556}"/>
          </ac:picMkLst>
        </pc:picChg>
        <pc:picChg chg="mod">
          <ac:chgData name="Perrine RODIER - Le Nouveau Belier" userId="8d18d86c-7c03-4563-8894-8ee266adb6ca" providerId="ADAL" clId="{36F8484C-CE0B-45F2-98B7-0442D9389B2D}" dt="2026-02-09T15:38:05.661" v="868" actId="1037"/>
          <ac:picMkLst>
            <pc:docMk/>
            <pc:sldMk cId="1175188" sldId="1859"/>
            <ac:picMk id="7" creationId="{26A84B4D-5CB9-9B83-18F8-F4CF5ADF7BB0}"/>
          </ac:picMkLst>
        </pc:picChg>
      </pc:sldChg>
      <pc:sldChg chg="delSp modSp mod">
        <pc:chgData name="Perrine RODIER - Le Nouveau Belier" userId="8d18d86c-7c03-4563-8894-8ee266adb6ca" providerId="ADAL" clId="{36F8484C-CE0B-45F2-98B7-0442D9389B2D}" dt="2026-02-11T13:27:11.717" v="2710" actId="478"/>
        <pc:sldMkLst>
          <pc:docMk/>
          <pc:sldMk cId="2486923772" sldId="1861"/>
        </pc:sldMkLst>
        <pc:spChg chg="mod">
          <ac:chgData name="Perrine RODIER - Le Nouveau Belier" userId="8d18d86c-7c03-4563-8894-8ee266adb6ca" providerId="ADAL" clId="{36F8484C-CE0B-45F2-98B7-0442D9389B2D}" dt="2026-02-06T13:22:03.248" v="7" actId="20577"/>
          <ac:spMkLst>
            <pc:docMk/>
            <pc:sldMk cId="2486923772" sldId="1861"/>
            <ac:spMk id="3" creationId="{8C0FD2EE-FA96-A266-7659-70B74568BB0A}"/>
          </ac:spMkLst>
        </pc:spChg>
        <pc:spChg chg="del mod">
          <ac:chgData name="Perrine RODIER - Le Nouveau Belier" userId="8d18d86c-7c03-4563-8894-8ee266adb6ca" providerId="ADAL" clId="{36F8484C-CE0B-45F2-98B7-0442D9389B2D}" dt="2026-02-11T13:27:11.717" v="2710" actId="478"/>
          <ac:spMkLst>
            <pc:docMk/>
            <pc:sldMk cId="2486923772" sldId="1861"/>
            <ac:spMk id="7" creationId="{6F84CB1B-7462-E0B0-06FF-00EDD2C5B59D}"/>
          </ac:spMkLst>
        </pc:spChg>
        <pc:picChg chg="mod">
          <ac:chgData name="Perrine RODIER - Le Nouveau Belier" userId="8d18d86c-7c03-4563-8894-8ee266adb6ca" providerId="ADAL" clId="{36F8484C-CE0B-45F2-98B7-0442D9389B2D}" dt="2026-02-11T13:06:05.285" v="2475" actId="14826"/>
          <ac:picMkLst>
            <pc:docMk/>
            <pc:sldMk cId="2486923772" sldId="1861"/>
            <ac:picMk id="5" creationId="{9FC697EC-FF33-901E-793B-C360BACB820D}"/>
          </ac:picMkLst>
        </pc:picChg>
      </pc:sldChg>
      <pc:sldChg chg="addSp delSp modSp mod">
        <pc:chgData name="Perrine RODIER - Le Nouveau Belier" userId="8d18d86c-7c03-4563-8894-8ee266adb6ca" providerId="ADAL" clId="{36F8484C-CE0B-45F2-98B7-0442D9389B2D}" dt="2026-02-11T13:07:55.910" v="2495" actId="18131"/>
        <pc:sldMkLst>
          <pc:docMk/>
          <pc:sldMk cId="1653543955" sldId="1862"/>
        </pc:sldMkLst>
        <pc:spChg chg="mod">
          <ac:chgData name="Perrine RODIER - Le Nouveau Belier" userId="8d18d86c-7c03-4563-8894-8ee266adb6ca" providerId="ADAL" clId="{36F8484C-CE0B-45F2-98B7-0442D9389B2D}" dt="2026-02-06T13:34:41.821" v="68" actId="20577"/>
          <ac:spMkLst>
            <pc:docMk/>
            <pc:sldMk cId="1653543955" sldId="1862"/>
            <ac:spMk id="4" creationId="{E37B2ED7-B7A5-A605-87CF-21A6C7102CF6}"/>
          </ac:spMkLst>
        </pc:spChg>
        <pc:picChg chg="add mod">
          <ac:chgData name="Perrine RODIER - Le Nouveau Belier" userId="8d18d86c-7c03-4563-8894-8ee266adb6ca" providerId="ADAL" clId="{36F8484C-CE0B-45F2-98B7-0442D9389B2D}" dt="2026-02-11T13:07:24.834" v="2491"/>
          <ac:picMkLst>
            <pc:docMk/>
            <pc:sldMk cId="1653543955" sldId="1862"/>
            <ac:picMk id="5" creationId="{57E440D4-CEEF-F03B-D856-901439553B9B}"/>
          </ac:picMkLst>
        </pc:picChg>
        <pc:picChg chg="del">
          <ac:chgData name="Perrine RODIER - Le Nouveau Belier" userId="8d18d86c-7c03-4563-8894-8ee266adb6ca" providerId="ADAL" clId="{36F8484C-CE0B-45F2-98B7-0442D9389B2D}" dt="2026-02-11T13:07:26.707" v="2492" actId="478"/>
          <ac:picMkLst>
            <pc:docMk/>
            <pc:sldMk cId="1653543955" sldId="1862"/>
            <ac:picMk id="6" creationId="{BE8627D5-3E38-4F7D-4BDB-C8015637FDA1}"/>
          </ac:picMkLst>
        </pc:picChg>
        <pc:picChg chg="add del mod">
          <ac:chgData name="Perrine RODIER - Le Nouveau Belier" userId="8d18d86c-7c03-4563-8894-8ee266adb6ca" providerId="ADAL" clId="{36F8484C-CE0B-45F2-98B7-0442D9389B2D}" dt="2026-02-11T13:07:24.511" v="2490" actId="478"/>
          <ac:picMkLst>
            <pc:docMk/>
            <pc:sldMk cId="1653543955" sldId="1862"/>
            <ac:picMk id="7" creationId="{3FD3F020-3832-6387-5DB4-AA1ABAF9C0A3}"/>
          </ac:picMkLst>
        </pc:picChg>
        <pc:picChg chg="add mod modCrop">
          <ac:chgData name="Perrine RODIER - Le Nouveau Belier" userId="8d18d86c-7c03-4563-8894-8ee266adb6ca" providerId="ADAL" clId="{36F8484C-CE0B-45F2-98B7-0442D9389B2D}" dt="2026-02-11T13:07:55.910" v="2495" actId="18131"/>
          <ac:picMkLst>
            <pc:docMk/>
            <pc:sldMk cId="1653543955" sldId="1862"/>
            <ac:picMk id="8" creationId="{D929D8C9-235E-2C1F-FE67-EEF4317A871E}"/>
          </ac:picMkLst>
        </pc:picChg>
      </pc:sldChg>
      <pc:sldChg chg="modSp mod">
        <pc:chgData name="Perrine RODIER - Le Nouveau Belier" userId="8d18d86c-7c03-4563-8894-8ee266adb6ca" providerId="ADAL" clId="{36F8484C-CE0B-45F2-98B7-0442D9389B2D}" dt="2026-02-11T13:08:30.788" v="2499" actId="1035"/>
        <pc:sldMkLst>
          <pc:docMk/>
          <pc:sldMk cId="4014837955" sldId="1863"/>
        </pc:sldMkLst>
        <pc:spChg chg="mod">
          <ac:chgData name="Perrine RODIER - Le Nouveau Belier" userId="8d18d86c-7c03-4563-8894-8ee266adb6ca" providerId="ADAL" clId="{36F8484C-CE0B-45F2-98B7-0442D9389B2D}" dt="2026-02-11T13:08:30.788" v="2499" actId="1035"/>
          <ac:spMkLst>
            <pc:docMk/>
            <pc:sldMk cId="4014837955" sldId="1863"/>
            <ac:spMk id="3" creationId="{28455124-B9A9-4E78-876C-15187B48E3AB}"/>
          </ac:spMkLst>
        </pc:spChg>
        <pc:picChg chg="mod">
          <ac:chgData name="Perrine RODIER - Le Nouveau Belier" userId="8d18d86c-7c03-4563-8894-8ee266adb6ca" providerId="ADAL" clId="{36F8484C-CE0B-45F2-98B7-0442D9389B2D}" dt="2026-02-11T13:08:27.885" v="2497" actId="1035"/>
          <ac:picMkLst>
            <pc:docMk/>
            <pc:sldMk cId="4014837955" sldId="1863"/>
            <ac:picMk id="8" creationId="{57E2943E-772E-0330-9AA4-E5CCAA3B4EFC}"/>
          </ac:picMkLst>
        </pc:picChg>
      </pc:sldChg>
      <pc:sldChg chg="addSp modSp mod">
        <pc:chgData name="Perrine RODIER - Le Nouveau Belier" userId="8d18d86c-7c03-4563-8894-8ee266adb6ca" providerId="ADAL" clId="{36F8484C-CE0B-45F2-98B7-0442D9389B2D}" dt="2026-02-11T13:26:40.592" v="2696"/>
        <pc:sldMkLst>
          <pc:docMk/>
          <pc:sldMk cId="2391424801" sldId="1864"/>
        </pc:sldMkLst>
        <pc:spChg chg="mod">
          <ac:chgData name="Perrine RODIER - Le Nouveau Belier" userId="8d18d86c-7c03-4563-8894-8ee266adb6ca" providerId="ADAL" clId="{36F8484C-CE0B-45F2-98B7-0442D9389B2D}" dt="2026-02-11T10:48:53.327" v="1985" actId="1036"/>
          <ac:spMkLst>
            <pc:docMk/>
            <pc:sldMk cId="2391424801" sldId="1864"/>
            <ac:spMk id="3" creationId="{BFBFD87C-166A-4B16-A275-5F9FBED4C9EF}"/>
          </ac:spMkLst>
        </pc:spChg>
        <pc:spChg chg="add mod">
          <ac:chgData name="Perrine RODIER - Le Nouveau Belier" userId="8d18d86c-7c03-4563-8894-8ee266adb6ca" providerId="ADAL" clId="{36F8484C-CE0B-45F2-98B7-0442D9389B2D}" dt="2026-02-11T13:26:40.592" v="2696"/>
          <ac:spMkLst>
            <pc:docMk/>
            <pc:sldMk cId="2391424801" sldId="1864"/>
            <ac:spMk id="5" creationId="{5A663DAE-C8CA-9B58-C3EB-0D948F488DC0}"/>
          </ac:spMkLst>
        </pc:spChg>
        <pc:picChg chg="mod modCrop">
          <ac:chgData name="Perrine RODIER - Le Nouveau Belier" userId="8d18d86c-7c03-4563-8894-8ee266adb6ca" providerId="ADAL" clId="{36F8484C-CE0B-45F2-98B7-0442D9389B2D}" dt="2026-02-11T13:13:15.461" v="2528" actId="14100"/>
          <ac:picMkLst>
            <pc:docMk/>
            <pc:sldMk cId="2391424801" sldId="1864"/>
            <ac:picMk id="7" creationId="{F9E3B7C4-E57E-E30A-7E84-AE36F6A3F2E1}"/>
          </ac:picMkLst>
        </pc:picChg>
      </pc:sldChg>
      <pc:sldChg chg="modSp mod modNotesTx">
        <pc:chgData name="Perrine RODIER - Le Nouveau Belier" userId="8d18d86c-7c03-4563-8894-8ee266adb6ca" providerId="ADAL" clId="{36F8484C-CE0B-45F2-98B7-0442D9389B2D}" dt="2026-02-06T15:02:18.091" v="201" actId="20577"/>
        <pc:sldMkLst>
          <pc:docMk/>
          <pc:sldMk cId="3705588568" sldId="1865"/>
        </pc:sldMkLst>
        <pc:spChg chg="mod">
          <ac:chgData name="Perrine RODIER - Le Nouveau Belier" userId="8d18d86c-7c03-4563-8894-8ee266adb6ca" providerId="ADAL" clId="{36F8484C-CE0B-45F2-98B7-0442D9389B2D}" dt="2026-02-06T14:13:18.243" v="89"/>
          <ac:spMkLst>
            <pc:docMk/>
            <pc:sldMk cId="3705588568" sldId="1865"/>
            <ac:spMk id="3" creationId="{455BFFD1-FB59-4398-903E-EC7F0A48585D}"/>
          </ac:spMkLst>
        </pc:spChg>
        <pc:picChg chg="mod">
          <ac:chgData name="Perrine RODIER - Le Nouveau Belier" userId="8d18d86c-7c03-4563-8894-8ee266adb6ca" providerId="ADAL" clId="{36F8484C-CE0B-45F2-98B7-0442D9389B2D}" dt="2026-02-06T13:38:10.047" v="74" actId="14826"/>
          <ac:picMkLst>
            <pc:docMk/>
            <pc:sldMk cId="3705588568" sldId="1865"/>
            <ac:picMk id="9" creationId="{62F5BF7B-0C69-1EC7-C861-637CD0B6AC79}"/>
          </ac:picMkLst>
        </pc:picChg>
        <pc:picChg chg="mod">
          <ac:chgData name="Perrine RODIER - Le Nouveau Belier" userId="8d18d86c-7c03-4563-8894-8ee266adb6ca" providerId="ADAL" clId="{36F8484C-CE0B-45F2-98B7-0442D9389B2D}" dt="2026-02-06T13:38:26.668" v="75" actId="14826"/>
          <ac:picMkLst>
            <pc:docMk/>
            <pc:sldMk cId="3705588568" sldId="1865"/>
            <ac:picMk id="15" creationId="{13942FB6-6FED-3A59-F6A1-CE41FFEBE909}"/>
          </ac:picMkLst>
        </pc:picChg>
      </pc:sldChg>
      <pc:sldChg chg="addSp modSp mod">
        <pc:chgData name="Perrine RODIER - Le Nouveau Belier" userId="8d18d86c-7c03-4563-8894-8ee266adb6ca" providerId="ADAL" clId="{36F8484C-CE0B-45F2-98B7-0442D9389B2D}" dt="2026-02-11T13:26:56.756" v="2709" actId="20577"/>
        <pc:sldMkLst>
          <pc:docMk/>
          <pc:sldMk cId="1145901559" sldId="1866"/>
        </pc:sldMkLst>
        <pc:spChg chg="add mod">
          <ac:chgData name="Perrine RODIER - Le Nouveau Belier" userId="8d18d86c-7c03-4563-8894-8ee266adb6ca" providerId="ADAL" clId="{36F8484C-CE0B-45F2-98B7-0442D9389B2D}" dt="2026-02-11T13:26:56.756" v="2709" actId="20577"/>
          <ac:spMkLst>
            <pc:docMk/>
            <pc:sldMk cId="1145901559" sldId="1866"/>
            <ac:spMk id="5" creationId="{EDA8CE0F-8FBF-CC86-BA91-AB53D2DD60CC}"/>
          </ac:spMkLst>
        </pc:spChg>
        <pc:picChg chg="mod">
          <ac:chgData name="Perrine RODIER - Le Nouveau Belier" userId="8d18d86c-7c03-4563-8894-8ee266adb6ca" providerId="ADAL" clId="{36F8484C-CE0B-45F2-98B7-0442D9389B2D}" dt="2026-02-11T13:08:50.280" v="2500" actId="14826"/>
          <ac:picMkLst>
            <pc:docMk/>
            <pc:sldMk cId="1145901559" sldId="1866"/>
            <ac:picMk id="4" creationId="{B0191162-9BAC-D90C-ADB3-138216ACDB83}"/>
          </ac:picMkLst>
        </pc:picChg>
      </pc:sldChg>
      <pc:sldChg chg="delSp modSp mod">
        <pc:chgData name="Perrine RODIER - Le Nouveau Belier" userId="8d18d86c-7c03-4563-8894-8ee266adb6ca" providerId="ADAL" clId="{36F8484C-CE0B-45F2-98B7-0442D9389B2D}" dt="2026-02-11T13:16:13.800" v="2549" actId="1037"/>
        <pc:sldMkLst>
          <pc:docMk/>
          <pc:sldMk cId="2168397479" sldId="1867"/>
        </pc:sldMkLst>
        <pc:spChg chg="mod">
          <ac:chgData name="Perrine RODIER - Le Nouveau Belier" userId="8d18d86c-7c03-4563-8894-8ee266adb6ca" providerId="ADAL" clId="{36F8484C-CE0B-45F2-98B7-0442D9389B2D}" dt="2026-02-11T10:49:04.053" v="1990" actId="1035"/>
          <ac:spMkLst>
            <pc:docMk/>
            <pc:sldMk cId="2168397479" sldId="1867"/>
            <ac:spMk id="3" creationId="{B56A9EA4-CE4B-4D10-B056-BB2545976E13}"/>
          </ac:spMkLst>
        </pc:spChg>
        <pc:spChg chg="del">
          <ac:chgData name="Perrine RODIER - Le Nouveau Belier" userId="8d18d86c-7c03-4563-8894-8ee266adb6ca" providerId="ADAL" clId="{36F8484C-CE0B-45F2-98B7-0442D9389B2D}" dt="2026-02-11T13:16:04.524" v="2542" actId="478"/>
          <ac:spMkLst>
            <pc:docMk/>
            <pc:sldMk cId="2168397479" sldId="1867"/>
            <ac:spMk id="12" creationId="{21CBB066-0306-0BA9-D39D-538466F07D36}"/>
          </ac:spMkLst>
        </pc:spChg>
        <pc:picChg chg="del mod">
          <ac:chgData name="Perrine RODIER - Le Nouveau Belier" userId="8d18d86c-7c03-4563-8894-8ee266adb6ca" providerId="ADAL" clId="{36F8484C-CE0B-45F2-98B7-0442D9389B2D}" dt="2026-02-11T13:09:54.869" v="2504" actId="478"/>
          <ac:picMkLst>
            <pc:docMk/>
            <pc:sldMk cId="2168397479" sldId="1867"/>
            <ac:picMk id="5" creationId="{2AE71401-BDCA-75D0-1DF6-549C6985D5C7}"/>
          </ac:picMkLst>
        </pc:picChg>
        <pc:picChg chg="mod">
          <ac:chgData name="Perrine RODIER - Le Nouveau Belier" userId="8d18d86c-7c03-4563-8894-8ee266adb6ca" providerId="ADAL" clId="{36F8484C-CE0B-45F2-98B7-0442D9389B2D}" dt="2026-02-11T13:16:13.800" v="2549" actId="1037"/>
          <ac:picMkLst>
            <pc:docMk/>
            <pc:sldMk cId="2168397479" sldId="1867"/>
            <ac:picMk id="8" creationId="{11C4BD6E-87D7-5AF1-B7C2-1A68B7BFB5F7}"/>
          </ac:picMkLst>
        </pc:picChg>
        <pc:picChg chg="mod">
          <ac:chgData name="Perrine RODIER - Le Nouveau Belier" userId="8d18d86c-7c03-4563-8894-8ee266adb6ca" providerId="ADAL" clId="{36F8484C-CE0B-45F2-98B7-0442D9389B2D}" dt="2026-02-11T13:16:09.829" v="2543" actId="1076"/>
          <ac:picMkLst>
            <pc:docMk/>
            <pc:sldMk cId="2168397479" sldId="1867"/>
            <ac:picMk id="9" creationId="{69ECA247-C14F-5304-AF41-367FA6ACAC63}"/>
          </ac:picMkLst>
        </pc:picChg>
        <pc:picChg chg="del">
          <ac:chgData name="Perrine RODIER - Le Nouveau Belier" userId="8d18d86c-7c03-4563-8894-8ee266adb6ca" providerId="ADAL" clId="{36F8484C-CE0B-45F2-98B7-0442D9389B2D}" dt="2026-02-11T13:16:01.739" v="2541" actId="478"/>
          <ac:picMkLst>
            <pc:docMk/>
            <pc:sldMk cId="2168397479" sldId="1867"/>
            <ac:picMk id="10" creationId="{DEAC20B5-3222-796B-2D2A-FF7A157F6681}"/>
          </ac:picMkLst>
        </pc:picChg>
      </pc:sldChg>
      <pc:sldChg chg="addSp delSp modSp mod ord">
        <pc:chgData name="Perrine RODIER - Le Nouveau Belier" userId="8d18d86c-7c03-4563-8894-8ee266adb6ca" providerId="ADAL" clId="{36F8484C-CE0B-45F2-98B7-0442D9389B2D}" dt="2026-02-11T13:11:05.474" v="2520" actId="20577"/>
        <pc:sldMkLst>
          <pc:docMk/>
          <pc:sldMk cId="2722813682" sldId="1868"/>
        </pc:sldMkLst>
        <pc:spChg chg="mod">
          <ac:chgData name="Perrine RODIER - Le Nouveau Belier" userId="8d18d86c-7c03-4563-8894-8ee266adb6ca" providerId="ADAL" clId="{36F8484C-CE0B-45F2-98B7-0442D9389B2D}" dt="2026-02-11T13:11:05.474" v="2520" actId="20577"/>
          <ac:spMkLst>
            <pc:docMk/>
            <pc:sldMk cId="2722813682" sldId="1868"/>
            <ac:spMk id="3" creationId="{BFBFD87C-166A-4B16-A275-5F9FBED4C9EF}"/>
          </ac:spMkLst>
        </pc:spChg>
        <pc:spChg chg="mod">
          <ac:chgData name="Perrine RODIER - Le Nouveau Belier" userId="8d18d86c-7c03-4563-8894-8ee266adb6ca" providerId="ADAL" clId="{36F8484C-CE0B-45F2-98B7-0442D9389B2D}" dt="2026-02-06T15:33:23.395" v="524" actId="20577"/>
          <ac:spMkLst>
            <pc:docMk/>
            <pc:sldMk cId="2722813682" sldId="1868"/>
            <ac:spMk id="5" creationId="{618AB34E-99E0-F373-1003-B49180AFEEB9}"/>
          </ac:spMkLst>
        </pc:spChg>
        <pc:picChg chg="mod modCrop">
          <ac:chgData name="Perrine RODIER - Le Nouveau Belier" userId="8d18d86c-7c03-4563-8894-8ee266adb6ca" providerId="ADAL" clId="{36F8484C-CE0B-45F2-98B7-0442D9389B2D}" dt="2026-02-11T13:09:10.173" v="2502" actId="14100"/>
          <ac:picMkLst>
            <pc:docMk/>
            <pc:sldMk cId="2722813682" sldId="1868"/>
            <ac:picMk id="7" creationId="{66A91835-2B1A-36DD-1B7E-0798B111D21E}"/>
          </ac:picMkLst>
        </pc:picChg>
      </pc:sldChg>
      <pc:sldChg chg="addSp delSp modSp mod">
        <pc:chgData name="Perrine RODIER - Le Nouveau Belier" userId="8d18d86c-7c03-4563-8894-8ee266adb6ca" providerId="ADAL" clId="{36F8484C-CE0B-45F2-98B7-0442D9389B2D}" dt="2026-02-11T13:10:57.143" v="2519" actId="313"/>
        <pc:sldMkLst>
          <pc:docMk/>
          <pc:sldMk cId="3010881112" sldId="1869"/>
        </pc:sldMkLst>
        <pc:spChg chg="mod">
          <ac:chgData name="Perrine RODIER - Le Nouveau Belier" userId="8d18d86c-7c03-4563-8894-8ee266adb6ca" providerId="ADAL" clId="{36F8484C-CE0B-45F2-98B7-0442D9389B2D}" dt="2026-02-11T13:10:57.143" v="2519" actId="313"/>
          <ac:spMkLst>
            <pc:docMk/>
            <pc:sldMk cId="3010881112" sldId="1869"/>
            <ac:spMk id="5" creationId="{1549DC5A-6047-36BC-F14F-DA43D8411CE2}"/>
          </ac:spMkLst>
        </pc:spChg>
        <pc:picChg chg="add mod modCrop">
          <ac:chgData name="Perrine RODIER - Le Nouveau Belier" userId="8d18d86c-7c03-4563-8894-8ee266adb6ca" providerId="ADAL" clId="{36F8484C-CE0B-45F2-98B7-0442D9389B2D}" dt="2026-02-09T15:40:14.540" v="893" actId="732"/>
          <ac:picMkLst>
            <pc:docMk/>
            <pc:sldMk cId="3010881112" sldId="1869"/>
            <ac:picMk id="4" creationId="{878C5D7E-ED65-A4F2-66D6-3DB634FE1F90}"/>
          </ac:picMkLst>
        </pc:picChg>
        <pc:picChg chg="add mod modCrop">
          <ac:chgData name="Perrine RODIER - Le Nouveau Belier" userId="8d18d86c-7c03-4563-8894-8ee266adb6ca" providerId="ADAL" clId="{36F8484C-CE0B-45F2-98B7-0442D9389B2D}" dt="2026-02-09T15:41:51.010" v="914" actId="1038"/>
          <ac:picMkLst>
            <pc:docMk/>
            <pc:sldMk cId="3010881112" sldId="1869"/>
            <ac:picMk id="6" creationId="{7468618B-A9C9-B152-B39A-AC4BFD120BBF}"/>
          </ac:picMkLst>
        </pc:picChg>
        <pc:picChg chg="add mod modCrop">
          <ac:chgData name="Perrine RODIER - Le Nouveau Belier" userId="8d18d86c-7c03-4563-8894-8ee266adb6ca" providerId="ADAL" clId="{36F8484C-CE0B-45F2-98B7-0442D9389B2D}" dt="2026-02-09T15:41:33.565" v="910" actId="732"/>
          <ac:picMkLst>
            <pc:docMk/>
            <pc:sldMk cId="3010881112" sldId="1869"/>
            <ac:picMk id="7" creationId="{090BC0CB-CCFB-52E3-D641-D9DC0113FC62}"/>
          </ac:picMkLst>
        </pc:picChg>
        <pc:picChg chg="mod modCrop">
          <ac:chgData name="Perrine RODIER - Le Nouveau Belier" userId="8d18d86c-7c03-4563-8894-8ee266adb6ca" providerId="ADAL" clId="{36F8484C-CE0B-45F2-98B7-0442D9389B2D}" dt="2026-02-09T15:40:34.887" v="904" actId="1038"/>
          <ac:picMkLst>
            <pc:docMk/>
            <pc:sldMk cId="3010881112" sldId="1869"/>
            <ac:picMk id="14" creationId="{44AC3F07-8794-A4BD-AEA5-2E360A9170CB}"/>
          </ac:picMkLst>
        </pc:picChg>
      </pc:sldChg>
      <pc:sldChg chg="addSp modSp mod">
        <pc:chgData name="Perrine RODIER - Le Nouveau Belier" userId="8d18d86c-7c03-4563-8894-8ee266adb6ca" providerId="ADAL" clId="{36F8484C-CE0B-45F2-98B7-0442D9389B2D}" dt="2026-02-11T13:26:32.289" v="2695"/>
        <pc:sldMkLst>
          <pc:docMk/>
          <pc:sldMk cId="3878233050" sldId="1870"/>
        </pc:sldMkLst>
        <pc:spChg chg="mod">
          <ac:chgData name="Perrine RODIER - Le Nouveau Belier" userId="8d18d86c-7c03-4563-8894-8ee266adb6ca" providerId="ADAL" clId="{36F8484C-CE0B-45F2-98B7-0442D9389B2D}" dt="2026-02-11T10:48:13.915" v="1976" actId="1036"/>
          <ac:spMkLst>
            <pc:docMk/>
            <pc:sldMk cId="3878233050" sldId="1870"/>
            <ac:spMk id="3" creationId="{E027AC2F-20AE-4706-98E7-6D25D2FA3302}"/>
          </ac:spMkLst>
        </pc:spChg>
        <pc:spChg chg="add mod">
          <ac:chgData name="Perrine RODIER - Le Nouveau Belier" userId="8d18d86c-7c03-4563-8894-8ee266adb6ca" providerId="ADAL" clId="{36F8484C-CE0B-45F2-98B7-0442D9389B2D}" dt="2026-02-11T13:26:32.289" v="2695"/>
          <ac:spMkLst>
            <pc:docMk/>
            <pc:sldMk cId="3878233050" sldId="1870"/>
            <ac:spMk id="6" creationId="{682AFDF1-3015-05C7-436D-56792FDCBB67}"/>
          </ac:spMkLst>
        </pc:spChg>
        <pc:picChg chg="mod">
          <ac:chgData name="Perrine RODIER - Le Nouveau Belier" userId="8d18d86c-7c03-4563-8894-8ee266adb6ca" providerId="ADAL" clId="{36F8484C-CE0B-45F2-98B7-0442D9389B2D}" dt="2026-02-06T16:02:45.124" v="847" actId="1038"/>
          <ac:picMkLst>
            <pc:docMk/>
            <pc:sldMk cId="3878233050" sldId="1870"/>
            <ac:picMk id="4" creationId="{3D848882-CFF8-BD4D-CEBD-92ED9E28EB89}"/>
          </ac:picMkLst>
        </pc:picChg>
        <pc:picChg chg="add mod modCrop">
          <ac:chgData name="Perrine RODIER - Le Nouveau Belier" userId="8d18d86c-7c03-4563-8894-8ee266adb6ca" providerId="ADAL" clId="{36F8484C-CE0B-45F2-98B7-0442D9389B2D}" dt="2026-02-06T16:02:56.712" v="848" actId="14826"/>
          <ac:picMkLst>
            <pc:docMk/>
            <pc:sldMk cId="3878233050" sldId="1870"/>
            <ac:picMk id="5" creationId="{2D43A601-AEA1-5420-5A85-EDF6AD791C7D}"/>
          </ac:picMkLst>
        </pc:picChg>
      </pc:sldChg>
      <pc:sldChg chg="delSp modSp mod">
        <pc:chgData name="Perrine RODIER - Le Nouveau Belier" userId="8d18d86c-7c03-4563-8894-8ee266adb6ca" providerId="ADAL" clId="{36F8484C-CE0B-45F2-98B7-0442D9389B2D}" dt="2026-02-11T13:16:35.379" v="2551" actId="478"/>
        <pc:sldMkLst>
          <pc:docMk/>
          <pc:sldMk cId="2128774275" sldId="1871"/>
        </pc:sldMkLst>
        <pc:spChg chg="mod">
          <ac:chgData name="Perrine RODIER - Le Nouveau Belier" userId="8d18d86c-7c03-4563-8894-8ee266adb6ca" providerId="ADAL" clId="{36F8484C-CE0B-45F2-98B7-0442D9389B2D}" dt="2026-02-11T10:48:37.376" v="1981" actId="1036"/>
          <ac:spMkLst>
            <pc:docMk/>
            <pc:sldMk cId="2128774275" sldId="1871"/>
            <ac:spMk id="4" creationId="{585C1AD2-8226-F511-5B3D-827DEC3FFB93}"/>
          </ac:spMkLst>
        </pc:spChg>
        <pc:picChg chg="mod">
          <ac:chgData name="Perrine RODIER - Le Nouveau Belier" userId="8d18d86c-7c03-4563-8894-8ee266adb6ca" providerId="ADAL" clId="{36F8484C-CE0B-45F2-98B7-0442D9389B2D}" dt="2026-02-11T13:15:42.161" v="2538" actId="14826"/>
          <ac:picMkLst>
            <pc:docMk/>
            <pc:sldMk cId="2128774275" sldId="1871"/>
            <ac:picMk id="5" creationId="{79940510-24D1-5E68-18C1-99A75FA44A1E}"/>
          </ac:picMkLst>
        </pc:picChg>
        <pc:picChg chg="mod">
          <ac:chgData name="Perrine RODIER - Le Nouveau Belier" userId="8d18d86c-7c03-4563-8894-8ee266adb6ca" providerId="ADAL" clId="{36F8484C-CE0B-45F2-98B7-0442D9389B2D}" dt="2026-02-11T13:16:33.405" v="2550" actId="1076"/>
          <ac:picMkLst>
            <pc:docMk/>
            <pc:sldMk cId="2128774275" sldId="1871"/>
            <ac:picMk id="7" creationId="{7D562EC2-ED24-CCEC-35C1-EB7924640262}"/>
          </ac:picMkLst>
        </pc:picChg>
        <pc:picChg chg="del">
          <ac:chgData name="Perrine RODIER - Le Nouveau Belier" userId="8d18d86c-7c03-4563-8894-8ee266adb6ca" providerId="ADAL" clId="{36F8484C-CE0B-45F2-98B7-0442D9389B2D}" dt="2026-02-11T13:16:35.379" v="2551" actId="478"/>
          <ac:picMkLst>
            <pc:docMk/>
            <pc:sldMk cId="2128774275" sldId="1871"/>
            <ac:picMk id="10" creationId="{F95C687C-42E6-22C5-5ED6-EF87E40788C4}"/>
          </ac:picMkLst>
        </pc:picChg>
      </pc:sldChg>
      <pc:sldChg chg="modSp mod">
        <pc:chgData name="Perrine RODIER - Le Nouveau Belier" userId="8d18d86c-7c03-4563-8894-8ee266adb6ca" providerId="ADAL" clId="{36F8484C-CE0B-45F2-98B7-0442D9389B2D}" dt="2026-02-11T13:20:35.706" v="2581" actId="14826"/>
        <pc:sldMkLst>
          <pc:docMk/>
          <pc:sldMk cId="2786942116" sldId="1872"/>
        </pc:sldMkLst>
        <pc:spChg chg="mod">
          <ac:chgData name="Perrine RODIER - Le Nouveau Belier" userId="8d18d86c-7c03-4563-8894-8ee266adb6ca" providerId="ADAL" clId="{36F8484C-CE0B-45F2-98B7-0442D9389B2D}" dt="2026-02-11T11:28:13.193" v="2327" actId="20577"/>
          <ac:spMkLst>
            <pc:docMk/>
            <pc:sldMk cId="2786942116" sldId="1872"/>
            <ac:spMk id="3" creationId="{A0B9034B-88A7-47EA-8B9C-376E54849B9D}"/>
          </ac:spMkLst>
        </pc:spChg>
        <pc:picChg chg="mod">
          <ac:chgData name="Perrine RODIER - Le Nouveau Belier" userId="8d18d86c-7c03-4563-8894-8ee266adb6ca" providerId="ADAL" clId="{36F8484C-CE0B-45F2-98B7-0442D9389B2D}" dt="2026-02-11T13:20:27.617" v="2580" actId="14826"/>
          <ac:picMkLst>
            <pc:docMk/>
            <pc:sldMk cId="2786942116" sldId="1872"/>
            <ac:picMk id="6" creationId="{AD93BC6C-DA89-F236-EAC7-2F78EB403651}"/>
          </ac:picMkLst>
        </pc:picChg>
        <pc:picChg chg="mod">
          <ac:chgData name="Perrine RODIER - Le Nouveau Belier" userId="8d18d86c-7c03-4563-8894-8ee266adb6ca" providerId="ADAL" clId="{36F8484C-CE0B-45F2-98B7-0442D9389B2D}" dt="2026-02-11T13:20:35.706" v="2581" actId="14826"/>
          <ac:picMkLst>
            <pc:docMk/>
            <pc:sldMk cId="2786942116" sldId="1872"/>
            <ac:picMk id="11" creationId="{36708BCC-E0D0-C43A-6F02-D7B565D88A83}"/>
          </ac:picMkLst>
        </pc:picChg>
        <pc:picChg chg="mod modCrop">
          <ac:chgData name="Perrine RODIER - Le Nouveau Belier" userId="8d18d86c-7c03-4563-8894-8ee266adb6ca" providerId="ADAL" clId="{36F8484C-CE0B-45F2-98B7-0442D9389B2D}" dt="2026-02-11T13:20:20.076" v="2579" actId="1076"/>
          <ac:picMkLst>
            <pc:docMk/>
            <pc:sldMk cId="2786942116" sldId="1872"/>
            <ac:picMk id="14" creationId="{FBDE687B-3BBB-2CE4-8CFE-DAFBA0760B66}"/>
          </ac:picMkLst>
        </pc:picChg>
      </pc:sldChg>
      <pc:sldChg chg="modSp mod">
        <pc:chgData name="Perrine RODIER - Le Nouveau Belier" userId="8d18d86c-7c03-4563-8894-8ee266adb6ca" providerId="ADAL" clId="{36F8484C-CE0B-45F2-98B7-0442D9389B2D}" dt="2026-02-11T13:13:49.809" v="2535" actId="14826"/>
        <pc:sldMkLst>
          <pc:docMk/>
          <pc:sldMk cId="3923354067" sldId="1873"/>
        </pc:sldMkLst>
        <pc:spChg chg="mod">
          <ac:chgData name="Perrine RODIER - Le Nouveau Belier" userId="8d18d86c-7c03-4563-8894-8ee266adb6ca" providerId="ADAL" clId="{36F8484C-CE0B-45F2-98B7-0442D9389B2D}" dt="2026-02-11T13:13:30.496" v="2534" actId="20577"/>
          <ac:spMkLst>
            <pc:docMk/>
            <pc:sldMk cId="3923354067" sldId="1873"/>
            <ac:spMk id="2" creationId="{F55B09CA-3848-9001-884E-D86DAB0B156B}"/>
          </ac:spMkLst>
        </pc:spChg>
        <pc:picChg chg="mod">
          <ac:chgData name="Perrine RODIER - Le Nouveau Belier" userId="8d18d86c-7c03-4563-8894-8ee266adb6ca" providerId="ADAL" clId="{36F8484C-CE0B-45F2-98B7-0442D9389B2D}" dt="2026-02-11T13:13:49.809" v="2535" actId="14826"/>
          <ac:picMkLst>
            <pc:docMk/>
            <pc:sldMk cId="3923354067" sldId="1873"/>
            <ac:picMk id="5" creationId="{98803E83-E461-80F7-5945-61A45F095930}"/>
          </ac:picMkLst>
        </pc:picChg>
      </pc:sldChg>
      <pc:sldChg chg="modSp mod">
        <pc:chgData name="Perrine RODIER - Le Nouveau Belier" userId="8d18d86c-7c03-4563-8894-8ee266adb6ca" providerId="ADAL" clId="{36F8484C-CE0B-45F2-98B7-0442D9389B2D}" dt="2026-02-11T13:17:36.362" v="2560" actId="14826"/>
        <pc:sldMkLst>
          <pc:docMk/>
          <pc:sldMk cId="2119485702" sldId="1874"/>
        </pc:sldMkLst>
        <pc:spChg chg="mod">
          <ac:chgData name="Perrine RODIER - Le Nouveau Belier" userId="8d18d86c-7c03-4563-8894-8ee266adb6ca" providerId="ADAL" clId="{36F8484C-CE0B-45F2-98B7-0442D9389B2D}" dt="2026-02-11T10:49:17.136" v="1992" actId="20577"/>
          <ac:spMkLst>
            <pc:docMk/>
            <pc:sldMk cId="2119485702" sldId="1874"/>
            <ac:spMk id="3" creationId="{784716C6-AC83-480B-926B-CC492958C372}"/>
          </ac:spMkLst>
        </pc:spChg>
        <pc:picChg chg="mod">
          <ac:chgData name="Perrine RODIER - Le Nouveau Belier" userId="8d18d86c-7c03-4563-8894-8ee266adb6ca" providerId="ADAL" clId="{36F8484C-CE0B-45F2-98B7-0442D9389B2D}" dt="2026-02-11T13:17:36.362" v="2560" actId="14826"/>
          <ac:picMkLst>
            <pc:docMk/>
            <pc:sldMk cId="2119485702" sldId="1874"/>
            <ac:picMk id="7" creationId="{D68B49E2-0E94-E7E0-43A6-C697DFAB9300}"/>
          </ac:picMkLst>
        </pc:picChg>
      </pc:sldChg>
      <pc:sldChg chg="addSp modSp mod">
        <pc:chgData name="Perrine RODIER - Le Nouveau Belier" userId="8d18d86c-7c03-4563-8894-8ee266adb6ca" providerId="ADAL" clId="{36F8484C-CE0B-45F2-98B7-0442D9389B2D}" dt="2026-02-11T13:25:57.665" v="2680" actId="20577"/>
        <pc:sldMkLst>
          <pc:docMk/>
          <pc:sldMk cId="178159289" sldId="1875"/>
        </pc:sldMkLst>
        <pc:spChg chg="mod">
          <ac:chgData name="Perrine RODIER - Le Nouveau Belier" userId="8d18d86c-7c03-4563-8894-8ee266adb6ca" providerId="ADAL" clId="{36F8484C-CE0B-45F2-98B7-0442D9389B2D}" dt="2026-02-11T11:02:39.878" v="2250" actId="20577"/>
          <ac:spMkLst>
            <pc:docMk/>
            <pc:sldMk cId="178159289" sldId="1875"/>
            <ac:spMk id="3" creationId="{BFBFD87C-166A-4B16-A275-5F9FBED4C9EF}"/>
          </ac:spMkLst>
        </pc:spChg>
        <pc:spChg chg="add mod">
          <ac:chgData name="Perrine RODIER - Le Nouveau Belier" userId="8d18d86c-7c03-4563-8894-8ee266adb6ca" providerId="ADAL" clId="{36F8484C-CE0B-45F2-98B7-0442D9389B2D}" dt="2026-02-11T13:25:57.665" v="2680" actId="20577"/>
          <ac:spMkLst>
            <pc:docMk/>
            <pc:sldMk cId="178159289" sldId="1875"/>
            <ac:spMk id="4" creationId="{E39D8B47-C390-4B93-A0BC-FAA59AAC1FEE}"/>
          </ac:spMkLst>
        </pc:spChg>
        <pc:picChg chg="mod modCrop">
          <ac:chgData name="Perrine RODIER - Le Nouveau Belier" userId="8d18d86c-7c03-4563-8894-8ee266adb6ca" providerId="ADAL" clId="{36F8484C-CE0B-45F2-98B7-0442D9389B2D}" dt="2026-02-11T13:19:23.001" v="2574" actId="14100"/>
          <ac:picMkLst>
            <pc:docMk/>
            <pc:sldMk cId="178159289" sldId="1875"/>
            <ac:picMk id="5" creationId="{C8DC207B-C11C-9FA1-B76C-938896061CBE}"/>
          </ac:picMkLst>
        </pc:picChg>
      </pc:sldChg>
      <pc:sldChg chg="modSp mod">
        <pc:chgData name="Perrine RODIER - Le Nouveau Belier" userId="8d18d86c-7c03-4563-8894-8ee266adb6ca" providerId="ADAL" clId="{36F8484C-CE0B-45F2-98B7-0442D9389B2D}" dt="2026-02-11T13:24:50.954" v="2641" actId="20577"/>
        <pc:sldMkLst>
          <pc:docMk/>
          <pc:sldMk cId="1661761137" sldId="1876"/>
        </pc:sldMkLst>
        <pc:spChg chg="mod">
          <ac:chgData name="Perrine RODIER - Le Nouveau Belier" userId="8d18d86c-7c03-4563-8894-8ee266adb6ca" providerId="ADAL" clId="{36F8484C-CE0B-45F2-98B7-0442D9389B2D}" dt="2026-02-11T11:42:37.593" v="2361" actId="20577"/>
          <ac:spMkLst>
            <pc:docMk/>
            <pc:sldMk cId="1661761137" sldId="1876"/>
            <ac:spMk id="3" creationId="{523108C8-977E-48CA-B09F-74886856C05F}"/>
          </ac:spMkLst>
        </pc:spChg>
        <pc:spChg chg="mod">
          <ac:chgData name="Perrine RODIER - Le Nouveau Belier" userId="8d18d86c-7c03-4563-8894-8ee266adb6ca" providerId="ADAL" clId="{36F8484C-CE0B-45F2-98B7-0442D9389B2D}" dt="2026-02-11T13:24:50.954" v="2641" actId="20577"/>
          <ac:spMkLst>
            <pc:docMk/>
            <pc:sldMk cId="1661761137" sldId="1876"/>
            <ac:spMk id="4" creationId="{B0DD531D-B036-AA99-48FB-A546D7C63632}"/>
          </ac:spMkLst>
        </pc:spChg>
        <pc:picChg chg="mod">
          <ac:chgData name="Perrine RODIER - Le Nouveau Belier" userId="8d18d86c-7c03-4563-8894-8ee266adb6ca" providerId="ADAL" clId="{36F8484C-CE0B-45F2-98B7-0442D9389B2D}" dt="2026-02-11T13:22:29.071" v="2612" actId="1037"/>
          <ac:picMkLst>
            <pc:docMk/>
            <pc:sldMk cId="1661761137" sldId="1876"/>
            <ac:picMk id="5" creationId="{576E5615-98CE-10E0-0A3E-9096D03CF03B}"/>
          </ac:picMkLst>
        </pc:picChg>
      </pc:sldChg>
      <pc:sldChg chg="addSp delSp modSp mod">
        <pc:chgData name="Perrine RODIER - Le Nouveau Belier" userId="8d18d86c-7c03-4563-8894-8ee266adb6ca" providerId="ADAL" clId="{36F8484C-CE0B-45F2-98B7-0442D9389B2D}" dt="2026-02-11T13:11:36.539" v="2524" actId="18131"/>
        <pc:sldMkLst>
          <pc:docMk/>
          <pc:sldMk cId="2760046125" sldId="1877"/>
        </pc:sldMkLst>
        <pc:spChg chg="mod">
          <ac:chgData name="Perrine RODIER - Le Nouveau Belier" userId="8d18d86c-7c03-4563-8894-8ee266adb6ca" providerId="ADAL" clId="{36F8484C-CE0B-45F2-98B7-0442D9389B2D}" dt="2026-02-06T15:49:39.469" v="634" actId="20577"/>
          <ac:spMkLst>
            <pc:docMk/>
            <pc:sldMk cId="2760046125" sldId="1877"/>
            <ac:spMk id="3" creationId="{39BB7F2D-33F2-486B-B64C-05ECCCA26584}"/>
          </ac:spMkLst>
        </pc:spChg>
        <pc:spChg chg="add mod">
          <ac:chgData name="Perrine RODIER - Le Nouveau Belier" userId="8d18d86c-7c03-4563-8894-8ee266adb6ca" providerId="ADAL" clId="{36F8484C-CE0B-45F2-98B7-0442D9389B2D}" dt="2026-02-06T15:33:38.927" v="526"/>
          <ac:spMkLst>
            <pc:docMk/>
            <pc:sldMk cId="2760046125" sldId="1877"/>
            <ac:spMk id="5" creationId="{5A2E3392-EA4D-D7E2-DAD5-7D3BFE6C152F}"/>
          </ac:spMkLst>
        </pc:spChg>
        <pc:picChg chg="mod modCrop">
          <ac:chgData name="Perrine RODIER - Le Nouveau Belier" userId="8d18d86c-7c03-4563-8894-8ee266adb6ca" providerId="ADAL" clId="{36F8484C-CE0B-45F2-98B7-0442D9389B2D}" dt="2026-02-11T13:11:36.539" v="2524" actId="18131"/>
          <ac:picMkLst>
            <pc:docMk/>
            <pc:sldMk cId="2760046125" sldId="1877"/>
            <ac:picMk id="6" creationId="{A75A0461-A81B-951B-A55E-6A15A31A74A8}"/>
          </ac:picMkLst>
        </pc:picChg>
        <pc:picChg chg="mod">
          <ac:chgData name="Perrine RODIER - Le Nouveau Belier" userId="8d18d86c-7c03-4563-8894-8ee266adb6ca" providerId="ADAL" clId="{36F8484C-CE0B-45F2-98B7-0442D9389B2D}" dt="2026-02-11T13:11:15.966" v="2521" actId="14826"/>
          <ac:picMkLst>
            <pc:docMk/>
            <pc:sldMk cId="2760046125" sldId="1877"/>
            <ac:picMk id="7" creationId="{C395E4D3-BEF0-5185-C899-C90839D18F71}"/>
          </ac:picMkLst>
        </pc:picChg>
        <pc:picChg chg="mod">
          <ac:chgData name="Perrine RODIER - Le Nouveau Belier" userId="8d18d86c-7c03-4563-8894-8ee266adb6ca" providerId="ADAL" clId="{36F8484C-CE0B-45F2-98B7-0442D9389B2D}" dt="2026-02-11T13:11:22.201" v="2522" actId="14826"/>
          <ac:picMkLst>
            <pc:docMk/>
            <pc:sldMk cId="2760046125" sldId="1877"/>
            <ac:picMk id="8" creationId="{DF0A8B8D-5D81-9EA2-A571-475FB51E639B}"/>
          </ac:picMkLst>
        </pc:picChg>
      </pc:sldChg>
      <pc:sldChg chg="modSp mod">
        <pc:chgData name="Perrine RODIER - Le Nouveau Belier" userId="8d18d86c-7c03-4563-8894-8ee266adb6ca" providerId="ADAL" clId="{36F8484C-CE0B-45F2-98B7-0442D9389B2D}" dt="2026-02-11T13:23:04.617" v="2616" actId="20577"/>
        <pc:sldMkLst>
          <pc:docMk/>
          <pc:sldMk cId="2095081006" sldId="1878"/>
        </pc:sldMkLst>
        <pc:spChg chg="mod">
          <ac:chgData name="Perrine RODIER - Le Nouveau Belier" userId="8d18d86c-7c03-4563-8894-8ee266adb6ca" providerId="ADAL" clId="{36F8484C-CE0B-45F2-98B7-0442D9389B2D}" dt="2026-02-11T13:23:04.617" v="2616" actId="20577"/>
          <ac:spMkLst>
            <pc:docMk/>
            <pc:sldMk cId="2095081006" sldId="1878"/>
            <ac:spMk id="3" creationId="{083EA1ED-5E5D-4AD8-BB09-EE45982EE4BC}"/>
          </ac:spMkLst>
        </pc:spChg>
        <pc:picChg chg="mod modCrop">
          <ac:chgData name="Perrine RODIER - Le Nouveau Belier" userId="8d18d86c-7c03-4563-8894-8ee266adb6ca" providerId="ADAL" clId="{36F8484C-CE0B-45F2-98B7-0442D9389B2D}" dt="2026-02-11T13:22:59.189" v="2614" actId="18131"/>
          <ac:picMkLst>
            <pc:docMk/>
            <pc:sldMk cId="2095081006" sldId="1878"/>
            <ac:picMk id="4" creationId="{1BCF60F3-AF1B-9B07-32F0-51A3D27D71E5}"/>
          </ac:picMkLst>
        </pc:picChg>
      </pc:sldChg>
      <pc:sldChg chg="modSp mod">
        <pc:chgData name="Perrine RODIER - Le Nouveau Belier" userId="8d18d86c-7c03-4563-8894-8ee266adb6ca" providerId="ADAL" clId="{36F8484C-CE0B-45F2-98B7-0442D9389B2D}" dt="2026-02-11T13:23:41.222" v="2621" actId="14100"/>
        <pc:sldMkLst>
          <pc:docMk/>
          <pc:sldMk cId="828585738" sldId="1879"/>
        </pc:sldMkLst>
        <pc:spChg chg="mod">
          <ac:chgData name="Perrine RODIER - Le Nouveau Belier" userId="8d18d86c-7c03-4563-8894-8ee266adb6ca" providerId="ADAL" clId="{36F8484C-CE0B-45F2-98B7-0442D9389B2D}" dt="2026-02-11T12:00:59.189" v="2474" actId="20577"/>
          <ac:spMkLst>
            <pc:docMk/>
            <pc:sldMk cId="828585738" sldId="1879"/>
            <ac:spMk id="3" creationId="{083EA1ED-5E5D-4AD8-BB09-EE45982EE4BC}"/>
          </ac:spMkLst>
        </pc:spChg>
        <pc:picChg chg="mod modCrop">
          <ac:chgData name="Perrine RODIER - Le Nouveau Belier" userId="8d18d86c-7c03-4563-8894-8ee266adb6ca" providerId="ADAL" clId="{36F8484C-CE0B-45F2-98B7-0442D9389B2D}" dt="2026-02-11T13:23:41.222" v="2621" actId="14100"/>
          <ac:picMkLst>
            <pc:docMk/>
            <pc:sldMk cId="828585738" sldId="1879"/>
            <ac:picMk id="4" creationId="{9283D0A3-3978-C365-EC3F-651FC6299529}"/>
          </ac:picMkLst>
        </pc:picChg>
      </pc:sldChg>
      <pc:sldChg chg="addSp modSp mod">
        <pc:chgData name="Perrine RODIER - Le Nouveau Belier" userId="8d18d86c-7c03-4563-8894-8ee266adb6ca" providerId="ADAL" clId="{36F8484C-CE0B-45F2-98B7-0442D9389B2D}" dt="2026-02-11T13:25:13.857" v="2650" actId="20577"/>
        <pc:sldMkLst>
          <pc:docMk/>
          <pc:sldMk cId="3328461895" sldId="1881"/>
        </pc:sldMkLst>
        <pc:spChg chg="mod">
          <ac:chgData name="Perrine RODIER - Le Nouveau Belier" userId="8d18d86c-7c03-4563-8894-8ee266adb6ca" providerId="ADAL" clId="{36F8484C-CE0B-45F2-98B7-0442D9389B2D}" dt="2026-02-11T13:22:06.319" v="2604" actId="20577"/>
          <ac:spMkLst>
            <pc:docMk/>
            <pc:sldMk cId="3328461895" sldId="1881"/>
            <ac:spMk id="3" creationId="{0EEB3CCF-97CE-4DC9-AF9B-D9DCAE9CCA21}"/>
          </ac:spMkLst>
        </pc:spChg>
        <pc:spChg chg="mod">
          <ac:chgData name="Perrine RODIER - Le Nouveau Belier" userId="8d18d86c-7c03-4563-8894-8ee266adb6ca" providerId="ADAL" clId="{36F8484C-CE0B-45F2-98B7-0442D9389B2D}" dt="2026-02-11T13:25:13.857" v="2650" actId="20577"/>
          <ac:spMkLst>
            <pc:docMk/>
            <pc:sldMk cId="3328461895" sldId="1881"/>
            <ac:spMk id="5" creationId="{7C5950F2-B0DD-A9F5-B0DA-49AC6D601720}"/>
          </ac:spMkLst>
        </pc:spChg>
        <pc:picChg chg="mod">
          <ac:chgData name="Perrine RODIER - Le Nouveau Belier" userId="8d18d86c-7c03-4563-8894-8ee266adb6ca" providerId="ADAL" clId="{36F8484C-CE0B-45F2-98B7-0442D9389B2D}" dt="2026-02-11T11:31:36.087" v="2332" actId="1076"/>
          <ac:picMkLst>
            <pc:docMk/>
            <pc:sldMk cId="3328461895" sldId="1881"/>
            <ac:picMk id="4" creationId="{5F2EA77A-E1D6-829D-C9B4-87DED562C599}"/>
          </ac:picMkLst>
        </pc:picChg>
        <pc:picChg chg="add mod modCrop">
          <ac:chgData name="Perrine RODIER - Le Nouveau Belier" userId="8d18d86c-7c03-4563-8894-8ee266adb6ca" providerId="ADAL" clId="{36F8484C-CE0B-45F2-98B7-0442D9389B2D}" dt="2026-02-11T11:32:21.075" v="2338" actId="1037"/>
          <ac:picMkLst>
            <pc:docMk/>
            <pc:sldMk cId="3328461895" sldId="1881"/>
            <ac:picMk id="6" creationId="{3F93C2DE-73F2-902F-5C97-999FD92662F8}"/>
          </ac:picMkLst>
        </pc:picChg>
      </pc:sldChg>
      <pc:sldChg chg="modSp mod">
        <pc:chgData name="Perrine RODIER - Le Nouveau Belier" userId="8d18d86c-7c03-4563-8894-8ee266adb6ca" providerId="ADAL" clId="{36F8484C-CE0B-45F2-98B7-0442D9389B2D}" dt="2026-02-11T13:24:32.513" v="2636" actId="1037"/>
        <pc:sldMkLst>
          <pc:docMk/>
          <pc:sldMk cId="2851488071" sldId="1882"/>
        </pc:sldMkLst>
        <pc:picChg chg="mod modCrop">
          <ac:chgData name="Perrine RODIER - Le Nouveau Belier" userId="8d18d86c-7c03-4563-8894-8ee266adb6ca" providerId="ADAL" clId="{36F8484C-CE0B-45F2-98B7-0442D9389B2D}" dt="2026-02-11T13:24:32.513" v="2636" actId="1037"/>
          <ac:picMkLst>
            <pc:docMk/>
            <pc:sldMk cId="2851488071" sldId="1882"/>
            <ac:picMk id="6" creationId="{5565DA14-E431-9C5F-0C17-0E2D2024124D}"/>
          </ac:picMkLst>
        </pc:picChg>
      </pc:sldChg>
      <pc:sldChg chg="addSp modSp mod">
        <pc:chgData name="Perrine RODIER - Le Nouveau Belier" userId="8d18d86c-7c03-4563-8894-8ee266adb6ca" providerId="ADAL" clId="{36F8484C-CE0B-45F2-98B7-0442D9389B2D}" dt="2026-02-11T13:26:08.740" v="2681"/>
        <pc:sldMkLst>
          <pc:docMk/>
          <pc:sldMk cId="1696261185" sldId="1885"/>
        </pc:sldMkLst>
        <pc:spChg chg="add mod">
          <ac:chgData name="Perrine RODIER - Le Nouveau Belier" userId="8d18d86c-7c03-4563-8894-8ee266adb6ca" providerId="ADAL" clId="{36F8484C-CE0B-45F2-98B7-0442D9389B2D}" dt="2026-02-11T13:26:08.740" v="2681"/>
          <ac:spMkLst>
            <pc:docMk/>
            <pc:sldMk cId="1696261185" sldId="1885"/>
            <ac:spMk id="3" creationId="{6E2ECE3E-CDAE-E49C-126C-D484C2CBE9EE}"/>
          </ac:spMkLst>
        </pc:spChg>
        <pc:spChg chg="mod">
          <ac:chgData name="Perrine RODIER - Le Nouveau Belier" userId="8d18d86c-7c03-4563-8894-8ee266adb6ca" providerId="ADAL" clId="{36F8484C-CE0B-45F2-98B7-0442D9389B2D}" dt="2026-02-11T10:47:58.921" v="1974" actId="20577"/>
          <ac:spMkLst>
            <pc:docMk/>
            <pc:sldMk cId="1696261185" sldId="1885"/>
            <ac:spMk id="15" creationId="{0C09D785-F77A-FD06-5159-4CE13ED4F0DD}"/>
          </ac:spMkLst>
        </pc:spChg>
        <pc:picChg chg="mod">
          <ac:chgData name="Perrine RODIER - Le Nouveau Belier" userId="8d18d86c-7c03-4563-8894-8ee266adb6ca" providerId="ADAL" clId="{36F8484C-CE0B-45F2-98B7-0442D9389B2D}" dt="2026-02-11T13:18:37.885" v="2569" actId="14826"/>
          <ac:picMkLst>
            <pc:docMk/>
            <pc:sldMk cId="1696261185" sldId="1885"/>
            <ac:picMk id="10" creationId="{B1A4C2F5-F73D-57A8-E696-D369B1CC1D97}"/>
          </ac:picMkLst>
        </pc:picChg>
        <pc:picChg chg="mod">
          <ac:chgData name="Perrine RODIER - Le Nouveau Belier" userId="8d18d86c-7c03-4563-8894-8ee266adb6ca" providerId="ADAL" clId="{36F8484C-CE0B-45F2-98B7-0442D9389B2D}" dt="2026-02-11T13:18:48.081" v="2570" actId="14826"/>
          <ac:picMkLst>
            <pc:docMk/>
            <pc:sldMk cId="1696261185" sldId="1885"/>
            <ac:picMk id="11" creationId="{730CDF11-08CA-FE2A-2C6B-393C58137326}"/>
          </ac:picMkLst>
        </pc:picChg>
      </pc:sldChg>
      <pc:sldChg chg="addSp modSp mod">
        <pc:chgData name="Perrine RODIER - Le Nouveau Belier" userId="8d18d86c-7c03-4563-8894-8ee266adb6ca" providerId="ADAL" clId="{36F8484C-CE0B-45F2-98B7-0442D9389B2D}" dt="2026-02-06T13:09:14.343" v="2" actId="14826"/>
        <pc:sldMkLst>
          <pc:docMk/>
          <pc:sldMk cId="385470495" sldId="1886"/>
        </pc:sldMkLst>
        <pc:picChg chg="add mod">
          <ac:chgData name="Perrine RODIER - Le Nouveau Belier" userId="8d18d86c-7c03-4563-8894-8ee266adb6ca" providerId="ADAL" clId="{36F8484C-CE0B-45F2-98B7-0442D9389B2D}" dt="2026-02-06T13:09:14.343" v="2" actId="14826"/>
          <ac:picMkLst>
            <pc:docMk/>
            <pc:sldMk cId="385470495" sldId="1886"/>
            <ac:picMk id="4" creationId="{CED9298B-F039-E6DD-4877-9C8009DE6ED9}"/>
          </ac:picMkLst>
        </pc:picChg>
      </pc:sldChg>
      <pc:sldChg chg="modSp mod">
        <pc:chgData name="Perrine RODIER - Le Nouveau Belier" userId="8d18d86c-7c03-4563-8894-8ee266adb6ca" providerId="ADAL" clId="{36F8484C-CE0B-45F2-98B7-0442D9389B2D}" dt="2026-02-11T13:33:52.820" v="2807" actId="20577"/>
        <pc:sldMkLst>
          <pc:docMk/>
          <pc:sldMk cId="370080418" sldId="1888"/>
        </pc:sldMkLst>
        <pc:spChg chg="mod">
          <ac:chgData name="Perrine RODIER - Le Nouveau Belier" userId="8d18d86c-7c03-4563-8894-8ee266adb6ca" providerId="ADAL" clId="{36F8484C-CE0B-45F2-98B7-0442D9389B2D}" dt="2026-02-11T13:33:52.820" v="2807" actId="20577"/>
          <ac:spMkLst>
            <pc:docMk/>
            <pc:sldMk cId="370080418" sldId="1888"/>
            <ac:spMk id="3" creationId="{4B6836B9-5F35-4CEA-8CB9-2857555A0EDE}"/>
          </ac:spMkLst>
        </pc:spChg>
      </pc:sldChg>
      <pc:sldChg chg="addSp modSp mod">
        <pc:chgData name="Perrine RODIER - Le Nouveau Belier" userId="8d18d86c-7c03-4563-8894-8ee266adb6ca" providerId="ADAL" clId="{36F8484C-CE0B-45F2-98B7-0442D9389B2D}" dt="2026-02-11T13:26:20.082" v="2694" actId="20577"/>
        <pc:sldMkLst>
          <pc:docMk/>
          <pc:sldMk cId="1486313425" sldId="1890"/>
        </pc:sldMkLst>
        <pc:spChg chg="add mod">
          <ac:chgData name="Perrine RODIER - Le Nouveau Belier" userId="8d18d86c-7c03-4563-8894-8ee266adb6ca" providerId="ADAL" clId="{36F8484C-CE0B-45F2-98B7-0442D9389B2D}" dt="2026-02-11T13:26:20.082" v="2694" actId="20577"/>
          <ac:spMkLst>
            <pc:docMk/>
            <pc:sldMk cId="1486313425" sldId="1890"/>
            <ac:spMk id="3" creationId="{E83F4FB8-523B-80B8-FDDC-4D59A47179FB}"/>
          </ac:spMkLst>
        </pc:spChg>
        <pc:spChg chg="mod">
          <ac:chgData name="Perrine RODIER - Le Nouveau Belier" userId="8d18d86c-7c03-4563-8894-8ee266adb6ca" providerId="ADAL" clId="{36F8484C-CE0B-45F2-98B7-0442D9389B2D}" dt="2026-02-11T10:48:27.362" v="1977" actId="1036"/>
          <ac:spMkLst>
            <pc:docMk/>
            <pc:sldMk cId="1486313425" sldId="1890"/>
            <ac:spMk id="4" creationId="{8D312C03-8FFE-42BD-81B8-65B236D2D571}"/>
          </ac:spMkLst>
        </pc:spChg>
        <pc:picChg chg="mod modCrop">
          <ac:chgData name="Perrine RODIER - Le Nouveau Belier" userId="8d18d86c-7c03-4563-8894-8ee266adb6ca" providerId="ADAL" clId="{36F8484C-CE0B-45F2-98B7-0442D9389B2D}" dt="2026-02-11T13:18:15.767" v="2568" actId="1037"/>
          <ac:picMkLst>
            <pc:docMk/>
            <pc:sldMk cId="1486313425" sldId="1890"/>
            <ac:picMk id="6" creationId="{C0DA527C-4E8B-E72B-614F-28C2419D2E1E}"/>
          </ac:picMkLst>
        </pc:picChg>
      </pc:sldChg>
      <pc:sldChg chg="delSp modSp mod modNotesTx">
        <pc:chgData name="Perrine RODIER - Le Nouveau Belier" userId="8d18d86c-7c03-4563-8894-8ee266adb6ca" providerId="ADAL" clId="{36F8484C-CE0B-45F2-98B7-0442D9389B2D}" dt="2026-02-11T13:07:18.158" v="2489" actId="1036"/>
        <pc:sldMkLst>
          <pc:docMk/>
          <pc:sldMk cId="47430830" sldId="1894"/>
        </pc:sldMkLst>
        <pc:spChg chg="mod">
          <ac:chgData name="Perrine RODIER - Le Nouveau Belier" userId="8d18d86c-7c03-4563-8894-8ee266adb6ca" providerId="ADAL" clId="{36F8484C-CE0B-45F2-98B7-0442D9389B2D}" dt="2026-02-09T15:38:46.047" v="873" actId="20577"/>
          <ac:spMkLst>
            <pc:docMk/>
            <pc:sldMk cId="47430830" sldId="1894"/>
            <ac:spMk id="3" creationId="{9D3EA000-73C7-1D7B-42D9-D09A96CC4672}"/>
          </ac:spMkLst>
        </pc:spChg>
        <pc:picChg chg="del">
          <ac:chgData name="Perrine RODIER - Le Nouveau Belier" userId="8d18d86c-7c03-4563-8894-8ee266adb6ca" providerId="ADAL" clId="{36F8484C-CE0B-45F2-98B7-0442D9389B2D}" dt="2026-02-11T13:06:25.186" v="2477" actId="478"/>
          <ac:picMkLst>
            <pc:docMk/>
            <pc:sldMk cId="47430830" sldId="1894"/>
            <ac:picMk id="4" creationId="{F05A79DF-5B16-24E9-A7A1-5772D80D1251}"/>
          </ac:picMkLst>
        </pc:picChg>
        <pc:picChg chg="mod modCrop">
          <ac:chgData name="Perrine RODIER - Le Nouveau Belier" userId="8d18d86c-7c03-4563-8894-8ee266adb6ca" providerId="ADAL" clId="{36F8484C-CE0B-45F2-98B7-0442D9389B2D}" dt="2026-02-11T13:07:18.158" v="2489" actId="1036"/>
          <ac:picMkLst>
            <pc:docMk/>
            <pc:sldMk cId="47430830" sldId="1894"/>
            <ac:picMk id="5" creationId="{80EC617B-83F8-8A8E-AD20-801FD7F1702C}"/>
          </ac:picMkLst>
        </pc:picChg>
      </pc:sldChg>
      <pc:sldChg chg="addSp modSp mod">
        <pc:chgData name="Perrine RODIER - Le Nouveau Belier" userId="8d18d86c-7c03-4563-8894-8ee266adb6ca" providerId="ADAL" clId="{36F8484C-CE0B-45F2-98B7-0442D9389B2D}" dt="2026-02-11T13:25:38.758" v="2671" actId="20577"/>
        <pc:sldMkLst>
          <pc:docMk/>
          <pc:sldMk cId="3648625504" sldId="1895"/>
        </pc:sldMkLst>
        <pc:spChg chg="mod">
          <ac:chgData name="Perrine RODIER - Le Nouveau Belier" userId="8d18d86c-7c03-4563-8894-8ee266adb6ca" providerId="ADAL" clId="{36F8484C-CE0B-45F2-98B7-0442D9389B2D}" dt="2026-02-11T13:21:54.906" v="2602" actId="14100"/>
          <ac:spMkLst>
            <pc:docMk/>
            <pc:sldMk cId="3648625504" sldId="1895"/>
            <ac:spMk id="3" creationId="{3A62D879-CD48-D9EE-EB0C-B6469DB9A899}"/>
          </ac:spMkLst>
        </pc:spChg>
        <pc:spChg chg="add mod">
          <ac:chgData name="Perrine RODIER - Le Nouveau Belier" userId="8d18d86c-7c03-4563-8894-8ee266adb6ca" providerId="ADAL" clId="{36F8484C-CE0B-45F2-98B7-0442D9389B2D}" dt="2026-02-11T13:25:38.758" v="2671" actId="20577"/>
          <ac:spMkLst>
            <pc:docMk/>
            <pc:sldMk cId="3648625504" sldId="1895"/>
            <ac:spMk id="6" creationId="{CF975AB3-A6F5-2935-09FD-4E901EDFEF7C}"/>
          </ac:spMkLst>
        </pc:spChg>
        <pc:picChg chg="add mod">
          <ac:chgData name="Perrine RODIER - Le Nouveau Belier" userId="8d18d86c-7c03-4563-8894-8ee266adb6ca" providerId="ADAL" clId="{36F8484C-CE0B-45F2-98B7-0442D9389B2D}" dt="2026-02-11T13:21:49.433" v="2601" actId="1035"/>
          <ac:picMkLst>
            <pc:docMk/>
            <pc:sldMk cId="3648625504" sldId="1895"/>
            <ac:picMk id="5" creationId="{85A455A1-AEB5-D867-BD53-2AB595FD4097}"/>
          </ac:picMkLst>
        </pc:picChg>
      </pc:sldChg>
      <pc:sldChg chg="addSp delSp modSp mod">
        <pc:chgData name="Perrine RODIER - Le Nouveau Belier" userId="8d18d86c-7c03-4563-8894-8ee266adb6ca" providerId="ADAL" clId="{36F8484C-CE0B-45F2-98B7-0442D9389B2D}" dt="2026-02-11T13:17:22.952" v="2559" actId="1036"/>
        <pc:sldMkLst>
          <pc:docMk/>
          <pc:sldMk cId="3527437659" sldId="1896"/>
        </pc:sldMkLst>
        <pc:spChg chg="mod">
          <ac:chgData name="Perrine RODIER - Le Nouveau Belier" userId="8d18d86c-7c03-4563-8894-8ee266adb6ca" providerId="ADAL" clId="{36F8484C-CE0B-45F2-98B7-0442D9389B2D}" dt="2026-02-11T10:22:19.529" v="1442" actId="20577"/>
          <ac:spMkLst>
            <pc:docMk/>
            <pc:sldMk cId="3527437659" sldId="1896"/>
            <ac:spMk id="3" creationId="{0431CE2C-C2E3-E77E-37FE-9523A9D887F8}"/>
          </ac:spMkLst>
        </pc:spChg>
        <pc:picChg chg="mod">
          <ac:chgData name="Perrine RODIER - Le Nouveau Belier" userId="8d18d86c-7c03-4563-8894-8ee266adb6ca" providerId="ADAL" clId="{36F8484C-CE0B-45F2-98B7-0442D9389B2D}" dt="2026-02-11T13:17:22.952" v="2559" actId="1036"/>
          <ac:picMkLst>
            <pc:docMk/>
            <pc:sldMk cId="3527437659" sldId="1896"/>
            <ac:picMk id="4" creationId="{1E3E21D2-9E95-9667-9998-868A8BE6F51D}"/>
          </ac:picMkLst>
        </pc:picChg>
        <pc:picChg chg="add mod modCrop">
          <ac:chgData name="Perrine RODIER - Le Nouveau Belier" userId="8d18d86c-7c03-4563-8894-8ee266adb6ca" providerId="ADAL" clId="{36F8484C-CE0B-45F2-98B7-0442D9389B2D}" dt="2026-02-11T10:22:43.165" v="1450" actId="1076"/>
          <ac:picMkLst>
            <pc:docMk/>
            <pc:sldMk cId="3527437659" sldId="1896"/>
            <ac:picMk id="6" creationId="{73E3A710-6F5E-5001-DD4F-5C9B29F4720A}"/>
          </ac:picMkLst>
        </pc:picChg>
        <pc:picChg chg="add mod">
          <ac:chgData name="Perrine RODIER - Le Nouveau Belier" userId="8d18d86c-7c03-4563-8894-8ee266adb6ca" providerId="ADAL" clId="{36F8484C-CE0B-45F2-98B7-0442D9389B2D}" dt="2026-02-11T10:22:41.015" v="1449" actId="1076"/>
          <ac:picMkLst>
            <pc:docMk/>
            <pc:sldMk cId="3527437659" sldId="1896"/>
            <ac:picMk id="8" creationId="{C71B3D06-B6DE-CF4B-DD2D-A98163425C70}"/>
          </ac:picMkLst>
        </pc:picChg>
        <pc:picChg chg="add mod">
          <ac:chgData name="Perrine RODIER - Le Nouveau Belier" userId="8d18d86c-7c03-4563-8894-8ee266adb6ca" providerId="ADAL" clId="{36F8484C-CE0B-45F2-98B7-0442D9389B2D}" dt="2026-02-11T10:28:35.722" v="1452" actId="1076"/>
          <ac:picMkLst>
            <pc:docMk/>
            <pc:sldMk cId="3527437659" sldId="1896"/>
            <ac:picMk id="10" creationId="{73531FF6-51F2-4161-A77E-0116BE949718}"/>
          </ac:picMkLst>
        </pc:picChg>
        <pc:picChg chg="del">
          <ac:chgData name="Perrine RODIER - Le Nouveau Belier" userId="8d18d86c-7c03-4563-8894-8ee266adb6ca" providerId="ADAL" clId="{36F8484C-CE0B-45F2-98B7-0442D9389B2D}" dt="2026-02-11T13:17:16.663" v="2553" actId="478"/>
          <ac:picMkLst>
            <pc:docMk/>
            <pc:sldMk cId="3527437659" sldId="1896"/>
            <ac:picMk id="12" creationId="{05FD2355-4EA1-ED40-A03C-52DA2C376963}"/>
          </ac:picMkLst>
        </pc:picChg>
      </pc:sldChg>
      <pc:sldChg chg="addSp delSp modSp add mod">
        <pc:chgData name="Perrine RODIER - Le Nouveau Belier" userId="8d18d86c-7c03-4563-8894-8ee266adb6ca" providerId="ADAL" clId="{36F8484C-CE0B-45F2-98B7-0442D9389B2D}" dt="2026-02-11T13:14:22.345" v="2537" actId="6559"/>
        <pc:sldMkLst>
          <pc:docMk/>
          <pc:sldMk cId="3755807210" sldId="1899"/>
        </pc:sldMkLst>
        <pc:spChg chg="mod">
          <ac:chgData name="Perrine RODIER - Le Nouveau Belier" userId="8d18d86c-7c03-4563-8894-8ee266adb6ca" providerId="ADAL" clId="{36F8484C-CE0B-45F2-98B7-0442D9389B2D}" dt="2026-02-11T13:14:22.345" v="2537" actId="6559"/>
          <ac:spMkLst>
            <pc:docMk/>
            <pc:sldMk cId="3755807210" sldId="1899"/>
            <ac:spMk id="2" creationId="{2E72FC10-0A12-BD3A-8B82-2A99193EB258}"/>
          </ac:spMkLst>
        </pc:spChg>
        <pc:spChg chg="mod">
          <ac:chgData name="Perrine RODIER - Le Nouveau Belier" userId="8d18d86c-7c03-4563-8894-8ee266adb6ca" providerId="ADAL" clId="{36F8484C-CE0B-45F2-98B7-0442D9389B2D}" dt="2026-02-09T16:35:36.531" v="961"/>
          <ac:spMkLst>
            <pc:docMk/>
            <pc:sldMk cId="3755807210" sldId="1899"/>
            <ac:spMk id="3" creationId="{EC659534-81AA-9E01-CF61-0AEA4D452EE9}"/>
          </ac:spMkLst>
        </pc:spChg>
        <pc:spChg chg="add del mod">
          <ac:chgData name="Perrine RODIER - Le Nouveau Belier" userId="8d18d86c-7c03-4563-8894-8ee266adb6ca" providerId="ADAL" clId="{36F8484C-CE0B-45F2-98B7-0442D9389B2D}" dt="2026-02-09T16:45:07.259" v="1020" actId="20577"/>
          <ac:spMkLst>
            <pc:docMk/>
            <pc:sldMk cId="3755807210" sldId="1899"/>
            <ac:spMk id="31" creationId="{F6B74C3F-229B-9759-79DC-ACBAD64EF3D0}"/>
          </ac:spMkLst>
        </pc:spChg>
        <pc:picChg chg="add mod">
          <ac:chgData name="Perrine RODIER - Le Nouveau Belier" userId="8d18d86c-7c03-4563-8894-8ee266adb6ca" providerId="ADAL" clId="{36F8484C-CE0B-45F2-98B7-0442D9389B2D}" dt="2026-02-09T16:51:30.773" v="1049" actId="1076"/>
          <ac:picMkLst>
            <pc:docMk/>
            <pc:sldMk cId="3755807210" sldId="1899"/>
            <ac:picMk id="16" creationId="{9E407996-3DA9-BE92-1137-9EF4FFE2B8B1}"/>
          </ac:picMkLst>
        </pc:picChg>
        <pc:picChg chg="add mod">
          <ac:chgData name="Perrine RODIER - Le Nouveau Belier" userId="8d18d86c-7c03-4563-8894-8ee266adb6ca" providerId="ADAL" clId="{36F8484C-CE0B-45F2-98B7-0442D9389B2D}" dt="2026-02-09T16:51:28.481" v="1048" actId="14100"/>
          <ac:picMkLst>
            <pc:docMk/>
            <pc:sldMk cId="3755807210" sldId="1899"/>
            <ac:picMk id="24" creationId="{03A0AD12-58A1-74EF-8CAB-5F3642518111}"/>
          </ac:picMkLst>
        </pc:picChg>
        <pc:picChg chg="add mod">
          <ac:chgData name="Perrine RODIER - Le Nouveau Belier" userId="8d18d86c-7c03-4563-8894-8ee266adb6ca" providerId="ADAL" clId="{36F8484C-CE0B-45F2-98B7-0442D9389B2D}" dt="2026-02-09T16:56:37.281" v="1065" actId="1076"/>
          <ac:picMkLst>
            <pc:docMk/>
            <pc:sldMk cId="3755807210" sldId="1899"/>
            <ac:picMk id="26" creationId="{94E666DB-92A0-CEB6-7CB9-883F6FF9009A}"/>
          </ac:picMkLst>
        </pc:picChg>
        <pc:picChg chg="add mod modCrop">
          <ac:chgData name="Perrine RODIER - Le Nouveau Belier" userId="8d18d86c-7c03-4563-8894-8ee266adb6ca" providerId="ADAL" clId="{36F8484C-CE0B-45F2-98B7-0442D9389B2D}" dt="2026-02-09T16:58:43.153" v="1094" actId="18131"/>
          <ac:picMkLst>
            <pc:docMk/>
            <pc:sldMk cId="3755807210" sldId="1899"/>
            <ac:picMk id="33" creationId="{2FB0BBB3-940E-77E3-0823-BC8F0F5D0C0F}"/>
          </ac:picMkLst>
        </pc:picChg>
        <pc:picChg chg="add mod">
          <ac:chgData name="Perrine RODIER - Le Nouveau Belier" userId="8d18d86c-7c03-4563-8894-8ee266adb6ca" providerId="ADAL" clId="{36F8484C-CE0B-45F2-98B7-0442D9389B2D}" dt="2026-02-09T16:58:49.997" v="1097" actId="1076"/>
          <ac:picMkLst>
            <pc:docMk/>
            <pc:sldMk cId="3755807210" sldId="1899"/>
            <ac:picMk id="35" creationId="{47E63608-8E1D-0D75-78F2-AF020571218F}"/>
          </ac:picMkLst>
        </pc:picChg>
      </pc:sldChg>
      <pc:sldChg chg="add">
        <pc:chgData name="Perrine RODIER - Le Nouveau Belier" userId="8d18d86c-7c03-4563-8894-8ee266adb6ca" providerId="ADAL" clId="{36F8484C-CE0B-45F2-98B7-0442D9389B2D}" dt="2026-02-09T16:29:09.375" v="942"/>
        <pc:sldMkLst>
          <pc:docMk/>
          <pc:sldMk cId="454349950" sldId="1900"/>
        </pc:sldMkLst>
      </pc:sldChg>
      <pc:sldChg chg="addSp delSp modSp add mod">
        <pc:chgData name="Perrine RODIER - Le Nouveau Belier" userId="8d18d86c-7c03-4563-8894-8ee266adb6ca" providerId="ADAL" clId="{36F8484C-CE0B-45F2-98B7-0442D9389B2D}" dt="2026-02-11T10:02:25.200" v="1304" actId="478"/>
        <pc:sldMkLst>
          <pc:docMk/>
          <pc:sldMk cId="152714805" sldId="1901"/>
        </pc:sldMkLst>
        <pc:spChg chg="mod">
          <ac:chgData name="Perrine RODIER - Le Nouveau Belier" userId="8d18d86c-7c03-4563-8894-8ee266adb6ca" providerId="ADAL" clId="{36F8484C-CE0B-45F2-98B7-0442D9389B2D}" dt="2026-02-11T09:01:37.938" v="1107"/>
          <ac:spMkLst>
            <pc:docMk/>
            <pc:sldMk cId="152714805" sldId="1901"/>
            <ac:spMk id="3" creationId="{3B4D8CF2-5E63-15D1-BB9B-37A899159CEA}"/>
          </ac:spMkLst>
        </pc:spChg>
        <pc:spChg chg="mod">
          <ac:chgData name="Perrine RODIER - Le Nouveau Belier" userId="8d18d86c-7c03-4563-8894-8ee266adb6ca" providerId="ADAL" clId="{36F8484C-CE0B-45F2-98B7-0442D9389B2D}" dt="2026-02-11T09:57:11.387" v="1250" actId="1076"/>
          <ac:spMkLst>
            <pc:docMk/>
            <pc:sldMk cId="152714805" sldId="1901"/>
            <ac:spMk id="31" creationId="{C38AF633-0A00-46BD-5A87-FA5F136CE511}"/>
          </ac:spMkLst>
        </pc:spChg>
        <pc:picChg chg="add mod">
          <ac:chgData name="Perrine RODIER - Le Nouveau Belier" userId="8d18d86c-7c03-4563-8894-8ee266adb6ca" providerId="ADAL" clId="{36F8484C-CE0B-45F2-98B7-0442D9389B2D}" dt="2026-02-11T10:02:20.301" v="1301" actId="1076"/>
          <ac:picMkLst>
            <pc:docMk/>
            <pc:sldMk cId="152714805" sldId="1901"/>
            <ac:picMk id="6" creationId="{43AFBF3E-625B-836F-36E7-F3AD9B6BA6C8}"/>
          </ac:picMkLst>
        </pc:picChg>
        <pc:picChg chg="add mod modCrop">
          <ac:chgData name="Perrine RODIER - Le Nouveau Belier" userId="8d18d86c-7c03-4563-8894-8ee266adb6ca" providerId="ADAL" clId="{36F8484C-CE0B-45F2-98B7-0442D9389B2D}" dt="2026-02-11T10:02:02.794" v="1294" actId="732"/>
          <ac:picMkLst>
            <pc:docMk/>
            <pc:sldMk cId="152714805" sldId="1901"/>
            <ac:picMk id="9" creationId="{EC7F22EE-0930-2A2C-102F-340745E820B5}"/>
          </ac:picMkLst>
        </pc:picChg>
        <pc:picChg chg="add mod">
          <ac:chgData name="Perrine RODIER - Le Nouveau Belier" userId="8d18d86c-7c03-4563-8894-8ee266adb6ca" providerId="ADAL" clId="{36F8484C-CE0B-45F2-98B7-0442D9389B2D}" dt="2026-02-11T10:01:26.563" v="1288" actId="1076"/>
          <ac:picMkLst>
            <pc:docMk/>
            <pc:sldMk cId="152714805" sldId="1901"/>
            <ac:picMk id="11" creationId="{97C8AE62-2125-3064-3C9B-7C674BEA9C1D}"/>
          </ac:picMkLst>
        </pc:picChg>
        <pc:picChg chg="add del mod">
          <ac:chgData name="Perrine RODIER - Le Nouveau Belier" userId="8d18d86c-7c03-4563-8894-8ee266adb6ca" providerId="ADAL" clId="{36F8484C-CE0B-45F2-98B7-0442D9389B2D}" dt="2026-02-11T10:01:19.433" v="1286" actId="478"/>
          <ac:picMkLst>
            <pc:docMk/>
            <pc:sldMk cId="152714805" sldId="1901"/>
            <ac:picMk id="14" creationId="{27215DA8-32C3-74EC-5C97-9BB4278D2185}"/>
          </ac:picMkLst>
        </pc:picChg>
        <pc:picChg chg="del">
          <ac:chgData name="Perrine RODIER - Le Nouveau Belier" userId="8d18d86c-7c03-4563-8894-8ee266adb6ca" providerId="ADAL" clId="{36F8484C-CE0B-45F2-98B7-0442D9389B2D}" dt="2026-02-11T09:58:11.090" v="1256" actId="478"/>
          <ac:picMkLst>
            <pc:docMk/>
            <pc:sldMk cId="152714805" sldId="1901"/>
            <ac:picMk id="16" creationId="{DB28350F-FB7F-5C5C-8BA9-DFA1CC91B33E}"/>
          </ac:picMkLst>
        </pc:picChg>
        <pc:picChg chg="add mod">
          <ac:chgData name="Perrine RODIER - Le Nouveau Belier" userId="8d18d86c-7c03-4563-8894-8ee266adb6ca" providerId="ADAL" clId="{36F8484C-CE0B-45F2-98B7-0442D9389B2D}" dt="2026-02-11T10:02:05.462" v="1299" actId="1036"/>
          <ac:picMkLst>
            <pc:docMk/>
            <pc:sldMk cId="152714805" sldId="1901"/>
            <ac:picMk id="18" creationId="{900B9C57-7E68-208A-113A-9220C5E382AE}"/>
          </ac:picMkLst>
        </pc:picChg>
        <pc:picChg chg="add del mod">
          <ac:chgData name="Perrine RODIER - Le Nouveau Belier" userId="8d18d86c-7c03-4563-8894-8ee266adb6ca" providerId="ADAL" clId="{36F8484C-CE0B-45F2-98B7-0442D9389B2D}" dt="2026-02-11T10:02:25.200" v="1304" actId="478"/>
          <ac:picMkLst>
            <pc:docMk/>
            <pc:sldMk cId="152714805" sldId="1901"/>
            <ac:picMk id="21" creationId="{9B5AC5C9-5173-F980-5357-B1F016464E6A}"/>
          </ac:picMkLst>
        </pc:picChg>
        <pc:picChg chg="del">
          <ac:chgData name="Perrine RODIER - Le Nouveau Belier" userId="8d18d86c-7c03-4563-8894-8ee266adb6ca" providerId="ADAL" clId="{36F8484C-CE0B-45F2-98B7-0442D9389B2D}" dt="2026-02-11T09:58:11.090" v="1256" actId="478"/>
          <ac:picMkLst>
            <pc:docMk/>
            <pc:sldMk cId="152714805" sldId="1901"/>
            <ac:picMk id="24" creationId="{A1A34419-FC2B-4C6B-056F-E8386C15181A}"/>
          </ac:picMkLst>
        </pc:picChg>
        <pc:picChg chg="del">
          <ac:chgData name="Perrine RODIER - Le Nouveau Belier" userId="8d18d86c-7c03-4563-8894-8ee266adb6ca" providerId="ADAL" clId="{36F8484C-CE0B-45F2-98B7-0442D9389B2D}" dt="2026-02-11T09:58:08.938" v="1255" actId="478"/>
          <ac:picMkLst>
            <pc:docMk/>
            <pc:sldMk cId="152714805" sldId="1901"/>
            <ac:picMk id="26" creationId="{47E23675-AA41-5863-97F7-C05E1627B7E2}"/>
          </ac:picMkLst>
        </pc:picChg>
        <pc:picChg chg="del">
          <ac:chgData name="Perrine RODIER - Le Nouveau Belier" userId="8d18d86c-7c03-4563-8894-8ee266adb6ca" providerId="ADAL" clId="{36F8484C-CE0B-45F2-98B7-0442D9389B2D}" dt="2026-02-11T09:58:08.938" v="1255" actId="478"/>
          <ac:picMkLst>
            <pc:docMk/>
            <pc:sldMk cId="152714805" sldId="1901"/>
            <ac:picMk id="33" creationId="{18E2CB6C-24E9-D6A2-6340-A2E95ED25E1B}"/>
          </ac:picMkLst>
        </pc:picChg>
        <pc:picChg chg="del">
          <ac:chgData name="Perrine RODIER - Le Nouveau Belier" userId="8d18d86c-7c03-4563-8894-8ee266adb6ca" providerId="ADAL" clId="{36F8484C-CE0B-45F2-98B7-0442D9389B2D}" dt="2026-02-11T09:55:51.697" v="1224" actId="478"/>
          <ac:picMkLst>
            <pc:docMk/>
            <pc:sldMk cId="152714805" sldId="1901"/>
            <ac:picMk id="35" creationId="{AB7E8002-BEBA-6CA8-A1BA-FDB776E4154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6778" cy="338117"/>
          </a:xfrm>
          <a:prstGeom prst="rect">
            <a:avLst/>
          </a:prstGeom>
        </p:spPr>
        <p:txBody>
          <a:bodyPr vert="horz" lIns="94895" tIns="47448" rIns="94895" bIns="47448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590426" y="0"/>
            <a:ext cx="4276778" cy="338117"/>
          </a:xfrm>
          <a:prstGeom prst="rect">
            <a:avLst/>
          </a:prstGeom>
        </p:spPr>
        <p:txBody>
          <a:bodyPr vert="horz" lIns="94895" tIns="47448" rIns="94895" bIns="47448" rtlCol="0"/>
          <a:lstStyle>
            <a:lvl1pPr algn="r">
              <a:defRPr sz="1200"/>
            </a:lvl1pPr>
          </a:lstStyle>
          <a:p>
            <a:fld id="{1AF795A4-66A1-43EF-9029-8FAFEFC3FD75}" type="datetimeFigureOut">
              <a:rPr lang="fr-FR" smtClean="0"/>
              <a:t>10/02/2026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914650" y="842963"/>
            <a:ext cx="4040188" cy="227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95" tIns="47448" rIns="94895" bIns="47448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86949" y="3243115"/>
            <a:ext cx="7895590" cy="2653456"/>
          </a:xfrm>
          <a:prstGeom prst="rect">
            <a:avLst/>
          </a:prstGeom>
        </p:spPr>
        <p:txBody>
          <a:bodyPr vert="horz" lIns="94895" tIns="47448" rIns="94895" bIns="47448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400823"/>
            <a:ext cx="4276778" cy="338116"/>
          </a:xfrm>
          <a:prstGeom prst="rect">
            <a:avLst/>
          </a:prstGeom>
        </p:spPr>
        <p:txBody>
          <a:bodyPr vert="horz" lIns="94895" tIns="47448" rIns="94895" bIns="47448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590426" y="6400823"/>
            <a:ext cx="4276778" cy="338116"/>
          </a:xfrm>
          <a:prstGeom prst="rect">
            <a:avLst/>
          </a:prstGeom>
        </p:spPr>
        <p:txBody>
          <a:bodyPr vert="horz" lIns="94895" tIns="47448" rIns="94895" bIns="47448" rtlCol="0" anchor="b"/>
          <a:lstStyle>
            <a:lvl1pPr algn="r">
              <a:defRPr sz="1200"/>
            </a:lvl1pPr>
          </a:lstStyle>
          <a:p>
            <a:fld id="{33D9C152-1E26-4F05-B6D8-64339A8ABC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4350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Chabichou à Courchevel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Le couvent des minimes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La petite folie (couple)</a:t>
            </a:r>
          </a:p>
          <a:p>
            <a:pPr marL="0" indent="0">
              <a:buNone/>
            </a:pPr>
            <a:r>
              <a:rPr lang="fr-FR" sz="1200" dirty="0" err="1">
                <a:latin typeface="Avenir Next LT Pro" panose="020B0504020202020204" pitchFamily="34" charset="0"/>
              </a:rPr>
              <a:t>Ludovix</a:t>
            </a:r>
            <a:r>
              <a:rPr lang="fr-FR" sz="1200" dirty="0">
                <a:latin typeface="Avenir Next LT Pro" panose="020B0504020202020204" pitchFamily="34" charset="0"/>
              </a:rPr>
              <a:t> Schwartz</a:t>
            </a:r>
          </a:p>
          <a:p>
            <a:pPr marL="0" indent="0">
              <a:buNone/>
            </a:pPr>
            <a:r>
              <a:rPr lang="fr-FR" sz="1200" dirty="0" err="1">
                <a:latin typeface="Avenir Next LT Pro" panose="020B0504020202020204" pitchFamily="34" charset="0"/>
              </a:rPr>
              <a:t>Gaetant</a:t>
            </a:r>
            <a:r>
              <a:rPr lang="fr-FR" sz="1200" dirty="0">
                <a:latin typeface="Avenir Next LT Pro" panose="020B0504020202020204" pitchFamily="34" charset="0"/>
              </a:rPr>
              <a:t> </a:t>
            </a:r>
            <a:r>
              <a:rPr lang="fr-FR" sz="1200" dirty="0" err="1">
                <a:latin typeface="Avenir Next LT Pro" panose="020B0504020202020204" pitchFamily="34" charset="0"/>
              </a:rPr>
              <a:t>Perrulli</a:t>
            </a:r>
            <a:r>
              <a:rPr lang="fr-FR" sz="1200" dirty="0">
                <a:latin typeface="Avenir Next LT Pro" panose="020B0504020202020204" pitchFamily="34" charset="0"/>
              </a:rPr>
              <a:t> Domaine de la corniche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Prochainement 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1 client de </a:t>
            </a:r>
            <a:r>
              <a:rPr lang="fr-FR" sz="1200" dirty="0" err="1">
                <a:latin typeface="Avenir Next LT Pro" panose="020B0504020202020204" pitchFamily="34" charset="0"/>
              </a:rPr>
              <a:t>lille</a:t>
            </a:r>
            <a:r>
              <a:rPr lang="fr-FR" sz="1200" dirty="0">
                <a:latin typeface="Avenir Next LT Pro" panose="020B0504020202020204" pitchFamily="34" charset="0"/>
              </a:rPr>
              <a:t> avec 2 estaminets</a:t>
            </a:r>
          </a:p>
          <a:p>
            <a:pPr marL="0" indent="0">
              <a:buNone/>
            </a:pPr>
            <a:endParaRPr lang="fr-FR" sz="12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Bouchon lyonnais avec certification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9399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1745A2-FD0D-7770-2001-F71D6467E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66E5AA7-0B67-9FC0-5FE8-F7A2481D71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F3B029E-ECE7-2CF6-A3E2-489954E931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ADBB2A8-1592-7E77-F6A0-1843ADC672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7252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A180A-1799-B541-A355-511D67027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9688E67-0643-B94B-92FE-D60AA2A1FE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4564959-5413-03D1-3311-760E82C178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C593338-FF82-ED92-76F1-101647BCBD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73241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61259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3375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11A64-7EAB-872B-2168-EB9AF5332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C1067BB-86CE-85E0-D6F3-FDEBF6E910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DC1047F-E77A-C229-61B7-752BC1229F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https://www.metro.fr/inspiration/recette-chef/cocktail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5AA264F-9F6E-B052-6DB8-D4A4425951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98968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77136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dirty="0">
                <a:latin typeface="Avenir Next LT Pro" panose="020B0504020202020204" pitchFamily="34" charset="0"/>
              </a:rPr>
              <a:t>Le SIRHA se décline </a:t>
            </a:r>
            <a:r>
              <a:rPr lang="fr-FR" sz="1200" dirty="0">
                <a:latin typeface="Avenir Next LT Pro" panose="020B0504020202020204" pitchFamily="34" charset="0"/>
              </a:rPr>
              <a:t>: </a:t>
            </a:r>
            <a:r>
              <a:rPr lang="fr-FR" sz="1200" dirty="0" err="1">
                <a:latin typeface="Avenir Next LT Pro" panose="020B0504020202020204" pitchFamily="34" charset="0"/>
              </a:rPr>
              <a:t>Bake</a:t>
            </a:r>
            <a:r>
              <a:rPr lang="fr-FR" sz="1200" dirty="0">
                <a:latin typeface="Avenir Next LT Pro" panose="020B0504020202020204" pitchFamily="34" charset="0"/>
              </a:rPr>
              <a:t> &amp; Snack, Méditerranée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25816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dirty="0">
                <a:latin typeface="Avenir Next LT Pro" panose="020B0504020202020204" pitchFamily="34" charset="0"/>
              </a:rPr>
              <a:t>Les brunchs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46872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88786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9501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6A8CC-C33F-CEB9-9B0B-5DD68E95A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C2A4D7A-1881-E107-38EC-FBE79EE71A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4DE4D8F-1F89-01B4-F83E-4C50F16A3B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https://www.aventureculinaire.fr/guide-des-superstitions-et-symboles-fondamentaux-de-la-cuisine-francaise/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951A621-B966-1B19-B9CA-0EFDB04E82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1543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9775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fusion local-global dans les saveurs</a:t>
            </a:r>
          </a:p>
          <a:p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revisitant la cuisine internationale avec des produits locaux,</a:t>
            </a:r>
          </a:p>
          <a:p>
            <a:r>
              <a:rPr lang="fr-FR" dirty="0"/>
              <a:t>https://sysco.fr/actualites/tendances-restauration-2026/</a:t>
            </a:r>
            <a:br>
              <a:rPr lang="fr-FR" dirty="0"/>
            </a:b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offee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shops évolutifs, bars‑caves‑épiceries, </a:t>
            </a:r>
            <a:b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https://www.innovorder.com/blog/20-tendance-restaurant-a-suivre-en-2026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9260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130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4922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6671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5660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4911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43DA7-CFE0-716E-ED1D-2C059EF40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45B9EE5-F7A6-3E64-04AB-E101A894C4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FE242A7-5C47-754E-7CB0-152B2C7B27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BED0206-89A3-FF9E-B0E9-9F539F621C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7126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 userDrawn="1"/>
        </p:nvCxnSpPr>
        <p:spPr>
          <a:xfrm>
            <a:off x="152400" y="6308725"/>
            <a:ext cx="11895138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 userDrawn="1"/>
        </p:nvCxnSpPr>
        <p:spPr>
          <a:xfrm>
            <a:off x="0" y="1187450"/>
            <a:ext cx="61912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44624"/>
            <a:ext cx="10972800" cy="1143000"/>
          </a:xfrm>
          <a:ln>
            <a:noFill/>
          </a:ln>
        </p:spPr>
        <p:txBody>
          <a:bodyPr/>
          <a:lstStyle>
            <a:lvl1pPr algn="l">
              <a:defRPr sz="3200" b="0" u="none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412777"/>
            <a:ext cx="10972800" cy="4713387"/>
          </a:xfrm>
        </p:spPr>
        <p:txBody>
          <a:bodyPr/>
          <a:lstStyle>
            <a:lvl1pPr>
              <a:defRPr sz="2400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2000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xfrm>
            <a:off x="4656138" y="638175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4A090-AFF1-4D49-8081-6E3A932AC75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8080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E7C4F-4F8C-4B76-A9C1-1605F3882CAA}" type="datetimeFigureOut">
              <a:rPr lang="fr-FR"/>
              <a:pPr>
                <a:defRPr/>
              </a:pPr>
              <a:t>10/02/2026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295E7-2060-4F80-A62B-9B2D34F3EB6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222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83814-C770-4FA0-980F-E51110CF0032}" type="datetimeFigureOut">
              <a:rPr lang="fr-FR"/>
              <a:pPr>
                <a:defRPr/>
              </a:pPr>
              <a:t>10/02/2026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B96A9-5D1C-4E75-8732-1143F0AAC91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893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2747A-BC0D-46B4-8EB2-A2810AA77C33}" type="datetimeFigureOut">
              <a:rPr lang="fr-FR"/>
              <a:pPr>
                <a:defRPr/>
              </a:pPr>
              <a:t>10/02/2026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35BDF-D2ED-432C-B374-97318D96E89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685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52AED-8674-4307-A42F-DA3F91F7B2A4}" type="datetimeFigureOut">
              <a:rPr lang="fr-FR"/>
              <a:pPr>
                <a:defRPr/>
              </a:pPr>
              <a:t>10/02/2026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60E6E-5B0B-4AA4-AC67-CE2990DFBA9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1726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47893-CFA0-47B5-8532-5AC8D55D703D}" type="datetimeFigureOut">
              <a:rPr lang="fr-FR"/>
              <a:pPr>
                <a:defRPr/>
              </a:pPr>
              <a:t>10/02/2026</a:t>
            </a:fld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A3CD7-886E-4FA6-8FC2-850E2A966DF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3795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7B55E-785F-44C8-BB6C-C6E69D88713E}" type="datetimeFigureOut">
              <a:rPr lang="fr-FR"/>
              <a:pPr>
                <a:defRPr/>
              </a:pPr>
              <a:t>10/02/2026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F067A-88E9-4871-A8D8-F8F644B46BC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2030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AC4C9-230F-4E77-B9E4-CC6A5F66A3E6}" type="datetimeFigureOut">
              <a:rPr lang="fr-FR"/>
              <a:pPr>
                <a:defRPr/>
              </a:pPr>
              <a:t>10/02/2026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8E127-EFF4-44C4-9723-71B84FB4F90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0966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62022-F92A-46BE-B770-175C3A106A10}" type="datetimeFigureOut">
              <a:rPr lang="fr-FR"/>
              <a:pPr>
                <a:defRPr/>
              </a:pPr>
              <a:t>10/02/2026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D3046-38EA-470F-8399-34B1DDA6683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7460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A1B42-FE22-4FCF-9A57-A534C68A0BD0}" type="datetimeFigureOut">
              <a:rPr lang="fr-FR"/>
              <a:pPr>
                <a:defRPr/>
              </a:pPr>
              <a:t>10/02/2026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C8A65-8773-4D04-9978-5C5E9D8C131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4896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73614-1878-4BDB-BE85-F2254E523EE0}" type="datetimeFigureOut">
              <a:rPr lang="fr-FR"/>
              <a:pPr>
                <a:defRPr/>
              </a:pPr>
              <a:t>10/02/2026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DA322-1BC4-4F54-AEA2-D6A67852060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8290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759B6-5D9F-4441-A6EC-DCA1870C72AD}" type="datetimeFigureOut">
              <a:rPr lang="fr-FR"/>
              <a:pPr>
                <a:defRPr/>
              </a:pPr>
              <a:t>10/02/2026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4FEC9-1185-4B47-830D-70CE4CC8A0A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2853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5AE0BE-CB12-4338-A305-765E453D820A}" type="datetimeFigureOut">
              <a:rPr lang="fr-FR"/>
              <a:pPr>
                <a:defRPr/>
              </a:pPr>
              <a:t>10/02/2026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203C662-D2CD-4A1D-810A-6E65E0B7FD6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1031" name="Picture 8" descr="fond.jp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4" descr="C:\Users\Antoine Jubert\Documents\PRES LNB\logo LNB.jpg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6296025"/>
            <a:ext cx="6588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Une image contenant jaune, Graphique, Police, capture d’écran&#10;&#10;Description générée automatiquement">
            <a:extLst>
              <a:ext uri="{FF2B5EF4-FFF2-40B4-BE49-F238E27FC236}">
                <a16:creationId xmlns:a16="http://schemas.microsoft.com/office/drawing/2014/main" id="{2F1C1D80-55D0-3B11-8D0A-B93C2E2E431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826" y="5937099"/>
            <a:ext cx="2391052" cy="94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94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g"/><Relationship Id="rId18" Type="http://schemas.openxmlformats.org/officeDocument/2006/relationships/image" Target="../media/image20.jp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jpg"/><Relationship Id="rId17" Type="http://schemas.openxmlformats.org/officeDocument/2006/relationships/image" Target="../media/image19.jpg"/><Relationship Id="rId2" Type="http://schemas.openxmlformats.org/officeDocument/2006/relationships/image" Target="../media/image4.jpe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5" Type="http://schemas.openxmlformats.org/officeDocument/2006/relationships/image" Target="../media/image17.jpg"/><Relationship Id="rId10" Type="http://schemas.openxmlformats.org/officeDocument/2006/relationships/image" Target="../media/image12.emf"/><Relationship Id="rId4" Type="http://schemas.openxmlformats.org/officeDocument/2006/relationships/image" Target="../media/image6.jpe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E33E4E-9D5E-495B-A6B7-B77EF73DF1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611483"/>
            <a:ext cx="10363200" cy="1470025"/>
          </a:xfrm>
        </p:spPr>
        <p:txBody>
          <a:bodyPr/>
          <a:lstStyle/>
          <a:p>
            <a:pPr algn="l"/>
            <a:r>
              <a:rPr lang="fr-FR" sz="6600" b="1" dirty="0">
                <a:latin typeface="Avenir Next LT Pro" panose="020B0504020202020204" pitchFamily="34" charset="0"/>
              </a:rPr>
              <a:t>Magazine METRO #18</a:t>
            </a:r>
            <a:br>
              <a:rPr lang="fr-FR" sz="6600" b="1" dirty="0">
                <a:latin typeface="Avenir Next LT Pro" panose="020B0504020202020204" pitchFamily="34" charset="0"/>
              </a:rPr>
            </a:br>
            <a:r>
              <a:rPr lang="fr-FR" sz="2400" dirty="0">
                <a:latin typeface="Avenir Next LT Pro" panose="020B0504020202020204" pitchFamily="34" charset="0"/>
              </a:rPr>
              <a:t>Promo N/O - Juillet</a:t>
            </a:r>
            <a:br>
              <a:rPr lang="fr-FR" sz="2400" dirty="0">
                <a:latin typeface="Avenir Next LT Pro" panose="020B0504020202020204" pitchFamily="34" charset="0"/>
              </a:rPr>
            </a:br>
            <a:br>
              <a:rPr lang="fr-FR" sz="2400" dirty="0">
                <a:latin typeface="Avenir Next LT Pro" panose="020B0504020202020204" pitchFamily="34" charset="0"/>
              </a:rPr>
            </a:br>
            <a:endParaRPr lang="fr-FR" sz="66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950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8383C8-E824-4002-B369-310BA56933A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1308" y="1905674"/>
            <a:ext cx="7655651" cy="3458552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Réaliser un reportage chez un producteur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pour mettre en avant son savoir-faire et ses produits :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217C70E-9F64-4DE1-A1FF-BE4DD61785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812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18&amp;19 – 20&amp;21 – Reportage producteur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4AC3F07-8794-A4BD-AEA5-2E360A917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9"/>
          <a:stretch>
            <a:fillRect/>
          </a:stretch>
        </p:blipFill>
        <p:spPr>
          <a:xfrm>
            <a:off x="8327803" y="1235213"/>
            <a:ext cx="1671394" cy="237947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549DC5A-6047-36BC-F14F-DA43D8411CE2}"/>
              </a:ext>
            </a:extLst>
          </p:cNvPr>
          <p:cNvSpPr txBox="1"/>
          <p:nvPr/>
        </p:nvSpPr>
        <p:spPr>
          <a:xfrm>
            <a:off x="559894" y="2501904"/>
            <a:ext cx="699593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Avenir Next LT Pro" panose="020B0504020202020204" pitchFamily="34" charset="0"/>
              </a:rPr>
              <a:t>Emmanuelle Baillard et ses jus premium</a:t>
            </a:r>
            <a:br>
              <a:rPr lang="fr-FR" b="1" dirty="0">
                <a:latin typeface="Avenir Next LT Pro" panose="020B0504020202020204" pitchFamily="34" charset="0"/>
              </a:rPr>
            </a:br>
            <a:endParaRPr lang="fr-FR" b="1" dirty="0"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Avenir Next LT Pro" panose="020B0504020202020204" pitchFamily="34" charset="0"/>
              </a:rPr>
              <a:t>Vincent Ballot et son café</a:t>
            </a:r>
            <a:br>
              <a:rPr lang="fr-FR" b="1" dirty="0">
                <a:latin typeface="Avenir Next LT Pro" panose="020B0504020202020204" pitchFamily="34" charset="0"/>
              </a:rPr>
            </a:br>
            <a:endParaRPr lang="fr-FR" b="1" dirty="0"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Avenir Next LT Pro" panose="020B0504020202020204" pitchFamily="34" charset="0"/>
              </a:rPr>
              <a:t>Bastien </a:t>
            </a:r>
            <a:r>
              <a:rPr lang="fr-FR" b="1" dirty="0" err="1">
                <a:latin typeface="Avenir Next LT Pro" panose="020B0504020202020204" pitchFamily="34" charset="0"/>
              </a:rPr>
              <a:t>Collomp</a:t>
            </a:r>
            <a:r>
              <a:rPr lang="fr-FR" b="1" dirty="0">
                <a:latin typeface="Avenir Next LT Pro" panose="020B0504020202020204" pitchFamily="34" charset="0"/>
              </a:rPr>
              <a:t> et ses bières artisanales bio</a:t>
            </a:r>
            <a:br>
              <a:rPr lang="fr-FR" b="1" dirty="0">
                <a:latin typeface="Avenir Next LT Pro" panose="020B0504020202020204" pitchFamily="34" charset="0"/>
              </a:rPr>
            </a:br>
            <a:endParaRPr lang="fr-FR" b="1" dirty="0"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Avenir Next LT Pro" panose="020B0504020202020204" pitchFamily="34" charset="0"/>
              </a:rPr>
              <a:t>François Cuillé Riz de Camargue</a:t>
            </a:r>
            <a:br>
              <a:rPr lang="fr-FR" b="1" dirty="0">
                <a:latin typeface="Avenir Next LT Pro" panose="020B0504020202020204" pitchFamily="34" charset="0"/>
              </a:rPr>
            </a:br>
            <a:endParaRPr lang="fr-FR" b="1" dirty="0"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Avenir Next LT Pro" panose="020B0504020202020204" pitchFamily="34" charset="0"/>
              </a:rPr>
              <a:t>La </a:t>
            </a:r>
            <a:r>
              <a:rPr lang="fr-FR" b="1" dirty="0" err="1">
                <a:latin typeface="Avenir Next LT Pro" panose="020B0504020202020204" pitchFamily="34" charset="0"/>
              </a:rPr>
              <a:t>fraterie</a:t>
            </a:r>
            <a:r>
              <a:rPr lang="fr-FR" b="1" dirty="0">
                <a:latin typeface="Avenir Next LT Pro" panose="020B0504020202020204" pitchFamily="34" charset="0"/>
              </a:rPr>
              <a:t> </a:t>
            </a:r>
            <a:r>
              <a:rPr lang="fr-FR" b="1" dirty="0" err="1">
                <a:latin typeface="Avenir Next LT Pro" panose="020B0504020202020204" pitchFamily="34" charset="0"/>
              </a:rPr>
              <a:t>Escofier</a:t>
            </a:r>
            <a:r>
              <a:rPr lang="fr-FR" b="1" dirty="0">
                <a:latin typeface="Avenir Next LT Pro" panose="020B0504020202020204" pitchFamily="34" charset="0"/>
              </a:rPr>
              <a:t> et ses buns artisanaux</a:t>
            </a:r>
            <a:br>
              <a:rPr lang="fr-FR" b="1" dirty="0">
                <a:latin typeface="Avenir Next LT Pro" panose="020B0504020202020204" pitchFamily="34" charset="0"/>
              </a:rPr>
            </a:br>
            <a:endParaRPr lang="fr-FR" b="1" dirty="0"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Avenir Next LT Pro" panose="020B0504020202020204" pitchFamily="34" charset="0"/>
              </a:rPr>
              <a:t>Éric Roche et sa tapenade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78C5D7E-ED65-A4F2-66D6-3DB634FE1F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"/>
          <a:stretch>
            <a:fillRect/>
          </a:stretch>
        </p:blipFill>
        <p:spPr>
          <a:xfrm>
            <a:off x="9997440" y="1233488"/>
            <a:ext cx="1671394" cy="237947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468618B-A9C9-B152-B39A-AC4BFD120B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" r="3914"/>
          <a:stretch>
            <a:fillRect/>
          </a:stretch>
        </p:blipFill>
        <p:spPr>
          <a:xfrm>
            <a:off x="8406446" y="4033219"/>
            <a:ext cx="1636713" cy="237947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90BC0CB-CCFB-52E3-D641-D9DC0113FC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" r="1924"/>
          <a:stretch>
            <a:fillRect/>
          </a:stretch>
        </p:blipFill>
        <p:spPr>
          <a:xfrm>
            <a:off x="10039349" y="4035304"/>
            <a:ext cx="1636713" cy="237947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0881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EF68F6-986B-4683-8D82-39DA530AB8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0800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22&amp;23 - MDD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9F0637-E214-4158-9DF8-DAFC2A5DF4E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3" y="1916112"/>
            <a:ext cx="5356642" cy="3742747"/>
          </a:xfrm>
        </p:spPr>
        <p:txBody>
          <a:bodyPr/>
          <a:lstStyle/>
          <a:p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Nouveauté produit ?</a:t>
            </a:r>
          </a:p>
          <a:p>
            <a:r>
              <a:rPr lang="fr-FR" sz="1800" b="1" dirty="0">
                <a:latin typeface="Avenir Next LT Pro" panose="020B0504020202020204" pitchFamily="34" charset="0"/>
              </a:rPr>
              <a:t>Démarche extra frais ?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spc="-15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82B5B2C-B5C9-FE61-7E0A-13D4B4FEBFA9}"/>
              </a:ext>
            </a:extLst>
          </p:cNvPr>
          <p:cNvSpPr txBox="1"/>
          <p:nvPr/>
        </p:nvSpPr>
        <p:spPr>
          <a:xfrm>
            <a:off x="915319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Avenir Next LT Pro" panose="020B0504020202020204" pitchFamily="34" charset="0"/>
              </a:rPr>
              <a:t>x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0191162-9BAC-D90C-ADB3-138216ACD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6643" y="1241250"/>
            <a:ext cx="6309976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DA8CE0F-8FBF-CC86-BA91-AB53D2DD60CC}"/>
              </a:ext>
            </a:extLst>
          </p:cNvPr>
          <p:cNvSpPr txBox="1"/>
          <p:nvPr/>
        </p:nvSpPr>
        <p:spPr>
          <a:xfrm>
            <a:off x="838200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 contenu d’ici le 17/03</a:t>
            </a:r>
          </a:p>
        </p:txBody>
      </p:sp>
    </p:spTree>
    <p:extLst>
      <p:ext uri="{BB962C8B-B14F-4D97-AF65-F5344CB8AC3E}">
        <p14:creationId xmlns:p14="http://schemas.microsoft.com/office/powerpoint/2010/main" val="1145901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31E1D8-E825-4934-A50F-5AB06B9B14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741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25 – Shopping Catégorie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BFD87C-166A-4B16-A275-5F9FBED4C9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2302" y="1244639"/>
            <a:ext cx="7905449" cy="4492800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Définir une catégorie de produits et proposer différents types produits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de différentes marques vendues chez METRO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L’happy </a:t>
            </a:r>
            <a:r>
              <a:rPr lang="fr-FR" sz="1800" b="1" dirty="0" err="1">
                <a:latin typeface="Avenir Next LT Pro" panose="020B0504020202020204" pitchFamily="34" charset="0"/>
              </a:rPr>
              <a:t>hour</a:t>
            </a:r>
            <a:r>
              <a:rPr lang="fr-FR" sz="1800" b="1" dirty="0">
                <a:latin typeface="Avenir Next LT Pro" panose="020B0504020202020204" pitchFamily="34" charset="0"/>
              </a:rPr>
              <a:t> : tout pour une planche réussie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La charcuterie d’été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La méditerranée : 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poisson, légumes, cocktail emblématique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bac glaces METRO Chef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6A91835-2B1A-36DD-1B7E-0798B111D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" t="1381" r="2742" b="1381"/>
          <a:stretch>
            <a:fillRect/>
          </a:stretch>
        </p:blipFill>
        <p:spPr>
          <a:xfrm>
            <a:off x="8467750" y="1244533"/>
            <a:ext cx="3194711" cy="453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18AB34E-99E0-F373-1003-B49180AFEEB9}"/>
              </a:ext>
            </a:extLst>
          </p:cNvPr>
          <p:cNvSpPr txBox="1"/>
          <p:nvPr/>
        </p:nvSpPr>
        <p:spPr>
          <a:xfrm>
            <a:off x="915318" y="6419334"/>
            <a:ext cx="80059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Avenir Next LT Pro" panose="020B0504020202020204" pitchFamily="34" charset="0"/>
              </a:rPr>
              <a:t>METRO : communiquer les produits d’ici 17/03</a:t>
            </a:r>
          </a:p>
        </p:txBody>
      </p:sp>
    </p:spTree>
    <p:extLst>
      <p:ext uri="{BB962C8B-B14F-4D97-AF65-F5344CB8AC3E}">
        <p14:creationId xmlns:p14="http://schemas.microsoft.com/office/powerpoint/2010/main" val="2722813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F028D1-DE7A-4B43-A405-5D21846D75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926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26&amp; 27 - 28 &amp; 29 – Duel de chefs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6A9EA4-CE4B-4D10-B056-BB2545976E1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289" y="1928382"/>
            <a:ext cx="6671514" cy="3862109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1 page portrait, 1 page produit, 2 pages recettes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La fleur de courgette</a:t>
            </a:r>
          </a:p>
          <a:p>
            <a:r>
              <a:rPr lang="fr-FR" sz="1800" b="1" dirty="0">
                <a:latin typeface="Avenir Next LT Pro" panose="020B0504020202020204" pitchFamily="34" charset="0"/>
              </a:rPr>
              <a:t>Le fenouil</a:t>
            </a:r>
          </a:p>
          <a:p>
            <a:r>
              <a:rPr lang="fr-FR" sz="1800" b="1" dirty="0">
                <a:latin typeface="Avenir Next LT Pro" panose="020B0504020202020204" pitchFamily="34" charset="0"/>
              </a:rPr>
              <a:t>La burrata</a:t>
            </a:r>
          </a:p>
          <a:p>
            <a:r>
              <a:rPr lang="fr-FR" sz="1800" b="1" dirty="0">
                <a:latin typeface="Avenir Next LT Pro" panose="020B0504020202020204" pitchFamily="34" charset="0"/>
              </a:rPr>
              <a:t>Le turbot</a:t>
            </a:r>
          </a:p>
          <a:p>
            <a:r>
              <a:rPr lang="fr-FR" sz="1800" b="1" dirty="0">
                <a:latin typeface="Avenir Next LT Pro" panose="020B0504020202020204" pitchFamily="34" charset="0"/>
              </a:rPr>
              <a:t>La pastèque ou le melon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1C4BD6E-87D7-5AF1-B7C2-1A68B7BFB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" b="324"/>
          <a:stretch/>
        </p:blipFill>
        <p:spPr>
          <a:xfrm>
            <a:off x="8273756" y="1245431"/>
            <a:ext cx="3408217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9ECA247-C14F-5304-AF41-367FA6ACA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8382" y="4050647"/>
            <a:ext cx="3387681" cy="24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8397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BDDF71-88DF-4D6E-B3D3-2EF6234761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5" y="324096"/>
            <a:ext cx="7908073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30&amp;31 – 32&amp;33 - 34</a:t>
            </a:r>
            <a:br>
              <a:rPr lang="fr-FR" sz="3600" b="1" dirty="0">
                <a:latin typeface="Avenir Next LT Pro" panose="020B0504020202020204" pitchFamily="34" charset="0"/>
              </a:rPr>
            </a:br>
            <a:r>
              <a:rPr lang="fr-FR" sz="3600" b="1" dirty="0">
                <a:latin typeface="Avenir Next LT Pro" panose="020B0504020202020204" pitchFamily="34" charset="0"/>
              </a:rPr>
              <a:t>– Focus Région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BB7F2D-33F2-486B-B64C-05ECCCA2658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3" y="1916113"/>
            <a:ext cx="7491168" cy="4121272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Découvrir une région aux travers de ses produits 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L’Auvergne </a:t>
            </a:r>
            <a:r>
              <a:rPr lang="fr-FR" sz="1800" dirty="0">
                <a:latin typeface="Avenir Next LT Pro" panose="020B0504020202020204" pitchFamily="34" charset="0"/>
              </a:rPr>
              <a:t>: Saint-Nectaire, lentilles, charcuteries, aligot…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 Pays Toulousain : </a:t>
            </a:r>
            <a:r>
              <a:rPr lang="fr-FR" sz="1800" dirty="0">
                <a:latin typeface="Avenir Next LT Pro" panose="020B0504020202020204" pitchFamily="34" charset="0"/>
              </a:rPr>
              <a:t>saucisse, cassoulet, </a:t>
            </a:r>
            <a:r>
              <a:rPr lang="fr-FR" sz="1800" dirty="0" err="1">
                <a:latin typeface="Avenir Next LT Pro" panose="020B0504020202020204" pitchFamily="34" charset="0"/>
              </a:rPr>
              <a:t>alicuit</a:t>
            </a:r>
            <a:r>
              <a:rPr lang="fr-FR" sz="1800" dirty="0">
                <a:latin typeface="Avenir Next LT Pro" panose="020B0504020202020204" pitchFamily="34" charset="0"/>
              </a:rPr>
              <a:t> de canard, croustade aux pommes, St Felix…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L’Aquitaine : </a:t>
            </a:r>
            <a:r>
              <a:rPr lang="fr-FR" sz="1800" dirty="0">
                <a:latin typeface="Avenir Next LT Pro" panose="020B0504020202020204" pitchFamily="34" charset="0"/>
              </a:rPr>
              <a:t>bœuf de Chalosse, volaille des landes, truffes noires, asperges blanches, huîtres, moules de bouchot, sel de l’île de Ré…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Pyrénées Orientales : </a:t>
            </a:r>
            <a:r>
              <a:rPr lang="fr-FR" sz="1800" dirty="0">
                <a:latin typeface="Avenir Next LT Pro" panose="020B0504020202020204" pitchFamily="34" charset="0"/>
              </a:rPr>
              <a:t>La Cargolade, </a:t>
            </a:r>
            <a:r>
              <a:rPr lang="fr-FR" sz="1800" dirty="0" err="1">
                <a:latin typeface="Avenir Next LT Pro" panose="020B0504020202020204" pitchFamily="34" charset="0"/>
              </a:rPr>
              <a:t>Ollada</a:t>
            </a:r>
            <a:r>
              <a:rPr lang="fr-FR" sz="1800" dirty="0">
                <a:latin typeface="Avenir Next LT Pro" panose="020B0504020202020204" pitchFamily="34" charset="0"/>
              </a:rPr>
              <a:t>, </a:t>
            </a:r>
            <a:r>
              <a:rPr lang="fr-FR" sz="1800" dirty="0" err="1">
                <a:latin typeface="Avenir Next LT Pro" panose="020B0504020202020204" pitchFamily="34" charset="0"/>
              </a:rPr>
              <a:t>bullinada</a:t>
            </a:r>
            <a:r>
              <a:rPr lang="fr-FR" sz="1800" dirty="0">
                <a:latin typeface="Avenir Next LT Pro" panose="020B0504020202020204" pitchFamily="34" charset="0"/>
              </a:rPr>
              <a:t>, anchois catalane, crème et coque catalane, Muscat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75A0461-A81B-951B-A55E-6A15A31A7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" r="48588"/>
          <a:stretch>
            <a:fillRect/>
          </a:stretch>
        </p:blipFill>
        <p:spPr>
          <a:xfrm>
            <a:off x="8756727" y="4643981"/>
            <a:ext cx="1421416" cy="2025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395E4D3-BEF0-5185-C899-C90839D18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7037" y="168817"/>
            <a:ext cx="2846670" cy="2026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F0A8B8D-5D81-9EA2-A571-475FB51E63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8229" y="2407449"/>
            <a:ext cx="2844288" cy="20246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A2E3392-EA4D-D7E2-DAD5-7D3BFE6C152F}"/>
              </a:ext>
            </a:extLst>
          </p:cNvPr>
          <p:cNvSpPr txBox="1"/>
          <p:nvPr/>
        </p:nvSpPr>
        <p:spPr>
          <a:xfrm>
            <a:off x="915318" y="6419334"/>
            <a:ext cx="80059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Avenir Next LT Pro" panose="020B0504020202020204" pitchFamily="34" charset="0"/>
              </a:rPr>
              <a:t>METRO : communiquer les produits d’ici 17/03</a:t>
            </a:r>
          </a:p>
        </p:txBody>
      </p:sp>
    </p:spTree>
    <p:extLst>
      <p:ext uri="{BB962C8B-B14F-4D97-AF65-F5344CB8AC3E}">
        <p14:creationId xmlns:p14="http://schemas.microsoft.com/office/powerpoint/2010/main" val="27600461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31E1D8-E825-4934-A50F-5AB06B9B14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0800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35 – Shopping Food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BFD87C-166A-4B16-A275-5F9FBED4C9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1866" y="1926871"/>
            <a:ext cx="7205134" cy="4152342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Définir un type de produits </a:t>
            </a:r>
            <a:r>
              <a:rPr lang="fr-FR" sz="1800" dirty="0" err="1">
                <a:latin typeface="Avenir Next LT Pro" panose="020B0504020202020204" pitchFamily="34" charset="0"/>
              </a:rPr>
              <a:t>food</a:t>
            </a:r>
            <a:r>
              <a:rPr lang="fr-FR" sz="1800" dirty="0">
                <a:latin typeface="Avenir Next LT Pro" panose="020B0504020202020204" pitchFamily="34" charset="0"/>
              </a:rPr>
              <a:t> et proposer des produits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de différentes marques, vendus chez METRO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fruits d’été : </a:t>
            </a:r>
            <a:r>
              <a:rPr lang="fr-FR" sz="1800" dirty="0">
                <a:latin typeface="Avenir Next LT Pro" panose="020B0504020202020204" pitchFamily="34" charset="0"/>
              </a:rPr>
              <a:t>pèche, abricot, framboise, groseilles/cassis, mirabelle, myrtilles</a:t>
            </a:r>
            <a:br>
              <a:rPr lang="fr-FR" sz="1800" dirty="0">
                <a:latin typeface="Avenir Next LT Pro" panose="020B0504020202020204" pitchFamily="34" charset="0"/>
              </a:rPr>
            </a:b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légumes d’été : </a:t>
            </a:r>
            <a:r>
              <a:rPr lang="fr-FR" sz="1800" dirty="0">
                <a:latin typeface="Avenir Next LT Pro" panose="020B0504020202020204" pitchFamily="34" charset="0"/>
              </a:rPr>
              <a:t>courgettes, aubergines, tomates, concombres, haricots verts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La salade César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13E0F98-25D6-9309-012B-A6ADDEC25FED}"/>
              </a:ext>
            </a:extLst>
          </p:cNvPr>
          <p:cNvSpPr txBox="1"/>
          <p:nvPr/>
        </p:nvSpPr>
        <p:spPr>
          <a:xfrm>
            <a:off x="926336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x</a:t>
            </a:r>
            <a:endParaRPr lang="fr-FR" sz="1800" b="1" dirty="0">
              <a:latin typeface="Avenir Next LT Pro" panose="020B05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9E3B7C4-E57E-E30A-7E84-AE36F6A3F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2" t="118" r="144" b="-118"/>
          <a:stretch>
            <a:fillRect/>
          </a:stretch>
        </p:blipFill>
        <p:spPr>
          <a:xfrm>
            <a:off x="8439461" y="1238770"/>
            <a:ext cx="3232402" cy="453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A663DAE-C8CA-9B58-C3EB-0D948F488DC0}"/>
              </a:ext>
            </a:extLst>
          </p:cNvPr>
          <p:cNvSpPr txBox="1"/>
          <p:nvPr/>
        </p:nvSpPr>
        <p:spPr>
          <a:xfrm>
            <a:off x="838200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produits d’ici le 17/03</a:t>
            </a:r>
          </a:p>
        </p:txBody>
      </p:sp>
    </p:spTree>
    <p:extLst>
      <p:ext uri="{BB962C8B-B14F-4D97-AF65-F5344CB8AC3E}">
        <p14:creationId xmlns:p14="http://schemas.microsoft.com/office/powerpoint/2010/main" val="2391424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9EB0C09-CD8F-C549-2ACD-F570F365C973}"/>
              </a:ext>
            </a:extLst>
          </p:cNvPr>
          <p:cNvSpPr txBox="1">
            <a:spLocks/>
          </p:cNvSpPr>
          <p:nvPr/>
        </p:nvSpPr>
        <p:spPr bwMode="auto">
          <a:xfrm>
            <a:off x="546100" y="635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36 &amp; 37 – Management &amp; business 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F55B09CA-3848-9001-884E-D86DAB0B156B}"/>
              </a:ext>
            </a:extLst>
          </p:cNvPr>
          <p:cNvSpPr txBox="1">
            <a:spLocks/>
          </p:cNvSpPr>
          <p:nvPr/>
        </p:nvSpPr>
        <p:spPr bwMode="auto">
          <a:xfrm>
            <a:off x="550864" y="1926871"/>
            <a:ext cx="4515812" cy="3522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>
                <a:latin typeface="Avenir Next LT Pro" panose="020B0504020202020204" pitchFamily="34" charset="0"/>
              </a:rPr>
              <a:t>Management : 6 conseils pour l’adapter aux générations Y et Z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7 piliers d’une gestion de restaurant efficace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Réussir son recrutement saisonnier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Restaurant en difficulté : un guide </a:t>
            </a:r>
            <a:r>
              <a:rPr lang="fr-FR" sz="1800" b="1" dirty="0" err="1">
                <a:latin typeface="Avenir Next LT Pro" panose="020B0504020202020204" pitchFamily="34" charset="0"/>
              </a:rPr>
              <a:t>Umih</a:t>
            </a:r>
            <a:r>
              <a:rPr lang="fr-FR" sz="1800" b="1" dirty="0">
                <a:latin typeface="Avenir Next LT Pro" panose="020B0504020202020204" pitchFamily="34" charset="0"/>
              </a:rPr>
              <a:t> pour anticiper et agir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8803E83-E461-80F7-5945-61A45F095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6330" y="1243888"/>
            <a:ext cx="6370708" cy="453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3354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00C68-B507-2C96-B3B7-7A2555B29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659534-81AA-9E01-CF61-0AEA4D452EE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23250" y="1104896"/>
            <a:ext cx="8785026" cy="612775"/>
          </a:xfrm>
        </p:spPr>
        <p:txBody>
          <a:bodyPr/>
          <a:lstStyle/>
          <a:p>
            <a:pPr marL="0" indent="0" algn="ctr">
              <a:buNone/>
            </a:pPr>
            <a:r>
              <a:rPr lang="fr-FR" sz="2400" b="1" dirty="0"/>
              <a:t>LES FILS À MAMAN – </a:t>
            </a:r>
            <a:br>
              <a:rPr lang="fr-FR" sz="2400" b="1" dirty="0"/>
            </a:br>
            <a:r>
              <a:rPr lang="fr-FR" sz="2400" b="1" dirty="0"/>
              <a:t>Quand la </a:t>
            </a:r>
            <a:r>
              <a:rPr lang="fr-FR" sz="2400" b="1" dirty="0" err="1"/>
              <a:t>comfort</a:t>
            </a:r>
            <a:r>
              <a:rPr lang="fr-FR" sz="2400" b="1" dirty="0"/>
              <a:t> </a:t>
            </a:r>
            <a:r>
              <a:rPr lang="fr-FR" sz="2400" b="1" dirty="0" err="1"/>
              <a:t>food</a:t>
            </a:r>
            <a:r>
              <a:rPr lang="fr-FR" sz="2400" b="1" dirty="0"/>
              <a:t> devient un concept</a:t>
            </a:r>
            <a:endParaRPr lang="fr-FR" sz="1200" dirty="0">
              <a:latin typeface="Avenir Next LT Pro" panose="020B0504020202020204" pitchFamily="34" charset="0"/>
            </a:endParaRPr>
          </a:p>
        </p:txBody>
      </p:sp>
      <p:sp>
        <p:nvSpPr>
          <p:cNvPr id="7" name="AutoShape 3" descr="Bêp Việt, le restaurant vietnamien végétarien du 13e, les photos -  A7C8706">
            <a:extLst>
              <a:ext uri="{FF2B5EF4-FFF2-40B4-BE49-F238E27FC236}">
                <a16:creationId xmlns:a16="http://schemas.microsoft.com/office/drawing/2014/main" id="{C58E632D-1FBC-B794-CF36-3E13EBE260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2" descr="Inoveat, le restaurant gastronomique d'insectes à Paris - nos photos - image00005">
            <a:extLst>
              <a:ext uri="{FF2B5EF4-FFF2-40B4-BE49-F238E27FC236}">
                <a16:creationId xmlns:a16="http://schemas.microsoft.com/office/drawing/2014/main" id="{A0D29B9C-75EC-6EA6-9D59-AD8435F221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4" descr="Inoveat, le restaurant gastronomique d'insectes à Paris - nos photos - image00005">
            <a:extLst>
              <a:ext uri="{FF2B5EF4-FFF2-40B4-BE49-F238E27FC236}">
                <a16:creationId xmlns:a16="http://schemas.microsoft.com/office/drawing/2014/main" id="{263523E1-985F-2D34-D960-885DB31E0D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7" name="AutoShape 6" descr="Inoveat, le restaurant gastronomique d'insectes à Paris - nos photos - image00013">
            <a:extLst>
              <a:ext uri="{FF2B5EF4-FFF2-40B4-BE49-F238E27FC236}">
                <a16:creationId xmlns:a16="http://schemas.microsoft.com/office/drawing/2014/main" id="{06E5221C-2559-927B-228A-A0FB707662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AutoShape 8" descr="Inoveat, le restaurant gastronomique d'insectes à Paris - nos photos - image00019">
            <a:extLst>
              <a:ext uri="{FF2B5EF4-FFF2-40B4-BE49-F238E27FC236}">
                <a16:creationId xmlns:a16="http://schemas.microsoft.com/office/drawing/2014/main" id="{CF78F2FF-1417-7E5F-11D5-452B7BA4AB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F6B74C3F-229B-9759-79DC-ACBAD64EF3D0}"/>
              </a:ext>
            </a:extLst>
          </p:cNvPr>
          <p:cNvSpPr txBox="1">
            <a:spLocks/>
          </p:cNvSpPr>
          <p:nvPr/>
        </p:nvSpPr>
        <p:spPr bwMode="auto">
          <a:xfrm>
            <a:off x="2405903" y="2373961"/>
            <a:ext cx="6114322" cy="367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>
                <a:latin typeface="Avenir Next LT Pro" panose="020B0504020202020204" pitchFamily="34" charset="0"/>
              </a:rPr>
              <a:t>Concept : </a:t>
            </a:r>
            <a:r>
              <a:rPr lang="fr-FR" sz="1600" dirty="0">
                <a:latin typeface="Avenir Next LT Pro" panose="020B0504020202020204" pitchFamily="34" charset="0"/>
              </a:rPr>
              <a:t>Un restaurant régressif et nostalgique,</a:t>
            </a:r>
          </a:p>
          <a:p>
            <a:pPr lvl="1"/>
            <a:r>
              <a:rPr lang="fr-FR" sz="1200" dirty="0">
                <a:latin typeface="Avenir Next LT Pro" panose="020B0504020202020204" pitchFamily="34" charset="0"/>
              </a:rPr>
              <a:t>une cuisine "comme à la maison", inspirée des plats de l’enfance. </a:t>
            </a:r>
          </a:p>
          <a:p>
            <a:pPr lvl="1"/>
            <a:r>
              <a:rPr lang="fr-FR" sz="1200" dirty="0">
                <a:latin typeface="Avenir Next LT Pro" panose="020B0504020202020204" pitchFamily="34" charset="0"/>
              </a:rPr>
              <a:t>Le tout dans un décor truffé de jouets vintage, BD et références pop-culture des années 80-90.</a:t>
            </a:r>
          </a:p>
          <a:p>
            <a:pPr lvl="1"/>
            <a:endParaRPr lang="fr-FR" sz="1200" dirty="0">
              <a:latin typeface="Avenir Next LT Pro" panose="020B0504020202020204" pitchFamily="34" charset="0"/>
            </a:endParaRPr>
          </a:p>
          <a:p>
            <a:r>
              <a:rPr lang="fr-FR" sz="1600" b="1" dirty="0">
                <a:latin typeface="Avenir Next LT Pro" panose="020B0504020202020204" pitchFamily="34" charset="0"/>
              </a:rPr>
              <a:t>Créateurs </a:t>
            </a:r>
            <a:r>
              <a:rPr lang="fr-FR" sz="1600" dirty="0">
                <a:latin typeface="Avenir Next LT Pro" panose="020B0504020202020204" pitchFamily="34" charset="0"/>
              </a:rPr>
              <a:t>: </a:t>
            </a:r>
          </a:p>
          <a:p>
            <a:pPr lvl="1"/>
            <a:r>
              <a:rPr lang="fr-FR" sz="1200" dirty="0">
                <a:latin typeface="Avenir Next LT Pro" panose="020B0504020202020204" pitchFamily="34" charset="0"/>
              </a:rPr>
              <a:t>Imaginé par une bande de copains trentenaires, passionnés de bouffe </a:t>
            </a:r>
            <a:br>
              <a:rPr lang="fr-FR" sz="1200" dirty="0">
                <a:latin typeface="Avenir Next LT Pro" panose="020B0504020202020204" pitchFamily="34" charset="0"/>
              </a:rPr>
            </a:br>
            <a:r>
              <a:rPr lang="fr-FR" sz="1200" dirty="0">
                <a:latin typeface="Avenir Next LT Pro" panose="020B0504020202020204" pitchFamily="34" charset="0"/>
              </a:rPr>
              <a:t>et de bonne humeur, </a:t>
            </a:r>
          </a:p>
          <a:p>
            <a:pPr lvl="1"/>
            <a:r>
              <a:rPr lang="fr-FR" sz="1200" dirty="0">
                <a:latin typeface="Avenir Next LT Pro" panose="020B0504020202020204" pitchFamily="34" charset="0"/>
              </a:rPr>
              <a:t>un lieu à leur image : décomplexé, chaleureux, et surtout généreux.</a:t>
            </a:r>
          </a:p>
          <a:p>
            <a:pPr lvl="1"/>
            <a:endParaRPr lang="fr-FR" sz="1200" dirty="0">
              <a:latin typeface="Avenir Next LT Pro" panose="020B0504020202020204" pitchFamily="34" charset="0"/>
            </a:endParaRPr>
          </a:p>
          <a:p>
            <a:r>
              <a:rPr lang="fr-FR" sz="1600" b="1" dirty="0">
                <a:latin typeface="Avenir Next LT Pro" panose="020B0504020202020204" pitchFamily="34" charset="0"/>
              </a:rPr>
              <a:t>Partis pris :</a:t>
            </a:r>
          </a:p>
          <a:p>
            <a:pPr lvl="1"/>
            <a:r>
              <a:rPr lang="fr-FR" sz="1200" dirty="0">
                <a:latin typeface="Avenir Next LT Pro" panose="020B0504020202020204" pitchFamily="34" charset="0"/>
              </a:rPr>
              <a:t>Tout ici est pensé pour réveiller les souvenirs : déco kitsch assumée, </a:t>
            </a:r>
            <a:br>
              <a:rPr lang="fr-FR" sz="1200" dirty="0">
                <a:latin typeface="Avenir Next LT Pro" panose="020B0504020202020204" pitchFamily="34" charset="0"/>
              </a:rPr>
            </a:br>
            <a:r>
              <a:rPr lang="fr-FR" sz="1200" dirty="0">
                <a:latin typeface="Avenir Next LT Pro" panose="020B0504020202020204" pitchFamily="34" charset="0"/>
              </a:rPr>
              <a:t>plats ultra réconfortants et ambiance bon enfant. </a:t>
            </a:r>
          </a:p>
          <a:p>
            <a:pPr lvl="1"/>
            <a:endParaRPr lang="fr-FR" sz="1200" dirty="0">
              <a:latin typeface="Avenir Next LT Pro" panose="020B0504020202020204" pitchFamily="34" charset="0"/>
            </a:endParaRPr>
          </a:p>
          <a:p>
            <a:r>
              <a:rPr lang="fr-FR" sz="1600" b="1" dirty="0">
                <a:latin typeface="Avenir Next LT Pro" panose="020B0504020202020204" pitchFamily="34" charset="0"/>
              </a:rPr>
              <a:t>Plats cultes : </a:t>
            </a:r>
          </a:p>
          <a:p>
            <a:pPr lvl="1"/>
            <a:r>
              <a:rPr lang="fr-FR" sz="1200" dirty="0">
                <a:latin typeface="Avenir Next LT Pro" panose="020B0504020202020204" pitchFamily="34" charset="0"/>
              </a:rPr>
              <a:t>Cordon bleu croustillant du « Père Doudou », </a:t>
            </a:r>
          </a:p>
          <a:p>
            <a:pPr lvl="1"/>
            <a:r>
              <a:rPr lang="fr-FR" sz="1200" dirty="0">
                <a:latin typeface="Avenir Next LT Pro" panose="020B0504020202020204" pitchFamily="34" charset="0"/>
              </a:rPr>
              <a:t>coquillettes au jambon façon risotto, </a:t>
            </a:r>
          </a:p>
          <a:p>
            <a:pPr lvl="1"/>
            <a:r>
              <a:rPr lang="fr-FR" sz="1200" dirty="0">
                <a:latin typeface="Avenir Next LT Pro" panose="020B0504020202020204" pitchFamily="34" charset="0"/>
              </a:rPr>
              <a:t>tiramisu au Kinder ou mousse au chocolat du mercredi. </a:t>
            </a:r>
          </a:p>
        </p:txBody>
      </p:sp>
      <p:pic>
        <p:nvPicPr>
          <p:cNvPr id="16" name="Image 15" descr="Une image contenant meubles, chaise, Table de cuisine et de salle à manger, table basse&#10;&#10;Le contenu généré par l’IA peut être incorrect.">
            <a:extLst>
              <a:ext uri="{FF2B5EF4-FFF2-40B4-BE49-F238E27FC236}">
                <a16:creationId xmlns:a16="http://schemas.microsoft.com/office/drawing/2014/main" id="{9E407996-3DA9-BE92-1137-9EF4FFE2B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3580"/>
            <a:ext cx="2334065" cy="3084512"/>
          </a:xfrm>
          <a:prstGeom prst="rect">
            <a:avLst/>
          </a:prstGeom>
        </p:spPr>
      </p:pic>
      <p:pic>
        <p:nvPicPr>
          <p:cNvPr id="24" name="Image 23" descr="Une image contenant nourriture, personne, Restauration rapide, légume&#10;&#10;Le contenu généré par l’IA peut être incorrect.">
            <a:extLst>
              <a:ext uri="{FF2B5EF4-FFF2-40B4-BE49-F238E27FC236}">
                <a16:creationId xmlns:a16="http://schemas.microsoft.com/office/drawing/2014/main" id="{03A0AD12-58A1-74EF-8CAB-5F3642518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3" y="3694000"/>
            <a:ext cx="2320542" cy="3124037"/>
          </a:xfrm>
          <a:prstGeom prst="rect">
            <a:avLst/>
          </a:prstGeom>
        </p:spPr>
      </p:pic>
      <p:pic>
        <p:nvPicPr>
          <p:cNvPr id="26" name="Image 25" descr="Une image contenant texte, intérieur&#10;&#10;Le contenu généré par l’IA peut être incorrect.">
            <a:extLst>
              <a:ext uri="{FF2B5EF4-FFF2-40B4-BE49-F238E27FC236}">
                <a16:creationId xmlns:a16="http://schemas.microsoft.com/office/drawing/2014/main" id="{94E666DB-92A0-CEB6-7CB9-883F6FF90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0368" y="-12542"/>
            <a:ext cx="2684090" cy="332963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E72FC10-0A12-BD3A-8B82-2A99193EB2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2832" y="39963"/>
            <a:ext cx="10972800" cy="1143000"/>
          </a:xfrm>
        </p:spPr>
        <p:txBody>
          <a:bodyPr/>
          <a:lstStyle/>
          <a:p>
            <a:pPr algn="l"/>
            <a:r>
              <a:rPr lang="fr-FR" sz="3600" b="1" spc="-150" dirty="0">
                <a:latin typeface="Avenir Next LT Pro" panose="020B0504020202020204" pitchFamily="34" charset="0"/>
              </a:rPr>
              <a:t>Pages 38 &amp; 39 – CONCEPT DE RESTAURANT</a:t>
            </a:r>
          </a:p>
        </p:txBody>
      </p:sp>
      <p:pic>
        <p:nvPicPr>
          <p:cNvPr id="33" name="Image 32" descr="Une image contenant personne, nourriture, intérieur, habits&#10;&#10;Le contenu généré par l’IA peut être incorrect.">
            <a:extLst>
              <a:ext uri="{FF2B5EF4-FFF2-40B4-BE49-F238E27FC236}">
                <a16:creationId xmlns:a16="http://schemas.microsoft.com/office/drawing/2014/main" id="{2FB0BBB3-940E-77E3-0823-BC8F0F5D0C0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12481" t="-285" r="12481" b="285"/>
          <a:stretch>
            <a:fillRect/>
          </a:stretch>
        </p:blipFill>
        <p:spPr>
          <a:xfrm>
            <a:off x="9520368" y="3266317"/>
            <a:ext cx="2684091" cy="3602520"/>
          </a:xfrm>
          <a:prstGeom prst="rect">
            <a:avLst/>
          </a:prstGeom>
        </p:spPr>
      </p:pic>
      <p:pic>
        <p:nvPicPr>
          <p:cNvPr id="35" name="Image 34" descr="Une image contenant vaisselle, repas, assiette, Plat&#10;&#10;Le contenu généré par l’IA peut être incorrect.">
            <a:extLst>
              <a:ext uri="{FF2B5EF4-FFF2-40B4-BE49-F238E27FC236}">
                <a16:creationId xmlns:a16="http://schemas.microsoft.com/office/drawing/2014/main" id="{47E63608-8E1D-0D75-78F2-AF02057121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6508" y="2858954"/>
            <a:ext cx="1754389" cy="318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07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514D8-DB19-6ABE-E28E-BACC06014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B4D8CF2-5E63-15D1-BB9B-37A899159CE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23250" y="1104896"/>
            <a:ext cx="8785026" cy="731729"/>
          </a:xfrm>
        </p:spPr>
        <p:txBody>
          <a:bodyPr/>
          <a:lstStyle/>
          <a:p>
            <a:pPr marL="0" indent="0" algn="ctr">
              <a:buNone/>
            </a:pPr>
            <a:r>
              <a:rPr lang="fr-FR" sz="2400" b="1" dirty="0"/>
              <a:t>MAISON GUISET</a:t>
            </a:r>
            <a:br>
              <a:rPr lang="fr-FR" sz="2400" b="1" dirty="0"/>
            </a:br>
            <a:r>
              <a:rPr lang="fr-FR" sz="2400" b="1" dirty="0"/>
              <a:t>De l’élevage à l’assiette</a:t>
            </a:r>
            <a:endParaRPr lang="fr-FR" sz="1200" dirty="0">
              <a:latin typeface="Avenir Next LT Pro" panose="020B0504020202020204" pitchFamily="34" charset="0"/>
            </a:endParaRPr>
          </a:p>
        </p:txBody>
      </p:sp>
      <p:sp>
        <p:nvSpPr>
          <p:cNvPr id="7" name="AutoShape 3" descr="Bêp Việt, le restaurant vietnamien végétarien du 13e, les photos -  A7C8706">
            <a:extLst>
              <a:ext uri="{FF2B5EF4-FFF2-40B4-BE49-F238E27FC236}">
                <a16:creationId xmlns:a16="http://schemas.microsoft.com/office/drawing/2014/main" id="{CE344DB0-5E53-758A-2AF5-04D8091AEA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2" descr="Inoveat, le restaurant gastronomique d'insectes à Paris - nos photos - image00005">
            <a:extLst>
              <a:ext uri="{FF2B5EF4-FFF2-40B4-BE49-F238E27FC236}">
                <a16:creationId xmlns:a16="http://schemas.microsoft.com/office/drawing/2014/main" id="{2B5B9CD2-B49B-D319-9817-1CA71D6F52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4" descr="Inoveat, le restaurant gastronomique d'insectes à Paris - nos photos - image00005">
            <a:extLst>
              <a:ext uri="{FF2B5EF4-FFF2-40B4-BE49-F238E27FC236}">
                <a16:creationId xmlns:a16="http://schemas.microsoft.com/office/drawing/2014/main" id="{E973CC28-F607-86BE-3FF0-71CC20325E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7" name="AutoShape 6" descr="Inoveat, le restaurant gastronomique d'insectes à Paris - nos photos - image00013">
            <a:extLst>
              <a:ext uri="{FF2B5EF4-FFF2-40B4-BE49-F238E27FC236}">
                <a16:creationId xmlns:a16="http://schemas.microsoft.com/office/drawing/2014/main" id="{6989A909-995B-9093-1F58-ED0AFF670D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AutoShape 8" descr="Inoveat, le restaurant gastronomique d'insectes à Paris - nos photos - image00019">
            <a:extLst>
              <a:ext uri="{FF2B5EF4-FFF2-40B4-BE49-F238E27FC236}">
                <a16:creationId xmlns:a16="http://schemas.microsoft.com/office/drawing/2014/main" id="{7880126C-AF85-7BB0-5992-019987FFA7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C38AF633-0A00-46BD-5A87-FA5F136CE511}"/>
              </a:ext>
            </a:extLst>
          </p:cNvPr>
          <p:cNvSpPr txBox="1">
            <a:spLocks/>
          </p:cNvSpPr>
          <p:nvPr/>
        </p:nvSpPr>
        <p:spPr bwMode="auto">
          <a:xfrm>
            <a:off x="2396472" y="2183410"/>
            <a:ext cx="6114322" cy="4015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>
                <a:latin typeface="Avenir Next LT Pro" panose="020B0504020202020204" pitchFamily="34" charset="0"/>
              </a:rPr>
              <a:t>Concept :</a:t>
            </a:r>
            <a:r>
              <a:rPr lang="fr-FR" sz="1600" dirty="0">
                <a:latin typeface="Avenir Next LT Pro" panose="020B0504020202020204" pitchFamily="34" charset="0"/>
              </a:rPr>
              <a:t> restaurant boucherie qui combine l’élevage familial et la cuisine plaisir (région de Reims)</a:t>
            </a:r>
            <a:br>
              <a:rPr lang="fr-FR" sz="1600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La viande servie provient directement de l’élevage de la famille </a:t>
            </a:r>
            <a:r>
              <a:rPr lang="fr-FR" sz="1600" dirty="0" err="1">
                <a:latin typeface="Avenir Next LT Pro" panose="020B0504020202020204" pitchFamily="34" charset="0"/>
              </a:rPr>
              <a:t>Guiset</a:t>
            </a:r>
            <a:r>
              <a:rPr lang="fr-FR" sz="1600" dirty="0">
                <a:latin typeface="Avenir Next LT Pro" panose="020B0504020202020204" pitchFamily="34" charset="0"/>
              </a:rPr>
              <a:t>.</a:t>
            </a:r>
          </a:p>
          <a:p>
            <a:endParaRPr lang="fr-FR" sz="900" b="1" dirty="0">
              <a:latin typeface="Avenir Next LT Pro" panose="020B0504020202020204" pitchFamily="34" charset="0"/>
            </a:endParaRPr>
          </a:p>
          <a:p>
            <a:r>
              <a:rPr lang="fr-FR" sz="1600" b="1" dirty="0">
                <a:latin typeface="Avenir Next LT Pro" panose="020B0504020202020204" pitchFamily="34" charset="0"/>
              </a:rPr>
              <a:t>Origines </a:t>
            </a:r>
            <a:r>
              <a:rPr lang="fr-FR" sz="1600" dirty="0">
                <a:latin typeface="Avenir Next LT Pro" panose="020B0504020202020204" pitchFamily="34" charset="0"/>
              </a:rPr>
              <a:t>: </a:t>
            </a:r>
          </a:p>
          <a:p>
            <a:pPr lvl="1"/>
            <a:r>
              <a:rPr lang="fr-FR" sz="1200" dirty="0">
                <a:latin typeface="Avenir Next LT Pro" panose="020B0504020202020204" pitchFamily="34" charset="0"/>
              </a:rPr>
              <a:t>Au départ -&gt; un élevage bovin familial, </a:t>
            </a:r>
          </a:p>
          <a:p>
            <a:pPr lvl="1"/>
            <a:r>
              <a:rPr lang="fr-FR" sz="1200" dirty="0">
                <a:latin typeface="Avenir Next LT Pro" panose="020B0504020202020204" pitchFamily="34" charset="0"/>
              </a:rPr>
              <a:t>puis vient la création d’une boucherie dans les années 60.</a:t>
            </a:r>
          </a:p>
          <a:p>
            <a:pPr lvl="1"/>
            <a:r>
              <a:rPr lang="fr-FR" sz="1200" dirty="0">
                <a:latin typeface="Avenir Next LT Pro" panose="020B0504020202020204" pitchFamily="34" charset="0"/>
              </a:rPr>
              <a:t>En 2021, la troisième génération ouvre La Table de la Maison </a:t>
            </a:r>
            <a:r>
              <a:rPr lang="fr-FR" sz="1200" dirty="0" err="1">
                <a:latin typeface="Avenir Next LT Pro" panose="020B0504020202020204" pitchFamily="34" charset="0"/>
              </a:rPr>
              <a:t>Guiset</a:t>
            </a:r>
            <a:r>
              <a:rPr lang="fr-FR" sz="1200" dirty="0">
                <a:latin typeface="Avenir Next LT Pro" panose="020B0504020202020204" pitchFamily="34" charset="0"/>
              </a:rPr>
              <a:t>,</a:t>
            </a:r>
          </a:p>
          <a:p>
            <a:pPr lvl="1"/>
            <a:endParaRPr lang="fr-FR" sz="900" dirty="0">
              <a:latin typeface="Avenir Next LT Pro" panose="020B0504020202020204" pitchFamily="34" charset="0"/>
            </a:endParaRPr>
          </a:p>
          <a:p>
            <a:r>
              <a:rPr lang="fr-FR" sz="1600" b="1" dirty="0">
                <a:latin typeface="Avenir Next LT Pro" panose="020B0504020202020204" pitchFamily="34" charset="0"/>
              </a:rPr>
              <a:t>Partis pris :</a:t>
            </a:r>
          </a:p>
          <a:p>
            <a:pPr lvl="1"/>
            <a:r>
              <a:rPr lang="fr-FR" sz="1200" dirty="0">
                <a:latin typeface="Avenir Next LT Pro" panose="020B0504020202020204" pitchFamily="34" charset="0"/>
              </a:rPr>
              <a:t>Une carte courte, 100 % maison, qui valorise chaque morceau : du tartare au ris de veau en passant par les terrines ou les frites à la graisse de bœuf.</a:t>
            </a:r>
          </a:p>
          <a:p>
            <a:pPr lvl="1"/>
            <a:r>
              <a:rPr lang="fr-FR" sz="1200" dirty="0">
                <a:latin typeface="Avenir Next LT Pro" panose="020B0504020202020204" pitchFamily="34" charset="0"/>
              </a:rPr>
              <a:t>La viande est découpée à la minute et servie dans une ambiance chaleureuse et sans prétention</a:t>
            </a:r>
          </a:p>
          <a:p>
            <a:pPr lvl="1"/>
            <a:endParaRPr lang="fr-FR" sz="900" dirty="0">
              <a:latin typeface="Avenir Next LT Pro" panose="020B0504020202020204" pitchFamily="34" charset="0"/>
            </a:endParaRPr>
          </a:p>
          <a:p>
            <a:r>
              <a:rPr lang="fr-FR" sz="1600" b="1" dirty="0">
                <a:latin typeface="Avenir Next LT Pro" panose="020B0504020202020204" pitchFamily="34" charset="0"/>
              </a:rPr>
              <a:t>Plats phares : </a:t>
            </a:r>
          </a:p>
          <a:p>
            <a:pPr lvl="1"/>
            <a:r>
              <a:rPr lang="fr-FR" sz="1200" dirty="0">
                <a:latin typeface="Avenir Next LT Pro" panose="020B0504020202020204" pitchFamily="34" charset="0"/>
              </a:rPr>
              <a:t>Entrecôte ou côte de bœuf de leur élevage, burger de bœuf maison, foie gras, pâté en croûte, ris de veau, volailles fermières</a:t>
            </a:r>
          </a:p>
          <a:p>
            <a:pPr lvl="1"/>
            <a:r>
              <a:rPr lang="fr-FR" sz="1200" dirty="0">
                <a:latin typeface="Avenir Next LT Pro" panose="020B0504020202020204" pitchFamily="34" charset="0"/>
              </a:rPr>
              <a:t>Accompagnés de frites maison ou de légumes de saison.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4BD3D0C-E434-3B56-B169-B99528950A8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7632" y="3996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38 &amp; 39 – CONCEPT DE RESTAURANT</a:t>
            </a:r>
          </a:p>
        </p:txBody>
      </p:sp>
      <p:pic>
        <p:nvPicPr>
          <p:cNvPr id="6" name="Image 5" descr="Une image contenant habits, herbe, plein air, personne&#10;&#10;Le contenu généré par l’IA peut être incorrect.">
            <a:extLst>
              <a:ext uri="{FF2B5EF4-FFF2-40B4-BE49-F238E27FC236}">
                <a16:creationId xmlns:a16="http://schemas.microsoft.com/office/drawing/2014/main" id="{43AFBF3E-625B-836F-36E7-F3AD9B6BA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357" y="952500"/>
            <a:ext cx="3834643" cy="2781300"/>
          </a:xfrm>
          <a:prstGeom prst="rect">
            <a:avLst/>
          </a:prstGeom>
        </p:spPr>
      </p:pic>
      <p:pic>
        <p:nvPicPr>
          <p:cNvPr id="9" name="Image 8" descr="Une image contenant personne, habits, homme, Visage humain&#10;&#10;Le contenu généré par l’IA peut être incorrect.">
            <a:extLst>
              <a:ext uri="{FF2B5EF4-FFF2-40B4-BE49-F238E27FC236}">
                <a16:creationId xmlns:a16="http://schemas.microsoft.com/office/drawing/2014/main" id="{EC7F22EE-0930-2A2C-102F-340745E820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4675"/>
          <a:stretch>
            <a:fillRect/>
          </a:stretch>
        </p:blipFill>
        <p:spPr>
          <a:xfrm>
            <a:off x="1" y="4513704"/>
            <a:ext cx="2283724" cy="2351734"/>
          </a:xfrm>
          <a:prstGeom prst="rect">
            <a:avLst/>
          </a:prstGeom>
        </p:spPr>
      </p:pic>
      <p:pic>
        <p:nvPicPr>
          <p:cNvPr id="11" name="Image 10" descr="Une image contenant mur, meubles, intérieur, Table de cuisine et de salle à manger&#10;&#10;Le contenu généré par l’IA peut être incorrect.">
            <a:extLst>
              <a:ext uri="{FF2B5EF4-FFF2-40B4-BE49-F238E27FC236}">
                <a16:creationId xmlns:a16="http://schemas.microsoft.com/office/drawing/2014/main" id="{97C8AE62-2125-3064-3C9B-7C674BEA9C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3652" y="3733800"/>
            <a:ext cx="3656670" cy="2737614"/>
          </a:xfrm>
          <a:prstGeom prst="rect">
            <a:avLst/>
          </a:prstGeom>
        </p:spPr>
      </p:pic>
      <p:pic>
        <p:nvPicPr>
          <p:cNvPr id="18" name="Image 17" descr="Une image contenant nourriture, vaisselle, personne, boisson&#10;&#10;Le contenu généré par l’IA peut être incorrect.">
            <a:extLst>
              <a:ext uri="{FF2B5EF4-FFF2-40B4-BE49-F238E27FC236}">
                <a16:creationId xmlns:a16="http://schemas.microsoft.com/office/drawing/2014/main" id="{900B9C57-7E68-208A-113A-9220C5E382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322" y="1287278"/>
            <a:ext cx="1974569" cy="322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14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A558E-A39B-CAF6-BA94-04E6130CE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392DF9-0D3F-0584-D06A-640DDC9488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7632" y="3996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38 &amp; 39 – CONCEPT DE RESTAURANT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6508363-47ED-AAD9-3758-3419B064EAB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23250" y="1104896"/>
            <a:ext cx="8785026" cy="612775"/>
          </a:xfrm>
        </p:spPr>
        <p:txBody>
          <a:bodyPr/>
          <a:lstStyle/>
          <a:p>
            <a:pPr marL="0" indent="0" algn="ctr">
              <a:buNone/>
            </a:pPr>
            <a:r>
              <a:rPr lang="fr-FR" sz="2400" b="1" dirty="0"/>
              <a:t>L’ENVELOPPE – </a:t>
            </a:r>
            <a:br>
              <a:rPr lang="fr-FR" sz="2400" b="1" dirty="0"/>
            </a:br>
            <a:r>
              <a:rPr lang="fr-FR" sz="2400" b="1" dirty="0"/>
              <a:t>LE TOUR DU MONDE DES CHAUSSONS FARCIS</a:t>
            </a:r>
            <a:endParaRPr lang="fr-FR" sz="1200" b="1" dirty="0">
              <a:latin typeface="Avenir Next LT Pro" panose="020B0504020202020204" pitchFamily="34" charset="0"/>
            </a:endParaRPr>
          </a:p>
          <a:p>
            <a:pPr algn="ctr"/>
            <a:endParaRPr lang="fr-FR" sz="1200" dirty="0">
              <a:latin typeface="Avenir Next LT Pro" panose="020B0504020202020204" pitchFamily="34" charset="0"/>
            </a:endParaRPr>
          </a:p>
          <a:p>
            <a:pPr marL="0" indent="0" algn="ctr">
              <a:buNone/>
            </a:pPr>
            <a:endParaRPr lang="fr-FR" sz="1200" dirty="0">
              <a:latin typeface="Avenir Next LT Pro" panose="020B0504020202020204" pitchFamily="34" charset="0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9F431C01-20F3-2F55-DD8C-E55548C2FADB}"/>
              </a:ext>
            </a:extLst>
          </p:cNvPr>
          <p:cNvSpPr txBox="1">
            <a:spLocks/>
          </p:cNvSpPr>
          <p:nvPr/>
        </p:nvSpPr>
        <p:spPr bwMode="auto">
          <a:xfrm>
            <a:off x="2047165" y="1977109"/>
            <a:ext cx="666064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dirty="0">
                <a:latin typeface="Avenir Next LT Pro" panose="020B0504020202020204" pitchFamily="34" charset="0"/>
              </a:rPr>
              <a:t>Concept original imaginé par Enzo </a:t>
            </a:r>
            <a:r>
              <a:rPr lang="fr-FR" sz="1600" dirty="0" err="1">
                <a:latin typeface="Avenir Next LT Pro" panose="020B0504020202020204" pitchFamily="34" charset="0"/>
              </a:rPr>
              <a:t>Polini</a:t>
            </a:r>
            <a:r>
              <a:rPr lang="fr-FR" sz="1600" dirty="0">
                <a:latin typeface="Avenir Next LT Pro" panose="020B0504020202020204" pitchFamily="34" charset="0"/>
              </a:rPr>
              <a:t>, </a:t>
            </a:r>
            <a:br>
              <a:rPr lang="fr-FR" sz="1600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diplômé EM Lyon / Institut Paul Bocuse</a:t>
            </a:r>
          </a:p>
        </p:txBody>
      </p:sp>
      <p:sp>
        <p:nvSpPr>
          <p:cNvPr id="7" name="AutoShape 3" descr="Bêp Việt, le restaurant vietnamien végétarien du 13e, les photos -  A7C8706">
            <a:extLst>
              <a:ext uri="{FF2B5EF4-FFF2-40B4-BE49-F238E27FC236}">
                <a16:creationId xmlns:a16="http://schemas.microsoft.com/office/drawing/2014/main" id="{205DDA20-9BF1-7CBC-F7A3-E734803D6C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2" descr="Inoveat, le restaurant gastronomique d'insectes à Paris - nos photos - image00005">
            <a:extLst>
              <a:ext uri="{FF2B5EF4-FFF2-40B4-BE49-F238E27FC236}">
                <a16:creationId xmlns:a16="http://schemas.microsoft.com/office/drawing/2014/main" id="{EA83313D-3D23-C391-F4EF-FD22B55E8D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4" descr="Inoveat, le restaurant gastronomique d'insectes à Paris - nos photos - image00005">
            <a:extLst>
              <a:ext uri="{FF2B5EF4-FFF2-40B4-BE49-F238E27FC236}">
                <a16:creationId xmlns:a16="http://schemas.microsoft.com/office/drawing/2014/main" id="{94FA9A6B-C557-85D5-01A9-B8EB035856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7" name="AutoShape 6" descr="Inoveat, le restaurant gastronomique d'insectes à Paris - nos photos - image00013">
            <a:extLst>
              <a:ext uri="{FF2B5EF4-FFF2-40B4-BE49-F238E27FC236}">
                <a16:creationId xmlns:a16="http://schemas.microsoft.com/office/drawing/2014/main" id="{4A67314A-0854-16CD-E29F-AA0E2F7BCD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AutoShape 8" descr="Inoveat, le restaurant gastronomique d'insectes à Paris - nos photos - image00019">
            <a:extLst>
              <a:ext uri="{FF2B5EF4-FFF2-40B4-BE49-F238E27FC236}">
                <a16:creationId xmlns:a16="http://schemas.microsoft.com/office/drawing/2014/main" id="{36656093-F0DF-F3E0-6181-2E9C7F8FE2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0ABB3B54-B3BA-D04B-85D5-3A3D6B24653C}"/>
              </a:ext>
            </a:extLst>
          </p:cNvPr>
          <p:cNvSpPr txBox="1">
            <a:spLocks/>
          </p:cNvSpPr>
          <p:nvPr/>
        </p:nvSpPr>
        <p:spPr bwMode="auto">
          <a:xfrm>
            <a:off x="2279204" y="2747279"/>
            <a:ext cx="6114322" cy="367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>
                <a:latin typeface="Avenir Next LT Pro" panose="020B0504020202020204" pitchFamily="34" charset="0"/>
              </a:rPr>
              <a:t>Spécialité : </a:t>
            </a:r>
            <a:r>
              <a:rPr lang="fr-FR" sz="1600" dirty="0">
                <a:latin typeface="Avenir Next LT Pro" panose="020B0504020202020204" pitchFamily="34" charset="0"/>
              </a:rPr>
              <a:t>enveloppes farcies (empanadas, gyozas, pirojki, </a:t>
            </a:r>
            <a:r>
              <a:rPr lang="fr-FR" sz="1600" dirty="0" err="1">
                <a:latin typeface="Avenir Next LT Pro" panose="020B0504020202020204" pitchFamily="34" charset="0"/>
              </a:rPr>
              <a:t>gozleme</a:t>
            </a:r>
            <a:r>
              <a:rPr lang="fr-FR" sz="1600" dirty="0">
                <a:latin typeface="Avenir Next LT Pro" panose="020B0504020202020204" pitchFamily="34" charset="0"/>
              </a:rPr>
              <a:t>…) revisitées chaque semaine autour de quatre </a:t>
            </a:r>
            <a:r>
              <a:rPr lang="fr-FR" sz="1600" b="1" dirty="0">
                <a:latin typeface="Avenir Next LT Pro" panose="020B0504020202020204" pitchFamily="34" charset="0"/>
              </a:rPr>
              <a:t>destinations du monde</a:t>
            </a:r>
          </a:p>
          <a:p>
            <a:r>
              <a:rPr lang="fr-FR" sz="1600" b="1" dirty="0">
                <a:latin typeface="Avenir Next LT Pro" panose="020B0504020202020204" pitchFamily="34" charset="0"/>
              </a:rPr>
              <a:t>Tout est fait maison</a:t>
            </a:r>
            <a:r>
              <a:rPr lang="fr-FR" sz="1600" dirty="0">
                <a:latin typeface="Avenir Next LT Pro" panose="020B0504020202020204" pitchFamily="34" charset="0"/>
              </a:rPr>
              <a:t>, avec des produits frais, pour garantir authenticité et qualité</a:t>
            </a:r>
          </a:p>
          <a:p>
            <a:r>
              <a:rPr lang="fr-FR" sz="1600" b="1" dirty="0">
                <a:latin typeface="Avenir Next LT Pro" panose="020B0504020202020204" pitchFamily="34" charset="0"/>
              </a:rPr>
              <a:t>Chaque formule comprend l’enveloppe, un accompagnement maison et une sauce inventive </a:t>
            </a:r>
            <a:r>
              <a:rPr lang="fr-FR" sz="1600" dirty="0">
                <a:latin typeface="Avenir Next LT Pro" panose="020B0504020202020204" pitchFamily="34" charset="0"/>
              </a:rPr>
              <a:t>(chantilly salée, aromates)</a:t>
            </a:r>
          </a:p>
          <a:p>
            <a:r>
              <a:rPr lang="fr-FR" sz="1600" b="1" dirty="0">
                <a:latin typeface="Avenir Next LT Pro" panose="020B0504020202020204" pitchFamily="34" charset="0"/>
              </a:rPr>
              <a:t>Accompagnements variés </a:t>
            </a:r>
            <a:r>
              <a:rPr lang="fr-FR" sz="1600" dirty="0">
                <a:latin typeface="Avenir Next LT Pro" panose="020B0504020202020204" pitchFamily="34" charset="0"/>
              </a:rPr>
              <a:t>: légumes de saison, riz sauté, sauces signature</a:t>
            </a:r>
          </a:p>
          <a:p>
            <a:r>
              <a:rPr lang="fr-FR" sz="1600" b="1" dirty="0">
                <a:latin typeface="Avenir Next LT Pro" panose="020B0504020202020204" pitchFamily="34" charset="0"/>
              </a:rPr>
              <a:t>Sélection internationale de bières et boissons du monde </a:t>
            </a:r>
            <a:r>
              <a:rPr lang="fr-FR" sz="1600" dirty="0">
                <a:latin typeface="Avenir Next LT Pro" panose="020B0504020202020204" pitchFamily="34" charset="0"/>
              </a:rPr>
              <a:t>pour accompagner les enveloppes</a:t>
            </a:r>
            <a:endParaRPr lang="fr-FR" sz="1600" b="1" dirty="0">
              <a:latin typeface="Avenir Next LT Pro" panose="020B0504020202020204" pitchFamily="34" charset="0"/>
            </a:endParaRPr>
          </a:p>
          <a:p>
            <a:r>
              <a:rPr lang="fr-FR" sz="1600" b="1" dirty="0">
                <a:latin typeface="Avenir Next LT Pro" panose="020B0504020202020204" pitchFamily="34" charset="0"/>
              </a:rPr>
              <a:t>Dessert original </a:t>
            </a:r>
            <a:r>
              <a:rPr lang="fr-FR" sz="1600" dirty="0">
                <a:latin typeface="Avenir Next LT Pro" panose="020B0504020202020204" pitchFamily="34" charset="0"/>
              </a:rPr>
              <a:t>: tartelette au citron twistée à la baie de </a:t>
            </a:r>
            <a:r>
              <a:rPr lang="fr-FR" sz="1600" dirty="0" err="1">
                <a:latin typeface="Avenir Next LT Pro" panose="020B0504020202020204" pitchFamily="34" charset="0"/>
              </a:rPr>
              <a:t>Timut</a:t>
            </a:r>
            <a:r>
              <a:rPr lang="fr-FR" sz="1600" dirty="0">
                <a:latin typeface="Avenir Next LT Pro" panose="020B0504020202020204" pitchFamily="34" charset="0"/>
              </a:rPr>
              <a:t> pour finir en finesse</a:t>
            </a:r>
          </a:p>
        </p:txBody>
      </p:sp>
      <p:pic>
        <p:nvPicPr>
          <p:cNvPr id="8" name="Image 7" descr="Une image contenant nourriture, assiette, plat, Cuisine&#10;&#10;Le contenu généré par l’IA peut être incorrect.">
            <a:extLst>
              <a:ext uri="{FF2B5EF4-FFF2-40B4-BE49-F238E27FC236}">
                <a16:creationId xmlns:a16="http://schemas.microsoft.com/office/drawing/2014/main" id="{D88A2045-266B-ACFC-04CF-32E5E9D8F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029" y="3441888"/>
            <a:ext cx="2170971" cy="2792110"/>
          </a:xfrm>
          <a:prstGeom prst="rect">
            <a:avLst/>
          </a:prstGeom>
        </p:spPr>
      </p:pic>
      <p:pic>
        <p:nvPicPr>
          <p:cNvPr id="13" name="Image 12" descr="Une image contenant nourriture, Snack, dessert, Restauration rapide&#10;&#10;Le contenu généré par l’IA peut être incorrect.">
            <a:extLst>
              <a:ext uri="{FF2B5EF4-FFF2-40B4-BE49-F238E27FC236}">
                <a16:creationId xmlns:a16="http://schemas.microsoft.com/office/drawing/2014/main" id="{23405C99-83E6-6007-552A-E7717F3288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9" r="25995"/>
          <a:stretch>
            <a:fillRect/>
          </a:stretch>
        </p:blipFill>
        <p:spPr>
          <a:xfrm>
            <a:off x="0" y="1497760"/>
            <a:ext cx="2355103" cy="2195512"/>
          </a:xfrm>
          <a:prstGeom prst="rect">
            <a:avLst/>
          </a:prstGeom>
        </p:spPr>
      </p:pic>
      <p:pic>
        <p:nvPicPr>
          <p:cNvPr id="15" name="Image 14" descr="Une image contenant intérieur, mur, lampe, globe&#10;&#10;Le contenu généré par l’IA peut être incorrect.">
            <a:extLst>
              <a:ext uri="{FF2B5EF4-FFF2-40B4-BE49-F238E27FC236}">
                <a16:creationId xmlns:a16="http://schemas.microsoft.com/office/drawing/2014/main" id="{8FD58A02-47B3-E8B6-92BA-C06FAF89EE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871" y="1515206"/>
            <a:ext cx="3496968" cy="1967045"/>
          </a:xfrm>
          <a:prstGeom prst="rect">
            <a:avLst/>
          </a:prstGeom>
        </p:spPr>
      </p:pic>
      <p:pic>
        <p:nvPicPr>
          <p:cNvPr id="18" name="Image 17" descr="Une image contenant Snack, produits de boulangerie, Restauration rapide, menu&#10;&#10;Le contenu généré par l’IA peut être incorrect.">
            <a:extLst>
              <a:ext uri="{FF2B5EF4-FFF2-40B4-BE49-F238E27FC236}">
                <a16:creationId xmlns:a16="http://schemas.microsoft.com/office/drawing/2014/main" id="{CEC38DAB-BA57-401D-A254-66DD5EE1F7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096" y="3441888"/>
            <a:ext cx="1751772" cy="3114261"/>
          </a:xfrm>
          <a:prstGeom prst="rect">
            <a:avLst/>
          </a:prstGeom>
        </p:spPr>
      </p:pic>
      <p:pic>
        <p:nvPicPr>
          <p:cNvPr id="21" name="Image 20" descr="Une image contenant nourriture, ravioli chinois, Cuisine, plat&#10;&#10;Le contenu généré par l’IA peut être incorrect.">
            <a:extLst>
              <a:ext uri="{FF2B5EF4-FFF2-40B4-BE49-F238E27FC236}">
                <a16:creationId xmlns:a16="http://schemas.microsoft.com/office/drawing/2014/main" id="{22ABCEFF-C04A-B1D6-A57D-B553C5CE61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3272"/>
            <a:ext cx="2355103" cy="235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49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A5D4AFC6-919F-D6D4-058C-233940D2B1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2828" y="135229"/>
            <a:ext cx="1491431" cy="2088000"/>
          </a:xfrm>
          <a:prstGeom prst="rect">
            <a:avLst/>
          </a:prstGeom>
        </p:spPr>
      </p:pic>
      <p:pic>
        <p:nvPicPr>
          <p:cNvPr id="17" name="Image 16" descr="Une image contenant texte, homme, signe&#10;&#10;Description générée automatiquement">
            <a:extLst>
              <a:ext uri="{FF2B5EF4-FFF2-40B4-BE49-F238E27FC236}">
                <a16:creationId xmlns:a16="http://schemas.microsoft.com/office/drawing/2014/main" id="{11954CF8-42AA-7989-266E-52D15553A7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667" y="135230"/>
            <a:ext cx="1491431" cy="2088000"/>
          </a:xfrm>
          <a:prstGeom prst="rect">
            <a:avLst/>
          </a:prstGeom>
        </p:spPr>
      </p:pic>
      <p:pic>
        <p:nvPicPr>
          <p:cNvPr id="18" name="Image 17" descr="Une image contenant texte, homme, personne&#10;&#10;Description générée automatiquement">
            <a:extLst>
              <a:ext uri="{FF2B5EF4-FFF2-40B4-BE49-F238E27FC236}">
                <a16:creationId xmlns:a16="http://schemas.microsoft.com/office/drawing/2014/main" id="{D43E9477-1FFB-A772-29E2-CA750AB385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8506" y="135229"/>
            <a:ext cx="1491431" cy="2088000"/>
          </a:xfrm>
          <a:prstGeom prst="rect">
            <a:avLst/>
          </a:prstGeom>
        </p:spPr>
      </p:pic>
      <p:pic>
        <p:nvPicPr>
          <p:cNvPr id="19" name="Image 18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BC5B7D29-E41A-5100-04AB-C6876DDA328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6345" y="135229"/>
            <a:ext cx="1491431" cy="2088000"/>
          </a:xfrm>
          <a:prstGeom prst="rect">
            <a:avLst/>
          </a:prstGeom>
        </p:spPr>
      </p:pic>
      <p:pic>
        <p:nvPicPr>
          <p:cNvPr id="20" name="Image 19" descr="Une image contenant texte, personne, homme, signe&#10;&#10;Description générée automatiquement">
            <a:extLst>
              <a:ext uri="{FF2B5EF4-FFF2-40B4-BE49-F238E27FC236}">
                <a16:creationId xmlns:a16="http://schemas.microsoft.com/office/drawing/2014/main" id="{CBE4A75B-347A-83A2-15B0-EB7EE72DB1F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987" y="135229"/>
            <a:ext cx="1491433" cy="2088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3297487-97F1-78A0-0708-AEB6BF7AC2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77" b="2899"/>
          <a:stretch/>
        </p:blipFill>
        <p:spPr>
          <a:xfrm>
            <a:off x="8694183" y="135228"/>
            <a:ext cx="1491050" cy="2088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7C522D4-AF6B-9536-140F-6D2ACD30CA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1624" y="135228"/>
            <a:ext cx="1516570" cy="2088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F79A3CE-296E-6EC7-8597-E14EFD498E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986" y="2391804"/>
            <a:ext cx="1491050" cy="2088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E051FB9-B96B-A26C-C232-6B088B1670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9094" y="2391804"/>
            <a:ext cx="1532371" cy="2088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0A90452-40AF-8C95-983F-D477A33EA6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37045" y="2391804"/>
            <a:ext cx="1491428" cy="2088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097FC3D-3F46-35A5-7C0C-FFDF5CA918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1916" y="2391804"/>
            <a:ext cx="1491778" cy="2088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0C8E5FF1-68C1-4BF6-1AD2-72DDB6488D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6787" y="2391804"/>
            <a:ext cx="1492150" cy="2088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55B5BA9-2DC8-D5BA-6C93-149FCD14D1C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2050" y="2391804"/>
            <a:ext cx="1496792" cy="2088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35D0F04B-A09F-7037-8DCD-512405A99D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19749" y="2391804"/>
            <a:ext cx="1492150" cy="208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062FD93-8A54-987E-6165-59787EB1D09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4987" y="4634771"/>
            <a:ext cx="1490329" cy="208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90BBF22-C8B2-2173-7AF0-EBA865E941C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9094" y="4649548"/>
            <a:ext cx="1490329" cy="208566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ED9298B-F039-E6DD-4877-9C8009DE6ED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8738" y="4691219"/>
            <a:ext cx="1489140" cy="208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0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B575FE-9C61-4D2C-9018-22AB7A562B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6872" y="4287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40&amp;41 - 42&amp;43 – Focus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585C1AD2-8226-F511-5B3D-827DEC3FFB93}"/>
              </a:ext>
            </a:extLst>
          </p:cNvPr>
          <p:cNvSpPr txBox="1">
            <a:spLocks/>
          </p:cNvSpPr>
          <p:nvPr/>
        </p:nvSpPr>
        <p:spPr bwMode="auto">
          <a:xfrm>
            <a:off x="559174" y="1926871"/>
            <a:ext cx="6778328" cy="464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Faire un sujet de société « pour/contre » :</a:t>
            </a:r>
          </a:p>
          <a:p>
            <a:pPr marL="0" indent="0">
              <a:buNone/>
            </a:pPr>
            <a:endParaRPr lang="fr-FR" sz="1800" dirty="0"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Pour ou contre le menu unique ?</a:t>
            </a:r>
          </a:p>
          <a:p>
            <a:endParaRPr lang="fr-FR" sz="1800" b="1" dirty="0">
              <a:latin typeface="Avenir Next LT Pro" panose="020B05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Pour ou contre la réservation obligatoire?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1800" b="1" dirty="0"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b="1" kern="0" dirty="0">
                <a:latin typeface="Avenir Next LT Pro" panose="020B05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Pour ou contre les restaurants sans enfants ? </a:t>
            </a:r>
            <a:br>
              <a:rPr lang="fr-FR" sz="1800" b="1" kern="0" dirty="0">
                <a:latin typeface="Avenir Next LT Pro" panose="020B05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fr-FR" sz="1800" kern="0" dirty="0">
                <a:latin typeface="Avenir Next LT Pro" panose="020B05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Expérience préservée ou discrimination assumée ?</a:t>
            </a:r>
          </a:p>
          <a:p>
            <a:pPr marL="0" indent="0">
              <a:buNone/>
            </a:pPr>
            <a:endParaRPr lang="fr-FR" sz="1800" dirty="0"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Pour ou contre la cuisine ouverte ?  </a:t>
            </a:r>
            <a:br>
              <a:rPr lang="fr-FR" sz="1800" dirty="0"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Transparence ou mise en scène forcée ?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9940510-24D1-5E68-18C1-99A75FA44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43315" y="800100"/>
            <a:ext cx="3387427" cy="24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D562EC2-ED24-CCEC-35C1-EB79246402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8636" y="3735928"/>
            <a:ext cx="3387427" cy="24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8774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198289-CBBD-40FB-B800-8A5FDC436D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504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44&amp;45 – Tour de France des vins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27AC2F-20AE-4706-98E7-6D25D2FA330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3588" y="1926871"/>
            <a:ext cx="4932811" cy="3865497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d’une nouvelle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région viticole :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 Merlot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 Cabernet Sauvignon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 Chardonnay</a:t>
            </a:r>
          </a:p>
          <a:p>
            <a:endParaRPr lang="fr-FR" sz="1800" b="1" dirty="0">
              <a:solidFill>
                <a:srgbClr val="FF0000"/>
              </a:solidFill>
              <a:latin typeface="Avenir Next LT Pro" panose="020B0504020202020204" pitchFamily="34" charset="0"/>
            </a:endParaRPr>
          </a:p>
          <a:p>
            <a:endParaRPr lang="fr-FR" sz="1800" b="1" dirty="0">
              <a:solidFill>
                <a:srgbClr val="FF0000"/>
              </a:solidFill>
              <a:latin typeface="Avenir Next LT Pro" panose="020B0504020202020204" pitchFamily="34" charset="0"/>
            </a:endParaRPr>
          </a:p>
          <a:p>
            <a:endParaRPr lang="fr-FR" sz="1800" b="1" dirty="0">
              <a:solidFill>
                <a:srgbClr val="FF0000"/>
              </a:solidFill>
              <a:latin typeface="Avenir Next LT Pro" panose="020B0504020202020204" pitchFamily="34" charset="0"/>
            </a:endParaRPr>
          </a:p>
          <a:p>
            <a:endParaRPr lang="fr-FR" sz="1800" dirty="0">
              <a:solidFill>
                <a:srgbClr val="FF0000"/>
              </a:solidFill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D848882-CFF8-BD4D-CEBD-92ED9E28E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0812" y="1243889"/>
            <a:ext cx="3280827" cy="44920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D43A601-AEA1-5420-5A85-EDF6AD791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" r="1801"/>
          <a:stretch/>
        </p:blipFill>
        <p:spPr>
          <a:xfrm>
            <a:off x="9003682" y="1233488"/>
            <a:ext cx="3162599" cy="44920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82AFDF1-3015-05C7-436D-56792FDCBB67}"/>
              </a:ext>
            </a:extLst>
          </p:cNvPr>
          <p:cNvSpPr txBox="1"/>
          <p:nvPr/>
        </p:nvSpPr>
        <p:spPr>
          <a:xfrm>
            <a:off x="838200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produits d’ici le 17/03</a:t>
            </a:r>
          </a:p>
        </p:txBody>
      </p:sp>
    </p:spTree>
    <p:extLst>
      <p:ext uri="{BB962C8B-B14F-4D97-AF65-F5344CB8AC3E}">
        <p14:creationId xmlns:p14="http://schemas.microsoft.com/office/powerpoint/2010/main" val="38782330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24F63-DB6E-6B40-FD33-A516E106B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DA6061-69B4-EC0E-8E97-10081F3DDFC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5043"/>
            <a:ext cx="10972800" cy="1143000"/>
          </a:xfrm>
        </p:spPr>
        <p:txBody>
          <a:bodyPr/>
          <a:lstStyle/>
          <a:p>
            <a:pPr algn="l"/>
            <a:r>
              <a:rPr lang="fr-FR" sz="3600" b="1">
                <a:latin typeface="Avenir Next LT Pro" panose="020B0504020202020204" pitchFamily="34" charset="0"/>
              </a:rPr>
              <a:t>Pages 46 &amp; 47 – Cocktail du moment</a:t>
            </a:r>
            <a:endParaRPr lang="fr-FR" sz="3600" b="1" dirty="0">
              <a:latin typeface="Avenir Next LT Pro" panose="020B05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31CE2C-C2E3-E77E-37FE-9523A9D887F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3589" y="1233488"/>
            <a:ext cx="4482435" cy="3865497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d’une recette de cocktail avec mise à l’honneur d’un produit   </a:t>
            </a:r>
            <a:br>
              <a:rPr lang="fr-FR" sz="1800" dirty="0">
                <a:latin typeface="Avenir Next LT Pro" panose="020B0504020202020204" pitchFamily="34" charset="0"/>
              </a:rPr>
            </a:b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Cocktail de l’été</a:t>
            </a:r>
          </a:p>
          <a:p>
            <a:endParaRPr lang="fr-FR" sz="1800" b="1" dirty="0">
              <a:solidFill>
                <a:srgbClr val="222222"/>
              </a:solidFill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endParaRPr lang="fr-FR" sz="1800" b="1" dirty="0">
              <a:solidFill>
                <a:srgbClr val="222222"/>
              </a:solidFill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endParaRPr lang="fr-FR" sz="1800" b="1" dirty="0">
              <a:solidFill>
                <a:srgbClr val="222222"/>
              </a:solidFill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r>
              <a:rPr lang="fr-FR" sz="1800" b="1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L’</a:t>
            </a:r>
            <a:r>
              <a:rPr lang="fr-FR" sz="1800" b="1" dirty="0" err="1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exotic</a:t>
            </a:r>
            <a:r>
              <a:rPr lang="fr-FR" sz="1800" b="1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Sunset</a:t>
            </a:r>
          </a:p>
          <a:p>
            <a:endParaRPr lang="fr-FR" sz="1800" b="1" dirty="0">
              <a:solidFill>
                <a:srgbClr val="222222"/>
              </a:solidFill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0" indent="0">
              <a:buNone/>
            </a:pPr>
            <a:endParaRPr lang="fr-FR" sz="1800" b="1" dirty="0">
              <a:solidFill>
                <a:srgbClr val="222222"/>
              </a:solidFill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endParaRPr lang="fr-FR" sz="1800" b="1" dirty="0">
              <a:solidFill>
                <a:srgbClr val="222222"/>
              </a:solidFill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endParaRPr lang="fr-FR" sz="1800" b="1" dirty="0">
              <a:solidFill>
                <a:srgbClr val="222222"/>
              </a:solidFill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r>
              <a:rPr lang="fr-FR" sz="1800" b="1" dirty="0" err="1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Clover</a:t>
            </a:r>
            <a:r>
              <a:rPr lang="fr-FR" sz="1800" b="1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Club</a:t>
            </a:r>
          </a:p>
          <a:p>
            <a:endParaRPr lang="fr-FR" sz="1800" dirty="0">
              <a:solidFill>
                <a:srgbClr val="222222"/>
              </a:solidFill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endParaRPr lang="fr-FR" sz="1800" dirty="0">
              <a:solidFill>
                <a:srgbClr val="222222"/>
              </a:solidFill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0" indent="0">
              <a:buNone/>
            </a:pPr>
            <a:endParaRPr lang="fr-FR" sz="1800" dirty="0"/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E3E21D2-9E95-9667-9998-868A8BE6F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3098" y="1243648"/>
            <a:ext cx="6405633" cy="4561200"/>
          </a:xfrm>
          <a:prstGeom prst="rect">
            <a:avLst/>
          </a:prstGeom>
        </p:spPr>
      </p:pic>
      <p:pic>
        <p:nvPicPr>
          <p:cNvPr id="6" name="Image 5" descr="Une image contenant fruit, nourriture, fraise, cocktail&#10;&#10;Le contenu généré par l’IA peut être incorrect.">
            <a:extLst>
              <a:ext uri="{FF2B5EF4-FFF2-40B4-BE49-F238E27FC236}">
                <a16:creationId xmlns:a16="http://schemas.microsoft.com/office/drawing/2014/main" id="{73E3A710-6F5E-5001-DD4F-5C9B29F472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904" t="843" r="11621"/>
          <a:stretch>
            <a:fillRect/>
          </a:stretch>
        </p:blipFill>
        <p:spPr>
          <a:xfrm>
            <a:off x="3084651" y="5370792"/>
            <a:ext cx="1685507" cy="1368392"/>
          </a:xfrm>
          <a:prstGeom prst="rect">
            <a:avLst/>
          </a:prstGeom>
        </p:spPr>
      </p:pic>
      <p:pic>
        <p:nvPicPr>
          <p:cNvPr id="8" name="Image 7" descr="Une image contenant cocktail, jus, Ingrédient de cocktail, Cocktail classique&#10;&#10;Le contenu généré par l’IA peut être incorrect.">
            <a:extLst>
              <a:ext uri="{FF2B5EF4-FFF2-40B4-BE49-F238E27FC236}">
                <a16:creationId xmlns:a16="http://schemas.microsoft.com/office/drawing/2014/main" id="{C71B3D06-B6DE-CF4B-DD2D-A98163425C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4651" y="3827306"/>
            <a:ext cx="1667171" cy="1317124"/>
          </a:xfrm>
          <a:prstGeom prst="rect">
            <a:avLst/>
          </a:prstGeom>
        </p:spPr>
      </p:pic>
      <p:pic>
        <p:nvPicPr>
          <p:cNvPr id="10" name="Image 9" descr="Une image contenant boisson, boisson alcoolisée, Vaisselle de bar, cocktail&#10;&#10;Le contenu généré par l’IA peut être incorrect.">
            <a:extLst>
              <a:ext uri="{FF2B5EF4-FFF2-40B4-BE49-F238E27FC236}">
                <a16:creationId xmlns:a16="http://schemas.microsoft.com/office/drawing/2014/main" id="{73531FF6-51F2-4161-A77E-0116BE9497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1444" y="1925595"/>
            <a:ext cx="1393586" cy="167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376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4716C6-AC83-480B-926B-CC492958C37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1866" y="1921402"/>
            <a:ext cx="6227234" cy="3305191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 service METRO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 err="1">
                <a:latin typeface="Avenir Next LT Pro" panose="020B0504020202020204" pitchFamily="34" charset="0"/>
              </a:rPr>
              <a:t>Too</a:t>
            </a:r>
            <a:r>
              <a:rPr lang="fr-FR" sz="1800" b="1" dirty="0">
                <a:latin typeface="Avenir Next LT Pro" panose="020B0504020202020204" pitchFamily="34" charset="0"/>
              </a:rPr>
              <a:t> Good to Go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DISH Pos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cartes apprentis 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800" b="1" dirty="0">
                <a:latin typeface="Avenir Next LT Pro" panose="020B0504020202020204" pitchFamily="34" charset="0"/>
              </a:rPr>
              <a:t>et créateur d’entreprises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 err="1">
                <a:latin typeface="Avenir Next LT Pro" panose="020B0504020202020204" pitchFamily="34" charset="0"/>
              </a:rPr>
              <a:t>Traqfood</a:t>
            </a:r>
            <a:r>
              <a:rPr lang="fr-FR" sz="1800" b="1" dirty="0">
                <a:latin typeface="Avenir Next LT Pro" panose="020B0504020202020204" pitchFamily="34" charset="0"/>
              </a:rPr>
              <a:t>, solution de traçabilité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4D9A3A2-76D9-4BDD-BFE3-2B0B191170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8348"/>
            <a:ext cx="10972800" cy="1143000"/>
          </a:xfrm>
        </p:spPr>
        <p:txBody>
          <a:bodyPr/>
          <a:lstStyle/>
          <a:p>
            <a:pPr algn="l"/>
            <a:r>
              <a:rPr lang="fr-FR" sz="3600" b="1">
                <a:latin typeface="Avenir Next LT Pro" panose="020B0504020202020204" pitchFamily="34" charset="0"/>
              </a:rPr>
              <a:t>Page 48&amp;49 – 50 – Service METRO</a:t>
            </a:r>
            <a:endParaRPr lang="fr-FR" sz="3600" b="1" dirty="0">
              <a:latin typeface="Avenir Next LT Pro" panose="020B05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68B49E2-0E94-E7E0-43A6-C697DFAB9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6125" y="1243908"/>
            <a:ext cx="6309341" cy="4492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94857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CC821-2061-A052-17E9-EB2119B97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161D72-BB10-D9B7-63C6-6F0D0C4D2B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8348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51 – RSE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0DA527C-4E8B-E72B-614F-28C2419D2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6" r="-4540"/>
          <a:stretch>
            <a:fillRect/>
          </a:stretch>
        </p:blipFill>
        <p:spPr>
          <a:xfrm>
            <a:off x="5293360" y="1233488"/>
            <a:ext cx="6688015" cy="4536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8D312C03-8FFE-42BD-81B8-65B236D2D571}"/>
              </a:ext>
            </a:extLst>
          </p:cNvPr>
          <p:cNvSpPr txBox="1">
            <a:spLocks/>
          </p:cNvSpPr>
          <p:nvPr/>
        </p:nvSpPr>
        <p:spPr bwMode="auto">
          <a:xfrm>
            <a:off x="565312" y="1926871"/>
            <a:ext cx="6954604" cy="287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 engagement METRO :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En attente proposition de la team RSE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83F4FB8-523B-80B8-FDDC-4D59A47179FB}"/>
              </a:ext>
            </a:extLst>
          </p:cNvPr>
          <p:cNvSpPr txBox="1"/>
          <p:nvPr/>
        </p:nvSpPr>
        <p:spPr>
          <a:xfrm>
            <a:off x="838200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 contenu d’ici le 17/03</a:t>
            </a:r>
          </a:p>
        </p:txBody>
      </p:sp>
    </p:spTree>
    <p:extLst>
      <p:ext uri="{BB962C8B-B14F-4D97-AF65-F5344CB8AC3E}">
        <p14:creationId xmlns:p14="http://schemas.microsoft.com/office/powerpoint/2010/main" val="14863134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0C09D785-F77A-FD06-5159-4CE13ED4F0DD}"/>
              </a:ext>
            </a:extLst>
          </p:cNvPr>
          <p:cNvSpPr txBox="1">
            <a:spLocks/>
          </p:cNvSpPr>
          <p:nvPr/>
        </p:nvSpPr>
        <p:spPr>
          <a:xfrm>
            <a:off x="563896" y="1918430"/>
            <a:ext cx="7338276" cy="38304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 produit et ses différentes variétés avec astuces recettes et </a:t>
            </a:r>
            <a:r>
              <a:rPr lang="fr-FR" sz="1800" dirty="0" err="1">
                <a:latin typeface="Avenir Next LT Pro" panose="020B0504020202020204" pitchFamily="34" charset="0"/>
              </a:rPr>
              <a:t>anti-gaspi</a:t>
            </a:r>
            <a:r>
              <a:rPr lang="fr-FR" sz="1800" dirty="0">
                <a:latin typeface="Avenir Next LT Pro" panose="020B0504020202020204" pitchFamily="34" charset="0"/>
              </a:rPr>
              <a:t> :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Fruits rouges : 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framboises, cerises, groseilles, cassis, myrtilles</a:t>
            </a:r>
            <a:br>
              <a:rPr lang="fr-FR" sz="1800" dirty="0">
                <a:latin typeface="Avenir Next LT Pro" panose="020B0504020202020204" pitchFamily="34" charset="0"/>
              </a:rPr>
            </a:b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Légumes du soleil : 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courgettes (classique, ronde, jaune), aubergines (classique, graffitis), poivrons  (rouge, jaune, orange, vert)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Coquillages et Crustacés d’été :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araignée de mer, crevette grise, écrevisse, étrille, homard, langoustine, seiche, poulpe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4D9A3A2-76D9-4BDD-BFE3-2B0B191170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8348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52-53 &amp; 54-55 – Produit star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1A4C2F5-F73D-57A8-E696-D369B1CC1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" b="320"/>
          <a:stretch/>
        </p:blipFill>
        <p:spPr>
          <a:xfrm>
            <a:off x="8233116" y="1245431"/>
            <a:ext cx="3408217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30CDF11-08CA-FE2A-2C6B-393C581373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" b="321"/>
          <a:stretch/>
        </p:blipFill>
        <p:spPr>
          <a:xfrm>
            <a:off x="8232921" y="3909919"/>
            <a:ext cx="3408217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E2ECE3E-CDAE-E49C-126C-D484C2CBE9EE}"/>
              </a:ext>
            </a:extLst>
          </p:cNvPr>
          <p:cNvSpPr txBox="1"/>
          <p:nvPr/>
        </p:nvSpPr>
        <p:spPr>
          <a:xfrm>
            <a:off x="838200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produits d’ici le 17/03</a:t>
            </a:r>
          </a:p>
        </p:txBody>
      </p:sp>
    </p:spTree>
    <p:extLst>
      <p:ext uri="{BB962C8B-B14F-4D97-AF65-F5344CB8AC3E}">
        <p14:creationId xmlns:p14="http://schemas.microsoft.com/office/powerpoint/2010/main" val="16962611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31E1D8-E825-4934-A50F-5AB06B9B14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600" b="1">
                <a:latin typeface="Avenir Next LT Pro" panose="020B0504020202020204" pitchFamily="34" charset="0"/>
              </a:rPr>
              <a:t>Page 56 – Shopping Non Food</a:t>
            </a:r>
            <a:endParaRPr lang="fr-FR" sz="3600" b="1" dirty="0">
              <a:latin typeface="Avenir Next LT Pro" panose="020B05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BFD87C-166A-4B16-A275-5F9FBED4C9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2" y="1676401"/>
            <a:ext cx="7338769" cy="3962400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Définir un type de produits non-</a:t>
            </a:r>
            <a:r>
              <a:rPr lang="fr-FR" sz="1800" dirty="0" err="1">
                <a:latin typeface="Avenir Next LT Pro" panose="020B0504020202020204" pitchFamily="34" charset="0"/>
              </a:rPr>
              <a:t>food</a:t>
            </a:r>
            <a:r>
              <a:rPr lang="fr-FR" sz="1800" dirty="0">
                <a:latin typeface="Avenir Next LT Pro" panose="020B0504020202020204" pitchFamily="34" charset="0"/>
              </a:rPr>
              <a:t> et proposer des produits de différentes marques, vendus chez METRO.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Mobilier de terrasse 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Nouveautés vaisselles 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assiettes, petits contenants, couverts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Autour de la glace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distributeur de granité, machine à chantilly, sorbetière, machine glace à l’italienne</a:t>
            </a: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8DC207B-C11C-9FA1-B76C-938896061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49" t="352" r="-135" b="-352"/>
          <a:stretch>
            <a:fillRect/>
          </a:stretch>
        </p:blipFill>
        <p:spPr>
          <a:xfrm>
            <a:off x="8447315" y="1249317"/>
            <a:ext cx="3233130" cy="453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39D8B47-C390-4B93-A0BC-FAA59AAC1FEE}"/>
              </a:ext>
            </a:extLst>
          </p:cNvPr>
          <p:cNvSpPr txBox="1"/>
          <p:nvPr/>
        </p:nvSpPr>
        <p:spPr>
          <a:xfrm>
            <a:off x="838200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produits d’ici le 17/03</a:t>
            </a:r>
          </a:p>
        </p:txBody>
      </p:sp>
    </p:spTree>
    <p:extLst>
      <p:ext uri="{BB962C8B-B14F-4D97-AF65-F5344CB8AC3E}">
        <p14:creationId xmlns:p14="http://schemas.microsoft.com/office/powerpoint/2010/main" val="1781592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6F50FA-9392-48B4-82F2-14BD10FCC5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287210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57 – 58&amp;59 – 60&amp;61 </a:t>
            </a:r>
            <a:br>
              <a:rPr lang="fr-FR" sz="3600" b="1" dirty="0">
                <a:latin typeface="Avenir Next LT Pro" panose="020B0504020202020204" pitchFamily="34" charset="0"/>
              </a:rPr>
            </a:br>
            <a:r>
              <a:rPr lang="fr-FR" sz="3600" b="1" dirty="0">
                <a:latin typeface="Avenir Next LT Pro" panose="020B0504020202020204" pitchFamily="34" charset="0"/>
              </a:rPr>
              <a:t>– La Gazette de </a:t>
            </a:r>
            <a:r>
              <a:rPr lang="fr-FR" sz="3600" b="1" dirty="0" err="1">
                <a:latin typeface="Avenir Next LT Pro" panose="020B0504020202020204" pitchFamily="34" charset="0"/>
              </a:rPr>
              <a:t>Ferniot</a:t>
            </a:r>
            <a:endParaRPr lang="fr-FR" sz="3600" b="1" dirty="0">
              <a:latin typeface="Avenir Next LT Pro" panose="020B05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B9034B-88A7-47EA-8B9C-376E54849B9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4336" y="1923231"/>
            <a:ext cx="7408334" cy="3052231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Gazette de Vincent </a:t>
            </a:r>
            <a:r>
              <a:rPr lang="fr-FR" sz="1800" dirty="0" err="1">
                <a:latin typeface="Avenir Next LT Pro" panose="020B0504020202020204" pitchFamily="34" charset="0"/>
              </a:rPr>
              <a:t>Ferniot</a:t>
            </a:r>
            <a:r>
              <a:rPr lang="fr-FR" sz="1800" dirty="0">
                <a:latin typeface="Avenir Next LT Pro" panose="020B0504020202020204" pitchFamily="34" charset="0"/>
              </a:rPr>
              <a:t> : en attente confirmation V. </a:t>
            </a:r>
            <a:r>
              <a:rPr lang="fr-FR" sz="1800" dirty="0" err="1">
                <a:latin typeface="Avenir Next LT Pro" panose="020B0504020202020204" pitchFamily="34" charset="0"/>
              </a:rPr>
              <a:t>Ferniot</a:t>
            </a: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Articles</a:t>
            </a: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Recettes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 pain</a:t>
            </a:r>
          </a:p>
          <a:p>
            <a:r>
              <a:rPr lang="fr-FR" sz="1800" b="1" dirty="0">
                <a:latin typeface="Avenir Next LT Pro" panose="020B0504020202020204" pitchFamily="34" charset="0"/>
              </a:rPr>
              <a:t>La sardine</a:t>
            </a:r>
          </a:p>
          <a:p>
            <a:r>
              <a:rPr lang="fr-FR" sz="1800" b="1" dirty="0">
                <a:latin typeface="Avenir Next LT Pro" panose="020B0504020202020204" pitchFamily="34" charset="0"/>
              </a:rPr>
              <a:t>Le Saint-Nectaire AOP</a:t>
            </a:r>
          </a:p>
          <a:p>
            <a:r>
              <a:rPr lang="fr-FR" sz="1800" b="1" dirty="0">
                <a:latin typeface="Avenir Next LT Pro" panose="020B0504020202020204" pitchFamily="34" charset="0"/>
              </a:rPr>
              <a:t>L’olive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BDE687B-3BBB-2CE4-8CFE-DAFBA0760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" r="-438"/>
          <a:stretch>
            <a:fillRect/>
          </a:stretch>
        </p:blipFill>
        <p:spPr>
          <a:xfrm>
            <a:off x="8798229" y="179704"/>
            <a:ext cx="2844288" cy="2025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D93BC6C-DA89-F236-EAC7-2F78EB403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8229" y="2407449"/>
            <a:ext cx="2844288" cy="20246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6708BCC-E0D0-C43A-6F02-D7B565D88A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9107" y="4634786"/>
            <a:ext cx="2844056" cy="20246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69421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FA416-7692-2986-79B4-CEF458A2A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62D879-CD48-D9EE-EB0C-B6469DB9A89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5313" y="1921432"/>
            <a:ext cx="4656928" cy="3827836"/>
          </a:xfrm>
        </p:spPr>
        <p:txBody>
          <a:bodyPr/>
          <a:lstStyle/>
          <a:p>
            <a:r>
              <a:rPr lang="fr-FR" sz="1800" dirty="0">
                <a:solidFill>
                  <a:srgbClr val="222222"/>
                </a:solidFill>
                <a:latin typeface="Avenir Next LT Pro" panose="020B0504020202020204" pitchFamily="34" charset="0"/>
              </a:rPr>
              <a:t>Portrait/interview </a:t>
            </a:r>
            <a:r>
              <a:rPr lang="fr-FR" sz="1800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d’une jeune chef à sélectionner parmi les chefs qui participent aux concours dont METRO est partenaire </a:t>
            </a:r>
          </a:p>
          <a:p>
            <a:pPr marL="0" indent="0">
              <a:buNone/>
            </a:pPr>
            <a:r>
              <a:rPr lang="fr-FR" sz="1800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-&gt; sélection du chef à venir </a:t>
            </a:r>
            <a:endParaRPr lang="fr-FR" sz="1800" i="1" dirty="0">
              <a:solidFill>
                <a:srgbClr val="222222"/>
              </a:solidFill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3BA40A9-A33C-49CB-7453-7C15BC2ADD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198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62&amp;63 – La jeune garde à l’honneur </a:t>
            </a:r>
          </a:p>
        </p:txBody>
      </p:sp>
      <p:pic>
        <p:nvPicPr>
          <p:cNvPr id="5" name="Image 4" descr="Une image contenant texte, personne, habits, Cuisinier&#10;&#10;Le contenu généré par l’IA peut être incorrect.">
            <a:extLst>
              <a:ext uri="{FF2B5EF4-FFF2-40B4-BE49-F238E27FC236}">
                <a16:creationId xmlns:a16="http://schemas.microsoft.com/office/drawing/2014/main" id="{85A455A1-AEB5-D867-BD53-2AB595FD4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829" y="1240812"/>
            <a:ext cx="6371234" cy="4536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F975AB3-A6F5-2935-09FD-4E901EDFEF7C}"/>
              </a:ext>
            </a:extLst>
          </p:cNvPr>
          <p:cNvSpPr txBox="1"/>
          <p:nvPr/>
        </p:nvSpPr>
        <p:spPr>
          <a:xfrm>
            <a:off x="838200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 contact du chef d’ici le 17/03</a:t>
            </a:r>
          </a:p>
        </p:txBody>
      </p:sp>
    </p:spTree>
    <p:extLst>
      <p:ext uri="{BB962C8B-B14F-4D97-AF65-F5344CB8AC3E}">
        <p14:creationId xmlns:p14="http://schemas.microsoft.com/office/powerpoint/2010/main" val="36486255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EB3CCF-97CE-4DC9-AF9B-D9DCAE9CCA2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5312" y="1921432"/>
            <a:ext cx="4525303" cy="3827836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 partenariat de METRO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Remise des étoiles Michelin – retour en image</a:t>
            </a: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BB2260E-F53C-40C2-A117-BCB710D366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198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64&amp;65 – Partenariat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C5950F2-B0DD-A9F5-B0DA-49AC6D601720}"/>
              </a:ext>
            </a:extLst>
          </p:cNvPr>
          <p:cNvSpPr txBox="1"/>
          <p:nvPr/>
        </p:nvSpPr>
        <p:spPr>
          <a:xfrm>
            <a:off x="838200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contenus d’ici le </a:t>
            </a:r>
            <a:r>
              <a:rPr lang="fr-FR" dirty="0">
                <a:latin typeface="Avenir Next LT Pro" panose="020B0504020202020204" pitchFamily="34" charset="0"/>
              </a:rPr>
              <a:t>06/04</a:t>
            </a:r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F2EA77A-E1D6-829D-C9B4-87DED562C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8567" y="1233488"/>
            <a:ext cx="3280129" cy="4492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F93C2DE-73F2-902F-5C97-999FD92662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"/>
          <a:stretch>
            <a:fillRect/>
          </a:stretch>
        </p:blipFill>
        <p:spPr>
          <a:xfrm>
            <a:off x="8914203" y="1233725"/>
            <a:ext cx="3147490" cy="44915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8461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067BC6-260B-4FD6-B801-16619FABEC6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1866" y="1787877"/>
            <a:ext cx="7853917" cy="3081337"/>
          </a:xfrm>
        </p:spPr>
        <p:txBody>
          <a:bodyPr/>
          <a:lstStyle/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15H30 </a:t>
            </a:r>
            <a:r>
              <a:rPr lang="fr-FR" sz="1800" dirty="0">
                <a:latin typeface="Avenir Next LT Pro" panose="020B0504020202020204" pitchFamily="34" charset="0"/>
              </a:rPr>
              <a:t>–  ETE 2026 – Votre pause inspiration</a:t>
            </a:r>
          </a:p>
          <a:p>
            <a:pPr marL="0" indent="0">
              <a:buNone/>
            </a:pP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&gt;&gt; </a:t>
            </a:r>
            <a:r>
              <a:rPr lang="fr-FR" sz="1800" i="1" kern="100" dirty="0">
                <a:solidFill>
                  <a:prstClr val="black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Guillaume Bartholomé TBC</a:t>
            </a:r>
            <a:br>
              <a:rPr lang="fr-FR" sz="1800" dirty="0">
                <a:latin typeface="Avenir Next LT Pro" panose="020B0504020202020204" pitchFamily="34" charset="0"/>
              </a:rPr>
            </a:b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i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solidFill>
                <a:srgbClr val="00206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1A545AC-BD11-4BE6-B9C7-946509FD3C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7853918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Couverture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DD359020-8823-F0DC-9ABC-99AC8BB08C27}"/>
              </a:ext>
            </a:extLst>
          </p:cNvPr>
          <p:cNvSpPr txBox="1">
            <a:spLocks/>
          </p:cNvSpPr>
          <p:nvPr/>
        </p:nvSpPr>
        <p:spPr bwMode="auto">
          <a:xfrm>
            <a:off x="917075" y="6398503"/>
            <a:ext cx="10154652" cy="33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6A84B4D-5CB9-9B83-18F8-F4CF5ADF7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4742" y="1243766"/>
            <a:ext cx="3206777" cy="44877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DA79069-128E-012E-712F-8E6CAB4445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0568" y="1243766"/>
            <a:ext cx="3230951" cy="452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B6EC89-EDC4-488D-9968-E248228CD9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1842"/>
            <a:ext cx="111760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66&amp;67 – Vu sur le web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3108C8-977E-48CA-B09F-74886856C05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2586" y="1194842"/>
            <a:ext cx="4407999" cy="4723358"/>
          </a:xfrm>
        </p:spPr>
        <p:txBody>
          <a:bodyPr/>
          <a:lstStyle/>
          <a:p>
            <a:pPr marL="0" indent="0">
              <a:buNone/>
            </a:pPr>
            <a:r>
              <a:rPr lang="fr-FR" sz="1600" dirty="0">
                <a:latin typeface="Avenir Next LT Pro" panose="020B0504020202020204" pitchFamily="34" charset="0"/>
              </a:rPr>
              <a:t>Mise en avant des dernières parutions sur les différents sites METRO :</a:t>
            </a:r>
          </a:p>
          <a:p>
            <a:pPr marL="0" indent="0">
              <a:buNone/>
            </a:pPr>
            <a:endParaRPr lang="fr-FR" sz="1600" dirty="0">
              <a:latin typeface="Avenir Next LT Pro" panose="020B0504020202020204" pitchFamily="34" charset="0"/>
            </a:endParaRPr>
          </a:p>
          <a:p>
            <a:endParaRPr lang="fr-FR" sz="1600" b="1" dirty="0">
              <a:latin typeface="Avenir Next LT Pro" panose="020B0504020202020204" pitchFamily="34" charset="0"/>
            </a:endParaRPr>
          </a:p>
          <a:p>
            <a:r>
              <a:rPr lang="fr-FR" sz="1600" b="1" dirty="0">
                <a:latin typeface="Avenir Next LT Pro" panose="020B0504020202020204" pitchFamily="34" charset="0"/>
              </a:rPr>
              <a:t>Les glaces</a:t>
            </a:r>
          </a:p>
          <a:p>
            <a:pPr marL="0" indent="0">
              <a:buNone/>
            </a:pPr>
            <a:endParaRPr lang="fr-FR" sz="16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600" dirty="0">
              <a:latin typeface="Avenir Next LT Pro" panose="020B05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0DD531D-B036-AA99-48FB-A546D7C63632}"/>
              </a:ext>
            </a:extLst>
          </p:cNvPr>
          <p:cNvSpPr txBox="1"/>
          <p:nvPr/>
        </p:nvSpPr>
        <p:spPr>
          <a:xfrm>
            <a:off x="838200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contenus d’ici le 17/03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76E5615-98CE-10E0-0A3E-9096D03CF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" b="815"/>
          <a:stretch/>
        </p:blipFill>
        <p:spPr>
          <a:xfrm>
            <a:off x="5202689" y="1245138"/>
            <a:ext cx="6476551" cy="453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17611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9B7379-237B-4E40-A395-F0D3F2A0E8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0"/>
            <a:ext cx="10972800" cy="1143000"/>
          </a:xfrm>
        </p:spPr>
        <p:txBody>
          <a:bodyPr/>
          <a:lstStyle/>
          <a:p>
            <a:pPr algn="l"/>
            <a:r>
              <a:rPr lang="fr-FR" sz="3600" b="1">
                <a:latin typeface="Avenir Next LT Pro" panose="020B0504020202020204" pitchFamily="34" charset="0"/>
              </a:rPr>
              <a:t>Page 68 – Dans le rétro</a:t>
            </a:r>
            <a:endParaRPr lang="fr-FR" sz="3600" b="1" dirty="0">
              <a:latin typeface="Avenir Next LT Pro" panose="020B05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3EA1ED-5E5D-4AD8-BB09-EE45982EE4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2585" y="1405467"/>
            <a:ext cx="6523037" cy="4982859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Proposer des recettes d’autrefois, pratiques culinaires oubliées, petites histoires et légendes de plats.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La Pêche melba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La Paëlla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La Ratatouille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La Bouillabaisse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BCF60F3-AF1B-9B07-32F0-51A3D27D71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" t="19" r="47859" b="-19"/>
          <a:stretch>
            <a:fillRect/>
          </a:stretch>
        </p:blipFill>
        <p:spPr>
          <a:xfrm>
            <a:off x="8447315" y="1234327"/>
            <a:ext cx="3202338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50810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9B7379-237B-4E40-A395-F0D3F2A0E8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600" b="1">
                <a:latin typeface="Avenir Next LT Pro" panose="020B0504020202020204" pitchFamily="34" charset="0"/>
              </a:rPr>
              <a:t>Page 70 – L’ustensile</a:t>
            </a:r>
            <a:endParaRPr lang="fr-FR" sz="3600" b="1" dirty="0">
              <a:latin typeface="Avenir Next LT Pro" panose="020B05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3EA1ED-5E5D-4AD8-BB09-EE45982EE4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4335" y="1557867"/>
            <a:ext cx="6446065" cy="3330656"/>
          </a:xfrm>
        </p:spPr>
        <p:txBody>
          <a:bodyPr/>
          <a:lstStyle/>
          <a:p>
            <a:endParaRPr lang="fr-FR" sz="1800" b="1" dirty="0">
              <a:solidFill>
                <a:srgbClr val="222222"/>
              </a:solidFill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r>
              <a:rPr lang="fr-FR" sz="1800" b="1" dirty="0">
                <a:solidFill>
                  <a:srgbClr val="222222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Les moules à canelés</a:t>
            </a:r>
          </a:p>
          <a:p>
            <a:endParaRPr lang="fr-FR" sz="1800" b="1" dirty="0">
              <a:solidFill>
                <a:srgbClr val="222222"/>
              </a:solidFill>
              <a:latin typeface="Avenir Next LT Pro" panose="020B05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r>
              <a:rPr lang="fr-FR" sz="1800" b="1" dirty="0">
                <a:solidFill>
                  <a:srgbClr val="222222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Le chariot de dessert</a:t>
            </a:r>
          </a:p>
          <a:p>
            <a:endParaRPr lang="fr-FR" sz="1800" b="1" dirty="0">
              <a:solidFill>
                <a:srgbClr val="222222"/>
              </a:solidFill>
              <a:latin typeface="Avenir Next LT Pro" panose="020B05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r>
              <a:rPr lang="fr-FR" sz="1800" b="1" dirty="0">
                <a:solidFill>
                  <a:srgbClr val="222222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Le fumoir</a:t>
            </a:r>
          </a:p>
          <a:p>
            <a:endParaRPr lang="fr-FR" sz="1800" b="1" dirty="0">
              <a:solidFill>
                <a:srgbClr val="222222"/>
              </a:solidFill>
              <a:latin typeface="Avenir Next LT Pro" panose="020B05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r>
              <a:rPr lang="fr-FR" sz="1800" b="1" dirty="0">
                <a:solidFill>
                  <a:srgbClr val="222222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Le barbecue </a:t>
            </a:r>
            <a:r>
              <a:rPr lang="fr-FR" sz="1800" b="1" dirty="0" err="1">
                <a:solidFill>
                  <a:srgbClr val="222222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Kamado</a:t>
            </a:r>
            <a:endParaRPr lang="fr-FR" sz="1800" b="1" dirty="0">
              <a:solidFill>
                <a:srgbClr val="222222"/>
              </a:solidFill>
              <a:latin typeface="Avenir Next LT Pro" panose="020B05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endParaRPr lang="fr-FR" sz="1800" b="1" dirty="0">
              <a:solidFill>
                <a:srgbClr val="222222"/>
              </a:solidFill>
              <a:latin typeface="Avenir Next LT Pro" panose="020B05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endParaRPr lang="fr-FR" sz="1800" b="1" dirty="0">
              <a:solidFill>
                <a:srgbClr val="222222"/>
              </a:solidFill>
              <a:effectLst/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283D0A3-3978-C365-EC3F-651FC6299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3" t="19" r="49651" b="-19"/>
          <a:stretch>
            <a:fillRect/>
          </a:stretch>
        </p:blipFill>
        <p:spPr>
          <a:xfrm>
            <a:off x="8447315" y="1234327"/>
            <a:ext cx="3233130" cy="453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85857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816318-B90E-433F-8ED5-519D33BE28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6011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71 – Quiz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6836B9-5F35-4CEA-8CB9-2857555A0ED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3" y="1916113"/>
            <a:ext cx="7954434" cy="2663824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Quiz avec des questions autour de la gastronomie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65DA14-E431-9C5F-0C17-0E2D20241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7" t="19" r="-2139" b="-19"/>
          <a:stretch>
            <a:fillRect/>
          </a:stretch>
        </p:blipFill>
        <p:spPr>
          <a:xfrm>
            <a:off x="8579395" y="1233488"/>
            <a:ext cx="3233130" cy="453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14880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816318-B90E-433F-8ED5-519D33BE28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6011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solidFill>
                  <a:srgbClr val="FF0000"/>
                </a:solidFill>
                <a:latin typeface="Avenir Next LT Pro" panose="020B0504020202020204" pitchFamily="34" charset="0"/>
              </a:rPr>
              <a:t>Planning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6836B9-5F35-4CEA-8CB9-2857555A0ED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71500" y="1268413"/>
            <a:ext cx="10972800" cy="4713288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Comité de rédaction : 17/02/2026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Livraison des contenus et des contacts : 17/03/2026</a:t>
            </a:r>
          </a:p>
          <a:p>
            <a:pPr marL="0" indent="0"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Shoot « Chef à la Une » + Duel de chefs : </a:t>
            </a:r>
            <a:r>
              <a:rPr lang="fr-FR" sz="2000" dirty="0">
                <a:latin typeface="Avenir Next LT Pro" panose="020B0504020202020204" pitchFamily="34" charset="0"/>
              </a:rPr>
              <a:t>jusqu’au 04/05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Envoi des PDF HD le 22/05/2026</a:t>
            </a:r>
          </a:p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Validation des PDF HD le 26/05/2026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Départ imprimeur </a:t>
            </a:r>
            <a:r>
              <a:rPr lang="fr-FR" sz="2000" b="1">
                <a:latin typeface="Avenir Next LT Pro" panose="020B0504020202020204" pitchFamily="34" charset="0"/>
              </a:rPr>
              <a:t>: 27/05/2026</a:t>
            </a:r>
            <a:endParaRPr lang="fr-FR" sz="20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80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5391B7-3085-4096-ABBD-CB1A12BEB2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8480" y="4250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3 – Edito Sommaire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BEDC33-C476-4446-AD6C-7FFC79B616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8480" y="1274300"/>
            <a:ext cx="10972800" cy="4713288"/>
          </a:xfrm>
        </p:spPr>
        <p:txBody>
          <a:bodyPr/>
          <a:lstStyle/>
          <a:p>
            <a:pPr marL="0" indent="0">
              <a:buNone/>
            </a:pPr>
            <a:r>
              <a:rPr lang="fr-FR" sz="2400" dirty="0">
                <a:latin typeface="Avenir Next LT Pro" panose="020B0504020202020204" pitchFamily="34" charset="0"/>
              </a:rPr>
              <a:t>Edito signé par le chef </a:t>
            </a:r>
          </a:p>
          <a:p>
            <a:pPr marL="0" indent="0">
              <a:buNone/>
            </a:pPr>
            <a:endParaRPr lang="fr-FR" sz="24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2400" dirty="0">
              <a:latin typeface="Avenir Next LT Pro" panose="020B05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27B728B-36EC-F6CE-67E3-0398D0FA4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6"/>
          <a:stretch>
            <a:fillRect/>
          </a:stretch>
        </p:blipFill>
        <p:spPr>
          <a:xfrm>
            <a:off x="8458200" y="1233488"/>
            <a:ext cx="3195320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1936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AE6209-39A7-4214-8C45-039ECC5C9FE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5168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4-5 – News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0FD2EE-FA96-A266-7659-70B74568BB0A}"/>
              </a:ext>
            </a:extLst>
          </p:cNvPr>
          <p:cNvSpPr txBox="1">
            <a:spLocks/>
          </p:cNvSpPr>
          <p:nvPr/>
        </p:nvSpPr>
        <p:spPr bwMode="auto">
          <a:xfrm>
            <a:off x="538480" y="1274300"/>
            <a:ext cx="5176520" cy="471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400" dirty="0">
                <a:latin typeface="Avenir Next LT Pro" panose="020B0504020202020204" pitchFamily="34" charset="0"/>
              </a:rPr>
              <a:t>Sur 2 pages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>
              <a:latin typeface="Avenir Next LT Pro" panose="020B05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>
              <a:latin typeface="Avenir Next LT Pro" panose="020B05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FC697EC-FF33-901E-793B-C360BACB8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5604" y="1245320"/>
            <a:ext cx="6310541" cy="44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23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F50FC-FDBA-A22D-1645-24EB4897F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3EA000-73C7-1D7B-42D9-D09A96CC46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7066547" cy="4525963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Les petites histoires et anecdotes derrière des rituels gastronomiques </a:t>
            </a:r>
          </a:p>
          <a:p>
            <a:pPr marL="0" indent="0"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latin typeface="Avenir Next LT Pro" panose="020B0504020202020204" pitchFamily="34" charset="0"/>
              </a:rPr>
              <a:t>La cloche de service</a:t>
            </a:r>
          </a:p>
          <a:p>
            <a:r>
              <a:rPr lang="fr-FR" sz="2000" b="1" dirty="0">
                <a:latin typeface="Avenir Next LT Pro" panose="020B0504020202020204" pitchFamily="34" charset="0"/>
              </a:rPr>
              <a:t>Le pain posé à l’envers </a:t>
            </a:r>
          </a:p>
          <a:p>
            <a:r>
              <a:rPr lang="fr-FR" sz="2000" b="1" dirty="0">
                <a:latin typeface="Avenir Next LT Pro" panose="020B0504020202020204" pitchFamily="34" charset="0"/>
              </a:rPr>
              <a:t>Le langage secret des couverts</a:t>
            </a:r>
          </a:p>
          <a:p>
            <a:r>
              <a:rPr lang="fr-FR" sz="2000" b="1" dirty="0">
                <a:latin typeface="Avenir Next LT Pro" panose="020B0504020202020204" pitchFamily="34" charset="0"/>
              </a:rPr>
              <a:t>Les 13 à table</a:t>
            </a:r>
          </a:p>
          <a:p>
            <a:endParaRPr lang="fr-FR" sz="2000" b="1" dirty="0">
              <a:latin typeface="Avenir Next LT Pro" panose="020B050402020202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32501791-8EC9-4760-DD12-9EF5AF280D19}"/>
              </a:ext>
            </a:extLst>
          </p:cNvPr>
          <p:cNvSpPr txBox="1">
            <a:spLocks/>
          </p:cNvSpPr>
          <p:nvPr/>
        </p:nvSpPr>
        <p:spPr bwMode="auto">
          <a:xfrm>
            <a:off x="541866" y="4516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6 – Secret de table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0EC617B-83F8-8A8E-AD20-801FD7F17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" r="50369"/>
          <a:stretch>
            <a:fillRect/>
          </a:stretch>
        </p:blipFill>
        <p:spPr>
          <a:xfrm>
            <a:off x="8562472" y="1235850"/>
            <a:ext cx="3113591" cy="452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0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7D3474-B83B-4809-9E73-0C51B1FBFCD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7 – Agenda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836D1EB-5127-4048-8FDD-5B85F6B89C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1866" y="1921893"/>
            <a:ext cx="8473797" cy="1352008"/>
          </a:xfrm>
        </p:spPr>
        <p:txBody>
          <a:bodyPr/>
          <a:lstStyle/>
          <a:p>
            <a:r>
              <a:rPr lang="fr-FR" sz="2000" dirty="0">
                <a:latin typeface="Avenir Next LT Pro" panose="020B0504020202020204" pitchFamily="34" charset="0"/>
              </a:rPr>
              <a:t>Evènements &amp; partenariats METRO </a:t>
            </a:r>
            <a:br>
              <a:rPr lang="fr-FR" sz="2000" dirty="0">
                <a:latin typeface="Avenir Next LT Pro" panose="020B0504020202020204" pitchFamily="34" charset="0"/>
              </a:rPr>
            </a:br>
            <a:endParaRPr lang="fr-FR" sz="2000" dirty="0">
              <a:latin typeface="Avenir Next LT Pro" panose="020B0504020202020204" pitchFamily="34" charset="0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E37B2ED7-B7A5-A605-87CF-21A6C7102CF6}"/>
              </a:ext>
            </a:extLst>
          </p:cNvPr>
          <p:cNvSpPr txBox="1">
            <a:spLocks/>
          </p:cNvSpPr>
          <p:nvPr/>
        </p:nvSpPr>
        <p:spPr bwMode="auto">
          <a:xfrm>
            <a:off x="909611" y="6390364"/>
            <a:ext cx="12605963" cy="38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METRO : communiquer les évènements et partenariats d’ici 17/03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929D8C9-235E-2C1F-FE67-EEF4317A8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6" r="784"/>
          <a:stretch>
            <a:fillRect/>
          </a:stretch>
        </p:blipFill>
        <p:spPr>
          <a:xfrm>
            <a:off x="8562472" y="1235850"/>
            <a:ext cx="3113591" cy="452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43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1C1FFE-2F99-4571-83F0-2C0C70107F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2552" y="46647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8&amp;9 +10&amp;11 – Tendances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5BFFD1-FB59-4398-903E-EC7F0A48585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7721" y="1046345"/>
            <a:ext cx="7603539" cy="5058121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Mise en avant </a:t>
            </a:r>
            <a:r>
              <a:rPr lang="fr-FR" sz="2000" b="1" dirty="0">
                <a:latin typeface="Avenir Next LT Pro" panose="020B0504020202020204" pitchFamily="34" charset="0"/>
              </a:rPr>
              <a:t>d’1 </a:t>
            </a:r>
            <a:r>
              <a:rPr lang="fr-FR" sz="2000" dirty="0">
                <a:latin typeface="Avenir Next LT Pro" panose="020B0504020202020204" pitchFamily="34" charset="0"/>
              </a:rPr>
              <a:t>en restauration </a:t>
            </a:r>
            <a:r>
              <a:rPr lang="fr-FR" sz="2000" b="1" dirty="0">
                <a:latin typeface="Avenir Next LT Pro" panose="020B0504020202020204" pitchFamily="34" charset="0"/>
              </a:rPr>
              <a:t>sur 4 pages</a:t>
            </a:r>
            <a:endParaRPr lang="fr-FR" sz="1400" dirty="0"/>
          </a:p>
          <a:p>
            <a:endParaRPr lang="fr-FR" sz="14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+mj-lt"/>
              </a:rPr>
              <a:t>Le no </a:t>
            </a:r>
            <a:r>
              <a:rPr lang="fr-FR" sz="1800" b="1" dirty="0" err="1">
                <a:latin typeface="+mj-lt"/>
              </a:rPr>
              <a:t>low</a:t>
            </a:r>
            <a:r>
              <a:rPr lang="fr-FR" sz="1800" b="1" dirty="0">
                <a:latin typeface="+mj-lt"/>
              </a:rPr>
              <a:t> </a:t>
            </a:r>
            <a:r>
              <a:rPr lang="fr-FR" sz="1800" b="1" dirty="0" err="1">
                <a:latin typeface="+mj-lt"/>
              </a:rPr>
              <a:t>alcohol</a:t>
            </a:r>
            <a:r>
              <a:rPr lang="fr-FR" sz="1800" b="1" dirty="0">
                <a:latin typeface="+mj-lt"/>
              </a:rPr>
              <a:t> or </a:t>
            </a:r>
            <a:r>
              <a:rPr lang="fr-FR" sz="1800" b="1" dirty="0" err="1">
                <a:latin typeface="+mj-lt"/>
              </a:rPr>
              <a:t>sugar</a:t>
            </a:r>
            <a:endParaRPr lang="fr-FR" sz="1800" b="1" dirty="0">
              <a:latin typeface="+mj-lt"/>
            </a:endParaRPr>
          </a:p>
          <a:p>
            <a:r>
              <a:rPr lang="fr-FR" sz="1800" b="1" dirty="0">
                <a:latin typeface="+mj-lt"/>
              </a:rPr>
              <a:t>La cuisine de la flamme et de la braise :  </a:t>
            </a:r>
            <a:r>
              <a:rPr lang="fr-FR" sz="1800" dirty="0">
                <a:latin typeface="+mj-lt"/>
              </a:rPr>
              <a:t>BBQ, plancha, brasero, fumaison légère, huiles fumées..</a:t>
            </a:r>
          </a:p>
          <a:p>
            <a:r>
              <a:rPr lang="fr-FR" sz="1800" b="1" dirty="0">
                <a:latin typeface="+mj-lt"/>
              </a:rPr>
              <a:t>L’Asie Street chic</a:t>
            </a:r>
          </a:p>
          <a:p>
            <a:r>
              <a:rPr lang="fr-FR" sz="1800" b="1" dirty="0">
                <a:latin typeface="+mj-lt"/>
              </a:rPr>
              <a:t>La fusion local-global dans les saveurs</a:t>
            </a:r>
          </a:p>
          <a:p>
            <a:r>
              <a:rPr lang="fr-FR" sz="1800" b="1" dirty="0">
                <a:latin typeface="+mj-lt"/>
              </a:rPr>
              <a:t>Les lieux de restauration hybrides </a:t>
            </a:r>
          </a:p>
          <a:p>
            <a:r>
              <a:rPr lang="fr-FR" sz="1800" b="1" dirty="0">
                <a:latin typeface="+mj-lt"/>
              </a:rPr>
              <a:t>Cartes plus courtes, très lisibles et saisonnières, </a:t>
            </a:r>
            <a:br>
              <a:rPr lang="fr-FR" sz="1800" b="1" dirty="0">
                <a:latin typeface="+mj-lt"/>
              </a:rPr>
            </a:br>
            <a:endParaRPr lang="fr-FR" sz="1800" b="1" dirty="0">
              <a:latin typeface="+mj-lt"/>
            </a:endParaRP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endParaRPr lang="fr-FR" sz="16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2F5BF7B-0C69-1EC7-C861-637CD0B6A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5654" y="1248324"/>
            <a:ext cx="3393308" cy="23751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3942FB6-6FED-3A59-F6A1-CE41FFEBE9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3293" y="3929350"/>
            <a:ext cx="3381038" cy="23670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5588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6CDF75-58EC-47A5-AB44-2BDC7CEEDF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2747" y="325027"/>
            <a:ext cx="9104313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12, 13, 14, 15, 16&amp;17 </a:t>
            </a:r>
            <a:br>
              <a:rPr lang="fr-FR" sz="3600" b="1" dirty="0">
                <a:latin typeface="Avenir Next LT Pro" panose="020B0504020202020204" pitchFamily="34" charset="0"/>
              </a:rPr>
            </a:br>
            <a:r>
              <a:rPr lang="fr-FR" sz="3600" b="1" dirty="0">
                <a:latin typeface="Avenir Next LT Pro" panose="020B0504020202020204" pitchFamily="34" charset="0"/>
              </a:rPr>
              <a:t>Le Chef à la Une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455124-B9A9-4E78-876C-15187B48E3A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7213" y="1916113"/>
            <a:ext cx="6427788" cy="3395720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Portrait et recettes du chef</a:t>
            </a: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br>
              <a:rPr lang="fr-FR" sz="2000" dirty="0">
                <a:latin typeface="Avenir Next LT Pro" panose="020B0504020202020204" pitchFamily="34" charset="0"/>
              </a:rPr>
            </a:br>
            <a:r>
              <a:rPr lang="fr-FR" sz="2000" dirty="0">
                <a:latin typeface="Avenir Next LT Pro" panose="020B0504020202020204" pitchFamily="34" charset="0"/>
              </a:rPr>
              <a:t>&gt;&gt; </a:t>
            </a:r>
            <a:r>
              <a:rPr lang="fr-FR" sz="2000" i="1" kern="100" dirty="0">
                <a:solidFill>
                  <a:prstClr val="black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Guillaume Bartholomé TBC</a:t>
            </a:r>
            <a:br>
              <a:rPr lang="fr-FR" sz="2000" dirty="0">
                <a:latin typeface="Avenir Next LT Pro" panose="020B0504020202020204" pitchFamily="34" charset="0"/>
              </a:rPr>
            </a:br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</p:txBody>
      </p:sp>
      <p:pic>
        <p:nvPicPr>
          <p:cNvPr id="4" name="Image 3" descr="Une image contenant texte, produits de boulangerie, dessert, Snack&#10;&#10;Le contenu généré par l’IA peut être incorrect.">
            <a:extLst>
              <a:ext uri="{FF2B5EF4-FFF2-40B4-BE49-F238E27FC236}">
                <a16:creationId xmlns:a16="http://schemas.microsoft.com/office/drawing/2014/main" id="{B81BB4A6-404B-91FF-4519-99EFC20B4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09" y="2421288"/>
            <a:ext cx="2828744" cy="198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" name="Image 4" descr="Une image contenant habits, texte, personne, Visage humain&#10;&#10;Le contenu généré par l’IA peut être incorrect.">
            <a:extLst>
              <a:ext uri="{FF2B5EF4-FFF2-40B4-BE49-F238E27FC236}">
                <a16:creationId xmlns:a16="http://schemas.microsoft.com/office/drawing/2014/main" id="{B36A62AE-2B31-E083-4ED8-58BFDB88A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09" y="153488"/>
            <a:ext cx="2828744" cy="198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Image 5" descr="Une image contenant texte, nourriture, assiette, menu&#10;&#10;Le contenu généré par l’IA peut être incorrect.">
            <a:extLst>
              <a:ext uri="{FF2B5EF4-FFF2-40B4-BE49-F238E27FC236}">
                <a16:creationId xmlns:a16="http://schemas.microsoft.com/office/drawing/2014/main" id="{1D11D36A-2C30-2A70-F82A-C011C49FB7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362" y="4689088"/>
            <a:ext cx="2827891" cy="198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7E2943E-772E-0330-9AA4-E5CCAA3B4E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4688" y="153488"/>
            <a:ext cx="2829187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1734780-E938-68F7-42B1-C1D462F973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19399" y="2435269"/>
            <a:ext cx="2829187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C1C9AC2-2ED5-A214-9AB7-43DDF933A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1764" y="4675107"/>
            <a:ext cx="2829187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4837955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ff9fb1f-4cb5-40da-bc88-dae69ef8e18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538D0DD3BB884F879E7A293BBEC3B4" ma:contentTypeVersion="7" ma:contentTypeDescription="Crée un document." ma:contentTypeScope="" ma:versionID="fa967d4e65d03d90354898ce260ac7de">
  <xsd:schema xmlns:xsd="http://www.w3.org/2001/XMLSchema" xmlns:xs="http://www.w3.org/2001/XMLSchema" xmlns:p="http://schemas.microsoft.com/office/2006/metadata/properties" xmlns:ns3="cff9fb1f-4cb5-40da-bc88-dae69ef8e188" xmlns:ns4="13055240-6747-4554-b766-35312c4273f3" targetNamespace="http://schemas.microsoft.com/office/2006/metadata/properties" ma:root="true" ma:fieldsID="bd6c354502184a8648ec17f382fd499d" ns3:_="" ns4:_="">
    <xsd:import namespace="cff9fb1f-4cb5-40da-bc88-dae69ef8e188"/>
    <xsd:import namespace="13055240-6747-4554-b766-35312c4273f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f9fb1f-4cb5-40da-bc88-dae69ef8e1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055240-6747-4554-b766-35312c4273f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92B3AB-C9FC-49E6-B2F3-383B68018533}">
  <ds:schemaRefs>
    <ds:schemaRef ds:uri="http://purl.org/dc/terms/"/>
    <ds:schemaRef ds:uri="http://www.w3.org/XML/1998/namespace"/>
    <ds:schemaRef ds:uri="http://purl.org/dc/dcmitype/"/>
    <ds:schemaRef ds:uri="13055240-6747-4554-b766-35312c4273f3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cff9fb1f-4cb5-40da-bc88-dae69ef8e188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8FEEF3DB-C007-46AB-AC09-F684E8FB9E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46AAE81-0D92-4F10-BEFD-7D463F9870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f9fb1f-4cb5-40da-bc88-dae69ef8e188"/>
    <ds:schemaRef ds:uri="13055240-6747-4554-b766-35312c4273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e8583b8a-e4ed-43ea-b306-da2acb0ddc9c}" enabled="0" method="" siteId="{e8583b8a-e4ed-43ea-b306-da2acb0ddc9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12959</TotalTime>
  <Words>1741</Words>
  <Application>Microsoft Office PowerPoint</Application>
  <PresentationFormat>Grand écran</PresentationFormat>
  <Paragraphs>310</Paragraphs>
  <Slides>34</Slides>
  <Notes>20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0" baseType="lpstr">
      <vt:lpstr>Aptos</vt:lpstr>
      <vt:lpstr>Avenir Next LT Pro</vt:lpstr>
      <vt:lpstr>Arial</vt:lpstr>
      <vt:lpstr>Calibri</vt:lpstr>
      <vt:lpstr>Helvetica</vt:lpstr>
      <vt:lpstr>1_Thème Office</vt:lpstr>
      <vt:lpstr>Magazine METRO #18 Promo N/O - Juillet  </vt:lpstr>
      <vt:lpstr>Présentation PowerPoint</vt:lpstr>
      <vt:lpstr>Couverture</vt:lpstr>
      <vt:lpstr>Page 3 – Edito Sommaire</vt:lpstr>
      <vt:lpstr>Page 4-5 – News</vt:lpstr>
      <vt:lpstr>Présentation PowerPoint</vt:lpstr>
      <vt:lpstr>Page 7 – Agenda </vt:lpstr>
      <vt:lpstr>Pages 8&amp;9 +10&amp;11 – Tendances </vt:lpstr>
      <vt:lpstr>Pages 12, 13, 14, 15, 16&amp;17  Le Chef à la Une</vt:lpstr>
      <vt:lpstr>Pages 18&amp;19 – 20&amp;21 – Reportage producteur </vt:lpstr>
      <vt:lpstr>Pages 22&amp;23 - MDD</vt:lpstr>
      <vt:lpstr>Page 25 – Shopping Catégorie</vt:lpstr>
      <vt:lpstr>Pages 26&amp; 27 - 28 &amp; 29 – Duel de chefs</vt:lpstr>
      <vt:lpstr>Pages 30&amp;31 – 32&amp;33 - 34 – Focus Région</vt:lpstr>
      <vt:lpstr>Page 35 – Shopping Food</vt:lpstr>
      <vt:lpstr>Présentation PowerPoint</vt:lpstr>
      <vt:lpstr>Pages 38 &amp; 39 – CONCEPT DE RESTAURANT</vt:lpstr>
      <vt:lpstr>Pages 38 &amp; 39 – CONCEPT DE RESTAURANT</vt:lpstr>
      <vt:lpstr>Pages 38 &amp; 39 – CONCEPT DE RESTAURANT</vt:lpstr>
      <vt:lpstr>Pages 40&amp;41 - 42&amp;43 – Focus</vt:lpstr>
      <vt:lpstr>Pages 44&amp;45 – Tour de France des vins </vt:lpstr>
      <vt:lpstr>Pages 46 &amp; 47 – Cocktail du moment</vt:lpstr>
      <vt:lpstr>Page 48&amp;49 – 50 – Service METRO</vt:lpstr>
      <vt:lpstr>Page 51 – RSE</vt:lpstr>
      <vt:lpstr>Pages 52-53 &amp; 54-55 – Produit star </vt:lpstr>
      <vt:lpstr>Page 56 – Shopping Non Food</vt:lpstr>
      <vt:lpstr>Pages 57 – 58&amp;59 – 60&amp;61  – La Gazette de Ferniot</vt:lpstr>
      <vt:lpstr>Pages 62&amp;63 – La jeune garde à l’honneur </vt:lpstr>
      <vt:lpstr>Pages 64&amp;65 – Partenariat </vt:lpstr>
      <vt:lpstr>Pages 66&amp;67 – Vu sur le web</vt:lpstr>
      <vt:lpstr>Page 68 – Dans le rétro</vt:lpstr>
      <vt:lpstr>Page 70 – L’ustensile</vt:lpstr>
      <vt:lpstr>Page 71 – Quiz </vt:lpstr>
      <vt:lpstr>Planning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QUID D’AMELIORER LA PERCEPTION DE COMPETITIVITE PRIX DE L’ENSEIGNE</dc:title>
  <dc:creator>Antoine Jubert</dc:creator>
  <cp:lastModifiedBy>Perrine RODIER - Le Nouveau Belier</cp:lastModifiedBy>
  <cp:revision>862</cp:revision>
  <cp:lastPrinted>2023-03-06T14:00:03Z</cp:lastPrinted>
  <dcterms:created xsi:type="dcterms:W3CDTF">2018-09-12T14:44:28Z</dcterms:created>
  <dcterms:modified xsi:type="dcterms:W3CDTF">2026-02-11T13:33:54Z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0x010100F8538D0DD3BB884F879E7A293BBEC3B4</vt:lpwstr>
  </property>
</Properties>
</file>