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3"/>
  </p:notesMasterIdLst>
  <p:sldIdLst>
    <p:sldId id="1702" r:id="rId5"/>
    <p:sldId id="3536" r:id="rId6"/>
    <p:sldId id="3500" r:id="rId7"/>
    <p:sldId id="3609" r:id="rId8"/>
    <p:sldId id="3610" r:id="rId9"/>
    <p:sldId id="3611" r:id="rId10"/>
    <p:sldId id="3612" r:id="rId11"/>
    <p:sldId id="3540" r:id="rId12"/>
    <p:sldId id="3541" r:id="rId13"/>
    <p:sldId id="3547" r:id="rId14"/>
    <p:sldId id="3542" r:id="rId15"/>
    <p:sldId id="3543" r:id="rId16"/>
    <p:sldId id="3544" r:id="rId17"/>
    <p:sldId id="3545" r:id="rId18"/>
    <p:sldId id="3546" r:id="rId19"/>
    <p:sldId id="3548" r:id="rId20"/>
    <p:sldId id="3578" r:id="rId21"/>
    <p:sldId id="3579" r:id="rId22"/>
    <p:sldId id="3580" r:id="rId23"/>
    <p:sldId id="3581" r:id="rId24"/>
    <p:sldId id="3582" r:id="rId25"/>
    <p:sldId id="3583" r:id="rId26"/>
    <p:sldId id="3584" r:id="rId27"/>
    <p:sldId id="3585" r:id="rId28"/>
    <p:sldId id="3587" r:id="rId29"/>
    <p:sldId id="3600" r:id="rId30"/>
    <p:sldId id="3601" r:id="rId31"/>
    <p:sldId id="3602" r:id="rId32"/>
    <p:sldId id="3603" r:id="rId33"/>
    <p:sldId id="3604" r:id="rId34"/>
    <p:sldId id="3605" r:id="rId35"/>
    <p:sldId id="3586" r:id="rId36"/>
    <p:sldId id="3588" r:id="rId37"/>
    <p:sldId id="3589" r:id="rId38"/>
    <p:sldId id="3606" r:id="rId39"/>
    <p:sldId id="3607" r:id="rId40"/>
    <p:sldId id="3608" r:id="rId41"/>
    <p:sldId id="3590" r:id="rId42"/>
    <p:sldId id="3591" r:id="rId43"/>
    <p:sldId id="3592" r:id="rId44"/>
    <p:sldId id="3593" r:id="rId45"/>
    <p:sldId id="3595" r:id="rId46"/>
    <p:sldId id="3594" r:id="rId47"/>
    <p:sldId id="3596" r:id="rId48"/>
    <p:sldId id="3598" r:id="rId49"/>
    <p:sldId id="3597" r:id="rId50"/>
    <p:sldId id="3599" r:id="rId51"/>
    <p:sldId id="3613" r:id="rId52"/>
  </p:sldIdLst>
  <p:sldSz cx="12192000" cy="6858000"/>
  <p:notesSz cx="9869488" cy="6738938"/>
  <p:embeddedFontLst>
    <p:embeddedFont>
      <p:font typeface="Avenir Next Demi Bold" panose="020B0703020202020204" pitchFamily="34" charset="0"/>
      <p:bold r:id="rId54"/>
      <p:boldItalic r:id="rId55"/>
    </p:embeddedFont>
    <p:embeddedFont>
      <p:font typeface="Avenir Next LT Pro" panose="020B0504020202020204" pitchFamily="34" charset="0"/>
      <p:regular r:id="rId56"/>
      <p:bold r:id="rId57"/>
      <p:italic r:id="rId58"/>
      <p:boldItalic r:id="rId59"/>
    </p:embeddedFont>
    <p:embeddedFont>
      <p:font typeface="Helvetica" panose="020B0604020202020204" pitchFamily="34" charset="0"/>
      <p:regular r:id="rId60"/>
      <p:bold r:id="rId61"/>
      <p:italic r:id="rId62"/>
      <p:boldItalic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95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pos="4067" userDrawn="1">
          <p15:clr>
            <a:srgbClr val="A4A3A4"/>
          </p15:clr>
        </p15:guide>
        <p15:guide id="7" pos="2116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A49"/>
    <a:srgbClr val="0B2D29"/>
    <a:srgbClr val="E2B90F"/>
    <a:srgbClr val="1D8A90"/>
    <a:srgbClr val="3193B8"/>
    <a:srgbClr val="E84841"/>
    <a:srgbClr val="FFE500"/>
    <a:srgbClr val="FFFFFF"/>
    <a:srgbClr val="932645"/>
    <a:srgbClr val="4E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D1882-082D-4A63-9921-2BC149E19759}" v="82" dt="2025-06-12T07:48:27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1544" autoAdjust="0"/>
  </p:normalViewPr>
  <p:slideViewPr>
    <p:cSldViewPr snapToGrid="0">
      <p:cViewPr>
        <p:scale>
          <a:sx n="50" d="100"/>
          <a:sy n="50" d="100"/>
        </p:scale>
        <p:origin x="1258" y="480"/>
      </p:cViewPr>
      <p:guideLst>
        <p:guide orient="horz" pos="595"/>
        <p:guide orient="horz" pos="323"/>
        <p:guide pos="3613"/>
        <p:guide orient="horz" pos="391"/>
        <p:guide pos="4067"/>
        <p:guide pos="2116"/>
        <p:guide orient="horz" pos="8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92C01678-6E4F-4C9A-B724-5B63BBEAAC76}"/>
    <pc:docChg chg="undo custSel addSld delSld modSld sldOrd">
      <pc:chgData name="Perrine RODIER - Le Nouveau Belier" userId="8d18d86c-7c03-4563-8894-8ee266adb6ca" providerId="ADAL" clId="{92C01678-6E4F-4C9A-B724-5B63BBEAAC76}" dt="2025-06-04T21:52:21.683" v="470" actId="47"/>
      <pc:docMkLst>
        <pc:docMk/>
      </pc:docMkLst>
      <pc:sldChg chg="modSp del mod">
        <pc:chgData name="Perrine RODIER - Le Nouveau Belier" userId="8d18d86c-7c03-4563-8894-8ee266adb6ca" providerId="ADAL" clId="{92C01678-6E4F-4C9A-B724-5B63BBEAAC76}" dt="2025-06-04T21:52:21.683" v="470" actId="47"/>
        <pc:sldMkLst>
          <pc:docMk/>
          <pc:sldMk cId="4221864458" sldId="3422"/>
        </pc:sldMkLst>
      </pc:sldChg>
      <pc:sldChg chg="del">
        <pc:chgData name="Perrine RODIER - Le Nouveau Belier" userId="8d18d86c-7c03-4563-8894-8ee266adb6ca" providerId="ADAL" clId="{92C01678-6E4F-4C9A-B724-5B63BBEAAC76}" dt="2025-06-04T21:52:21.683" v="470" actId="47"/>
        <pc:sldMkLst>
          <pc:docMk/>
          <pc:sldMk cId="1485696187" sldId="3500"/>
        </pc:sldMkLst>
      </pc:sldChg>
      <pc:sldChg chg="modSp mod ord">
        <pc:chgData name="Perrine RODIER - Le Nouveau Belier" userId="8d18d86c-7c03-4563-8894-8ee266adb6ca" providerId="ADAL" clId="{92C01678-6E4F-4C9A-B724-5B63BBEAAC76}" dt="2025-06-04T20:55:28.205" v="98"/>
        <pc:sldMkLst>
          <pc:docMk/>
          <pc:sldMk cId="633341539" sldId="3535"/>
        </pc:sldMkLst>
      </pc:sldChg>
      <pc:sldChg chg="modSp mod">
        <pc:chgData name="Perrine RODIER - Le Nouveau Belier" userId="8d18d86c-7c03-4563-8894-8ee266adb6ca" providerId="ADAL" clId="{92C01678-6E4F-4C9A-B724-5B63BBEAAC76}" dt="2025-06-04T20:54:43.573" v="65" actId="20577"/>
        <pc:sldMkLst>
          <pc:docMk/>
          <pc:sldMk cId="3389774394" sldId="3537"/>
        </pc:sldMkLst>
      </pc:sldChg>
      <pc:sldChg chg="modSp mod">
        <pc:chgData name="Perrine RODIER - Le Nouveau Belier" userId="8d18d86c-7c03-4563-8894-8ee266adb6ca" providerId="ADAL" clId="{92C01678-6E4F-4C9A-B724-5B63BBEAAC76}" dt="2025-06-04T20:55:03.641" v="79" actId="20577"/>
        <pc:sldMkLst>
          <pc:docMk/>
          <pc:sldMk cId="3857061994" sldId="3538"/>
        </pc:sldMkLst>
      </pc:sldChg>
      <pc:sldChg chg="modSp mod">
        <pc:chgData name="Perrine RODIER - Le Nouveau Belier" userId="8d18d86c-7c03-4563-8894-8ee266adb6ca" providerId="ADAL" clId="{92C01678-6E4F-4C9A-B724-5B63BBEAAC76}" dt="2025-06-04T20:55:15.990" v="94" actId="20577"/>
        <pc:sldMkLst>
          <pc:docMk/>
          <pc:sldMk cId="1738298399" sldId="3539"/>
        </pc:sldMkLst>
      </pc:sldChg>
      <pc:sldChg chg="del">
        <pc:chgData name="Perrine RODIER - Le Nouveau Belier" userId="8d18d86c-7c03-4563-8894-8ee266adb6ca" providerId="ADAL" clId="{92C01678-6E4F-4C9A-B724-5B63BBEAAC76}" dt="2025-06-04T21:52:21.683" v="470" actId="47"/>
        <pc:sldMkLst>
          <pc:docMk/>
          <pc:sldMk cId="3413684363" sldId="3573"/>
        </pc:sldMkLst>
      </pc:sldChg>
      <pc:sldChg chg="del">
        <pc:chgData name="Perrine RODIER - Le Nouveau Belier" userId="8d18d86c-7c03-4563-8894-8ee266adb6ca" providerId="ADAL" clId="{92C01678-6E4F-4C9A-B724-5B63BBEAAC76}" dt="2025-06-04T21:52:21.683" v="470" actId="47"/>
        <pc:sldMkLst>
          <pc:docMk/>
          <pc:sldMk cId="3671644047" sldId="3574"/>
        </pc:sldMkLst>
      </pc:sldChg>
      <pc:sldChg chg="del">
        <pc:chgData name="Perrine RODIER - Le Nouveau Belier" userId="8d18d86c-7c03-4563-8894-8ee266adb6ca" providerId="ADAL" clId="{92C01678-6E4F-4C9A-B724-5B63BBEAAC76}" dt="2025-06-04T20:52:05.088" v="0" actId="47"/>
        <pc:sldMkLst>
          <pc:docMk/>
          <pc:sldMk cId="2990287651" sldId="3575"/>
        </pc:sldMkLst>
      </pc:sldChg>
      <pc:sldChg chg="del">
        <pc:chgData name="Perrine RODIER - Le Nouveau Belier" userId="8d18d86c-7c03-4563-8894-8ee266adb6ca" providerId="ADAL" clId="{92C01678-6E4F-4C9A-B724-5B63BBEAAC76}" dt="2025-06-04T20:52:05.887" v="1" actId="47"/>
        <pc:sldMkLst>
          <pc:docMk/>
          <pc:sldMk cId="3685261156" sldId="3576"/>
        </pc:sldMkLst>
      </pc:sldChg>
      <pc:sldChg chg="modSp mod">
        <pc:chgData name="Perrine RODIER - Le Nouveau Belier" userId="8d18d86c-7c03-4563-8894-8ee266adb6ca" providerId="ADAL" clId="{92C01678-6E4F-4C9A-B724-5B63BBEAAC76}" dt="2025-06-04T20:53:43.471" v="45" actId="20577"/>
        <pc:sldMkLst>
          <pc:docMk/>
          <pc:sldMk cId="3434729805" sldId="3577"/>
        </pc:sldMkLst>
      </pc:sldChg>
      <pc:sldChg chg="modSp add mod ord">
        <pc:chgData name="Perrine RODIER - Le Nouveau Belier" userId="8d18d86c-7c03-4563-8894-8ee266adb6ca" providerId="ADAL" clId="{92C01678-6E4F-4C9A-B724-5B63BBEAAC76}" dt="2025-06-04T20:55:26.274" v="96"/>
        <pc:sldMkLst>
          <pc:docMk/>
          <pc:sldMk cId="3365658555" sldId="3578"/>
        </pc:sldMkLst>
        <pc:spChg chg="mod">
          <ac:chgData name="Perrine RODIER - Le Nouveau Belier" userId="8d18d86c-7c03-4563-8894-8ee266adb6ca" providerId="ADAL" clId="{92C01678-6E4F-4C9A-B724-5B63BBEAAC76}" dt="2025-06-04T20:52:58.620" v="27" actId="404"/>
          <ac:spMkLst>
            <pc:docMk/>
            <pc:sldMk cId="3365658555" sldId="3578"/>
            <ac:spMk id="2" creationId="{ED21D731-7CEB-4341-B8AE-F9C89101EF22}"/>
          </ac:spMkLst>
        </pc:spChg>
      </pc:sldChg>
      <pc:sldChg chg="addSp delSp modSp add mod ord">
        <pc:chgData name="Perrine RODIER - Le Nouveau Belier" userId="8d18d86c-7c03-4563-8894-8ee266adb6ca" providerId="ADAL" clId="{92C01678-6E4F-4C9A-B724-5B63BBEAAC76}" dt="2025-06-04T20:57:22.430" v="127" actId="20577"/>
        <pc:sldMkLst>
          <pc:docMk/>
          <pc:sldMk cId="993177114" sldId="3579"/>
        </pc:sldMkLst>
        <pc:spChg chg="mod">
          <ac:chgData name="Perrine RODIER - Le Nouveau Belier" userId="8d18d86c-7c03-4563-8894-8ee266adb6ca" providerId="ADAL" clId="{92C01678-6E4F-4C9A-B724-5B63BBEAAC76}" dt="2025-06-04T20:57:22.430" v="127" actId="20577"/>
          <ac:spMkLst>
            <pc:docMk/>
            <pc:sldMk cId="993177114" sldId="3579"/>
            <ac:spMk id="3" creationId="{70F40EDD-6083-5CEB-0B7F-445210F1C0CB}"/>
          </ac:spMkLst>
        </pc:spChg>
        <pc:spChg chg="mod">
          <ac:chgData name="Perrine RODIER - Le Nouveau Belier" userId="8d18d86c-7c03-4563-8894-8ee266adb6ca" providerId="ADAL" clId="{92C01678-6E4F-4C9A-B724-5B63BBEAAC76}" dt="2025-06-04T20:56:10.775" v="100" actId="1035"/>
          <ac:spMkLst>
            <pc:docMk/>
            <pc:sldMk cId="993177114" sldId="3579"/>
            <ac:spMk id="7" creationId="{EEC2FF80-7E1F-FDBE-6680-550AF097FB1F}"/>
          </ac:spMkLst>
        </pc:spChg>
        <pc:picChg chg="add mod">
          <ac:chgData name="Perrine RODIER - Le Nouveau Belier" userId="8d18d86c-7c03-4563-8894-8ee266adb6ca" providerId="ADAL" clId="{92C01678-6E4F-4C9A-B724-5B63BBEAAC76}" dt="2025-06-04T20:56:57.801" v="113" actId="962"/>
          <ac:picMkLst>
            <pc:docMk/>
            <pc:sldMk cId="993177114" sldId="3579"/>
            <ac:picMk id="8" creationId="{CA81CE42-8874-6B97-8994-F5E2B59F1692}"/>
          </ac:picMkLst>
        </pc:picChg>
      </pc:sldChg>
      <pc:sldChg chg="modSp add mod ord">
        <pc:chgData name="Perrine RODIER - Le Nouveau Belier" userId="8d18d86c-7c03-4563-8894-8ee266adb6ca" providerId="ADAL" clId="{92C01678-6E4F-4C9A-B724-5B63BBEAAC76}" dt="2025-06-04T21:01:19.041" v="321"/>
        <pc:sldMkLst>
          <pc:docMk/>
          <pc:sldMk cId="3989353866" sldId="3580"/>
        </pc:sldMkLst>
        <pc:spChg chg="mod">
          <ac:chgData name="Perrine RODIER - Le Nouveau Belier" userId="8d18d86c-7c03-4563-8894-8ee266adb6ca" providerId="ADAL" clId="{92C01678-6E4F-4C9A-B724-5B63BBEAAC76}" dt="2025-06-04T20:57:35.972" v="142" actId="20577"/>
          <ac:spMkLst>
            <pc:docMk/>
            <pc:sldMk cId="3989353866" sldId="3580"/>
            <ac:spMk id="3" creationId="{2B5A7A29-2E22-B238-247C-111F9AFBA138}"/>
          </ac:spMkLst>
        </pc:spChg>
        <pc:picChg chg="mod">
          <ac:chgData name="Perrine RODIER - Le Nouveau Belier" userId="8d18d86c-7c03-4563-8894-8ee266adb6ca" providerId="ADAL" clId="{92C01678-6E4F-4C9A-B724-5B63BBEAAC76}" dt="2025-06-04T20:57:09.321" v="115" actId="14826"/>
          <ac:picMkLst>
            <pc:docMk/>
            <pc:sldMk cId="3989353866" sldId="3580"/>
            <ac:picMk id="8" creationId="{5C071DEF-C03B-21D5-803A-BC1BBCD8E7F7}"/>
          </ac:picMkLst>
        </pc:picChg>
      </pc:sldChg>
      <pc:sldChg chg="modSp add mod">
        <pc:chgData name="Perrine RODIER - Le Nouveau Belier" userId="8d18d86c-7c03-4563-8894-8ee266adb6ca" providerId="ADAL" clId="{92C01678-6E4F-4C9A-B724-5B63BBEAAC76}" dt="2025-06-04T20:58:10.030" v="174" actId="20577"/>
        <pc:sldMkLst>
          <pc:docMk/>
          <pc:sldMk cId="4208502653" sldId="3581"/>
        </pc:sldMkLst>
        <pc:spChg chg="mod">
          <ac:chgData name="Perrine RODIER - Le Nouveau Belier" userId="8d18d86c-7c03-4563-8894-8ee266adb6ca" providerId="ADAL" clId="{92C01678-6E4F-4C9A-B724-5B63BBEAAC76}" dt="2025-06-04T20:58:10.030" v="174" actId="20577"/>
          <ac:spMkLst>
            <pc:docMk/>
            <pc:sldMk cId="4208502653" sldId="3581"/>
            <ac:spMk id="3" creationId="{594F00B3-B40A-4630-6A61-E9EA272B37EC}"/>
          </ac:spMkLst>
        </pc:spChg>
        <pc:picChg chg="mod">
          <ac:chgData name="Perrine RODIER - Le Nouveau Belier" userId="8d18d86c-7c03-4563-8894-8ee266adb6ca" providerId="ADAL" clId="{92C01678-6E4F-4C9A-B724-5B63BBEAAC76}" dt="2025-06-04T20:57:48.923" v="144" actId="14826"/>
          <ac:picMkLst>
            <pc:docMk/>
            <pc:sldMk cId="4208502653" sldId="3581"/>
            <ac:picMk id="8" creationId="{7B245CAE-DB08-97DD-907C-535792D698B4}"/>
          </ac:picMkLst>
        </pc:picChg>
      </pc:sldChg>
      <pc:sldChg chg="addSp delSp modSp add mod ord">
        <pc:chgData name="Perrine RODIER - Le Nouveau Belier" userId="8d18d86c-7c03-4563-8894-8ee266adb6ca" providerId="ADAL" clId="{92C01678-6E4F-4C9A-B724-5B63BBEAAC76}" dt="2025-06-04T20:59:15.715" v="220"/>
        <pc:sldMkLst>
          <pc:docMk/>
          <pc:sldMk cId="3771347703" sldId="3582"/>
        </pc:sldMkLst>
        <pc:spChg chg="add mod">
          <ac:chgData name="Perrine RODIER - Le Nouveau Belier" userId="8d18d86c-7c03-4563-8894-8ee266adb6ca" providerId="ADAL" clId="{92C01678-6E4F-4C9A-B724-5B63BBEAAC76}" dt="2025-06-04T20:59:09.008" v="218" actId="20577"/>
          <ac:spMkLst>
            <pc:docMk/>
            <pc:sldMk cId="3771347703" sldId="3582"/>
            <ac:spMk id="5" creationId="{89AFDC74-8D8F-5721-6312-4A245818BCF2}"/>
          </ac:spMkLst>
        </pc:spChg>
        <pc:picChg chg="mod">
          <ac:chgData name="Perrine RODIER - Le Nouveau Belier" userId="8d18d86c-7c03-4563-8894-8ee266adb6ca" providerId="ADAL" clId="{92C01678-6E4F-4C9A-B724-5B63BBEAAC76}" dt="2025-06-04T20:58:29.646" v="176" actId="14826"/>
          <ac:picMkLst>
            <pc:docMk/>
            <pc:sldMk cId="3771347703" sldId="3582"/>
            <ac:picMk id="8" creationId="{75161F03-35CB-CBB9-984E-3B6F6B447084}"/>
          </ac:picMkLst>
        </pc:picChg>
      </pc:sldChg>
      <pc:sldChg chg="modSp add mod">
        <pc:chgData name="Perrine RODIER - Le Nouveau Belier" userId="8d18d86c-7c03-4563-8894-8ee266adb6ca" providerId="ADAL" clId="{92C01678-6E4F-4C9A-B724-5B63BBEAAC76}" dt="2025-06-04T20:59:45.340" v="253" actId="20577"/>
        <pc:sldMkLst>
          <pc:docMk/>
          <pc:sldMk cId="446387812" sldId="3583"/>
        </pc:sldMkLst>
        <pc:spChg chg="mod">
          <ac:chgData name="Perrine RODIER - Le Nouveau Belier" userId="8d18d86c-7c03-4563-8894-8ee266adb6ca" providerId="ADAL" clId="{92C01678-6E4F-4C9A-B724-5B63BBEAAC76}" dt="2025-06-04T20:59:45.340" v="253" actId="20577"/>
          <ac:spMkLst>
            <pc:docMk/>
            <pc:sldMk cId="446387812" sldId="3583"/>
            <ac:spMk id="5" creationId="{A5DF9FF6-36E9-6D32-79DE-717678C49BD1}"/>
          </ac:spMkLst>
        </pc:spChg>
        <pc:picChg chg="mod">
          <ac:chgData name="Perrine RODIER - Le Nouveau Belier" userId="8d18d86c-7c03-4563-8894-8ee266adb6ca" providerId="ADAL" clId="{92C01678-6E4F-4C9A-B724-5B63BBEAAC76}" dt="2025-06-04T20:59:25.097" v="222" actId="14826"/>
          <ac:picMkLst>
            <pc:docMk/>
            <pc:sldMk cId="446387812" sldId="3583"/>
            <ac:picMk id="8" creationId="{AD6F63E2-B70D-6C50-543B-60ECEB8CE259}"/>
          </ac:picMkLst>
        </pc:picChg>
      </pc:sldChg>
      <pc:sldChg chg="modSp add mod ord">
        <pc:chgData name="Perrine RODIER - Le Nouveau Belier" userId="8d18d86c-7c03-4563-8894-8ee266adb6ca" providerId="ADAL" clId="{92C01678-6E4F-4C9A-B724-5B63BBEAAC76}" dt="2025-06-04T21:01:16.551" v="319"/>
        <pc:sldMkLst>
          <pc:docMk/>
          <pc:sldMk cId="3964681968" sldId="3584"/>
        </pc:sldMkLst>
        <pc:spChg chg="mod">
          <ac:chgData name="Perrine RODIER - Le Nouveau Belier" userId="8d18d86c-7c03-4563-8894-8ee266adb6ca" providerId="ADAL" clId="{92C01678-6E4F-4C9A-B724-5B63BBEAAC76}" dt="2025-06-04T21:00:27.898" v="276" actId="20577"/>
          <ac:spMkLst>
            <pc:docMk/>
            <pc:sldMk cId="3964681968" sldId="3584"/>
            <ac:spMk id="5" creationId="{CAF5C593-F9BA-1D98-9D58-7736796C5A60}"/>
          </ac:spMkLst>
        </pc:spChg>
        <pc:picChg chg="mod">
          <ac:chgData name="Perrine RODIER - Le Nouveau Belier" userId="8d18d86c-7c03-4563-8894-8ee266adb6ca" providerId="ADAL" clId="{92C01678-6E4F-4C9A-B724-5B63BBEAAC76}" dt="2025-06-04T20:59:57.723" v="255" actId="14826"/>
          <ac:picMkLst>
            <pc:docMk/>
            <pc:sldMk cId="3964681968" sldId="3584"/>
            <ac:picMk id="8" creationId="{3D8D20AA-D24B-80AB-61DF-6C7D943BA5ED}"/>
          </ac:picMkLst>
        </pc:picChg>
      </pc:sldChg>
      <pc:sldChg chg="modSp add mod ord">
        <pc:chgData name="Perrine RODIER - Le Nouveau Belier" userId="8d18d86c-7c03-4563-8894-8ee266adb6ca" providerId="ADAL" clId="{92C01678-6E4F-4C9A-B724-5B63BBEAAC76}" dt="2025-06-04T21:01:11.996" v="317"/>
        <pc:sldMkLst>
          <pc:docMk/>
          <pc:sldMk cId="3553649915" sldId="3585"/>
        </pc:sldMkLst>
        <pc:spChg chg="mod">
          <ac:chgData name="Perrine RODIER - Le Nouveau Belier" userId="8d18d86c-7c03-4563-8894-8ee266adb6ca" providerId="ADAL" clId="{92C01678-6E4F-4C9A-B724-5B63BBEAAC76}" dt="2025-06-04T21:01:03.792" v="315" actId="20577"/>
          <ac:spMkLst>
            <pc:docMk/>
            <pc:sldMk cId="3553649915" sldId="3585"/>
            <ac:spMk id="5" creationId="{1E838232-F5E8-3316-3B8A-B38F83AA1B80}"/>
          </ac:spMkLst>
        </pc:spChg>
        <pc:picChg chg="mod">
          <ac:chgData name="Perrine RODIER - Le Nouveau Belier" userId="8d18d86c-7c03-4563-8894-8ee266adb6ca" providerId="ADAL" clId="{92C01678-6E4F-4C9A-B724-5B63BBEAAC76}" dt="2025-06-04T21:00:41.388" v="278" actId="14826"/>
          <ac:picMkLst>
            <pc:docMk/>
            <pc:sldMk cId="3553649915" sldId="3585"/>
            <ac:picMk id="8" creationId="{C4968DBB-B8D4-63A0-E50F-81AB424DE9B0}"/>
          </ac:picMkLst>
        </pc:picChg>
      </pc:sldChg>
      <pc:sldChg chg="modSp add mod">
        <pc:chgData name="Perrine RODIER - Le Nouveau Belier" userId="8d18d86c-7c03-4563-8894-8ee266adb6ca" providerId="ADAL" clId="{92C01678-6E4F-4C9A-B724-5B63BBEAAC76}" dt="2025-06-04T21:02:51.335" v="363" actId="20577"/>
        <pc:sldMkLst>
          <pc:docMk/>
          <pc:sldMk cId="1561670088" sldId="3586"/>
        </pc:sldMkLst>
        <pc:spChg chg="mod">
          <ac:chgData name="Perrine RODIER - Le Nouveau Belier" userId="8d18d86c-7c03-4563-8894-8ee266adb6ca" providerId="ADAL" clId="{92C01678-6E4F-4C9A-B724-5B63BBEAAC76}" dt="2025-06-04T21:02:51.335" v="363" actId="20577"/>
          <ac:spMkLst>
            <pc:docMk/>
            <pc:sldMk cId="1561670088" sldId="3586"/>
            <ac:spMk id="2" creationId="{CF0973D0-EB0E-D70C-F94C-0F7B82A96C5F}"/>
          </ac:spMkLst>
        </pc:spChg>
      </pc:sldChg>
      <pc:sldChg chg="modSp add mod">
        <pc:chgData name="Perrine RODIER - Le Nouveau Belier" userId="8d18d86c-7c03-4563-8894-8ee266adb6ca" providerId="ADAL" clId="{92C01678-6E4F-4C9A-B724-5B63BBEAAC76}" dt="2025-06-04T21:03:47.112" v="410" actId="404"/>
        <pc:sldMkLst>
          <pc:docMk/>
          <pc:sldMk cId="4251449297" sldId="3587"/>
        </pc:sldMkLst>
        <pc:spChg chg="mod">
          <ac:chgData name="Perrine RODIER - Le Nouveau Belier" userId="8d18d86c-7c03-4563-8894-8ee266adb6ca" providerId="ADAL" clId="{92C01678-6E4F-4C9A-B724-5B63BBEAAC76}" dt="2025-06-04T21:03:47.112" v="410" actId="404"/>
          <ac:spMkLst>
            <pc:docMk/>
            <pc:sldMk cId="4251449297" sldId="3587"/>
            <ac:spMk id="3" creationId="{B5B44857-0E8F-5F0E-0E01-E37439E6DF71}"/>
          </ac:spMkLst>
        </pc:spChg>
        <pc:picChg chg="mod">
          <ac:chgData name="Perrine RODIER - Le Nouveau Belier" userId="8d18d86c-7c03-4563-8894-8ee266adb6ca" providerId="ADAL" clId="{92C01678-6E4F-4C9A-B724-5B63BBEAAC76}" dt="2025-06-04T21:03:10.529" v="365" actId="14826"/>
          <ac:picMkLst>
            <pc:docMk/>
            <pc:sldMk cId="4251449297" sldId="3587"/>
            <ac:picMk id="6" creationId="{BA56B31E-79F7-D8B5-74FB-82BD331B9344}"/>
          </ac:picMkLst>
        </pc:picChg>
      </pc:sldChg>
      <pc:sldChg chg="modSp add mod">
        <pc:chgData name="Perrine RODIER - Le Nouveau Belier" userId="8d18d86c-7c03-4563-8894-8ee266adb6ca" providerId="ADAL" clId="{92C01678-6E4F-4C9A-B724-5B63BBEAAC76}" dt="2025-06-04T21:04:46.667" v="440" actId="20577"/>
        <pc:sldMkLst>
          <pc:docMk/>
          <pc:sldMk cId="51268243" sldId="3588"/>
        </pc:sldMkLst>
        <pc:spChg chg="mod">
          <ac:chgData name="Perrine RODIER - Le Nouveau Belier" userId="8d18d86c-7c03-4563-8894-8ee266adb6ca" providerId="ADAL" clId="{92C01678-6E4F-4C9A-B724-5B63BBEAAC76}" dt="2025-06-04T21:04:46.667" v="440" actId="20577"/>
          <ac:spMkLst>
            <pc:docMk/>
            <pc:sldMk cId="51268243" sldId="3588"/>
            <ac:spMk id="3" creationId="{1B306A4B-D74A-D382-CC11-7E07C2F89401}"/>
          </ac:spMkLst>
        </pc:spChg>
      </pc:sldChg>
      <pc:sldChg chg="addSp delSp modSp add mod">
        <pc:chgData name="Perrine RODIER - Le Nouveau Belier" userId="8d18d86c-7c03-4563-8894-8ee266adb6ca" providerId="ADAL" clId="{92C01678-6E4F-4C9A-B724-5B63BBEAAC76}" dt="2025-06-04T21:05:09.877" v="469" actId="1036"/>
        <pc:sldMkLst>
          <pc:docMk/>
          <pc:sldMk cId="1906827361" sldId="3589"/>
        </pc:sldMkLst>
        <pc:picChg chg="add mod">
          <ac:chgData name="Perrine RODIER - Le Nouveau Belier" userId="8d18d86c-7c03-4563-8894-8ee266adb6ca" providerId="ADAL" clId="{92C01678-6E4F-4C9A-B724-5B63BBEAAC76}" dt="2025-06-04T21:05:09.877" v="469" actId="1036"/>
          <ac:picMkLst>
            <pc:docMk/>
            <pc:sldMk cId="1906827361" sldId="3589"/>
            <ac:picMk id="8" creationId="{B20ACEA3-D7F4-DD3A-E982-E44B530C8F42}"/>
          </ac:picMkLst>
        </pc:picChg>
      </pc:sldChg>
    </pc:docChg>
  </pc:docChgLst>
  <pc:docChgLst>
    <pc:chgData name="Perrine RODIER - Le Nouveau Belier" userId="8d18d86c-7c03-4563-8894-8ee266adb6ca" providerId="ADAL" clId="{36CD1882-082D-4A63-9921-2BC149E19759}"/>
    <pc:docChg chg="undo custSel addSld delSld modSld sldOrd">
      <pc:chgData name="Perrine RODIER - Le Nouveau Belier" userId="8d18d86c-7c03-4563-8894-8ee266adb6ca" providerId="ADAL" clId="{36CD1882-082D-4A63-9921-2BC149E19759}" dt="2025-06-12T07:48:34.625" v="667" actId="120"/>
      <pc:docMkLst>
        <pc:docMk/>
      </pc:docMkLst>
      <pc:sldChg chg="add del">
        <pc:chgData name="Perrine RODIER - Le Nouveau Belier" userId="8d18d86c-7c03-4563-8894-8ee266adb6ca" providerId="ADAL" clId="{36CD1882-082D-4A63-9921-2BC149E19759}" dt="2025-06-12T07:40:09.545" v="549"/>
        <pc:sldMkLst>
          <pc:docMk/>
          <pc:sldMk cId="1485696187" sldId="3500"/>
        </pc:sldMkLst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2327531259" sldId="3532"/>
        </pc:sldMkLst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633341539" sldId="3535"/>
        </pc:sldMkLst>
      </pc:sldChg>
      <pc:sldChg chg="add del">
        <pc:chgData name="Perrine RODIER - Le Nouveau Belier" userId="8d18d86c-7c03-4563-8894-8ee266adb6ca" providerId="ADAL" clId="{36CD1882-082D-4A63-9921-2BC149E19759}" dt="2025-06-12T07:40:09.545" v="549"/>
        <pc:sldMkLst>
          <pc:docMk/>
          <pc:sldMk cId="105305407" sldId="3536"/>
        </pc:sldMkLst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3389774394" sldId="3537"/>
        </pc:sldMkLst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3857061994" sldId="3538"/>
        </pc:sldMkLst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1738298399" sldId="3539"/>
        </pc:sldMkLst>
      </pc:sldChg>
      <pc:sldChg chg="add">
        <pc:chgData name="Perrine RODIER - Le Nouveau Belier" userId="8d18d86c-7c03-4563-8894-8ee266adb6ca" providerId="ADAL" clId="{36CD1882-082D-4A63-9921-2BC149E19759}" dt="2025-06-12T07:40:38.576" v="551"/>
        <pc:sldMkLst>
          <pc:docMk/>
          <pc:sldMk cId="698034898" sldId="3540"/>
        </pc:sldMkLst>
      </pc:sldChg>
      <pc:sldChg chg="add">
        <pc:chgData name="Perrine RODIER - Le Nouveau Belier" userId="8d18d86c-7c03-4563-8894-8ee266adb6ca" providerId="ADAL" clId="{36CD1882-082D-4A63-9921-2BC149E19759}" dt="2025-06-12T07:40:38.576" v="551"/>
        <pc:sldMkLst>
          <pc:docMk/>
          <pc:sldMk cId="2590510736" sldId="3541"/>
        </pc:sldMkLst>
      </pc:sldChg>
      <pc:sldChg chg="modSp add mod">
        <pc:chgData name="Perrine RODIER - Le Nouveau Belier" userId="8d18d86c-7c03-4563-8894-8ee266adb6ca" providerId="ADAL" clId="{36CD1882-082D-4A63-9921-2BC149E19759}" dt="2025-06-12T07:43:10.264" v="571" actId="404"/>
        <pc:sldMkLst>
          <pc:docMk/>
          <pc:sldMk cId="2216685864" sldId="3542"/>
        </pc:sldMkLst>
        <pc:spChg chg="mod">
          <ac:chgData name="Perrine RODIER - Le Nouveau Belier" userId="8d18d86c-7c03-4563-8894-8ee266adb6ca" providerId="ADAL" clId="{36CD1882-082D-4A63-9921-2BC149E19759}" dt="2025-06-12T07:43:10.264" v="571" actId="404"/>
          <ac:spMkLst>
            <pc:docMk/>
            <pc:sldMk cId="2216685864" sldId="3542"/>
            <ac:spMk id="3" creationId="{14D6533D-4F72-08D6-6EE0-8D3367C152EE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2T07:43:38.480" v="579" actId="403"/>
        <pc:sldMkLst>
          <pc:docMk/>
          <pc:sldMk cId="1555968525" sldId="3543"/>
        </pc:sldMkLst>
        <pc:spChg chg="mod">
          <ac:chgData name="Perrine RODIER - Le Nouveau Belier" userId="8d18d86c-7c03-4563-8894-8ee266adb6ca" providerId="ADAL" clId="{36CD1882-082D-4A63-9921-2BC149E19759}" dt="2025-06-12T07:43:38.480" v="579" actId="403"/>
          <ac:spMkLst>
            <pc:docMk/>
            <pc:sldMk cId="1555968525" sldId="3543"/>
            <ac:spMk id="3" creationId="{0329C0A1-D99D-C2F5-2685-031158891243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2T07:43:57.297" v="585" actId="20577"/>
        <pc:sldMkLst>
          <pc:docMk/>
          <pc:sldMk cId="162000618" sldId="3544"/>
        </pc:sldMkLst>
        <pc:spChg chg="mod">
          <ac:chgData name="Perrine RODIER - Le Nouveau Belier" userId="8d18d86c-7c03-4563-8894-8ee266adb6ca" providerId="ADAL" clId="{36CD1882-082D-4A63-9921-2BC149E19759}" dt="2025-06-12T07:43:57.297" v="585" actId="20577"/>
          <ac:spMkLst>
            <pc:docMk/>
            <pc:sldMk cId="162000618" sldId="3544"/>
            <ac:spMk id="3" creationId="{217C021A-5BFC-4150-8365-9E8541FC4240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2T07:44:08.579" v="591" actId="20577"/>
        <pc:sldMkLst>
          <pc:docMk/>
          <pc:sldMk cId="2739112700" sldId="3545"/>
        </pc:sldMkLst>
        <pc:spChg chg="mod">
          <ac:chgData name="Perrine RODIER - Le Nouveau Belier" userId="8d18d86c-7c03-4563-8894-8ee266adb6ca" providerId="ADAL" clId="{36CD1882-082D-4A63-9921-2BC149E19759}" dt="2025-06-12T07:44:08.579" v="591" actId="20577"/>
          <ac:spMkLst>
            <pc:docMk/>
            <pc:sldMk cId="2739112700" sldId="3545"/>
            <ac:spMk id="3" creationId="{041382B6-85F7-99B3-FEFD-F88B8A2FDA31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2T07:44:18.622" v="596" actId="404"/>
        <pc:sldMkLst>
          <pc:docMk/>
          <pc:sldMk cId="1012941104" sldId="3546"/>
        </pc:sldMkLst>
        <pc:spChg chg="mod">
          <ac:chgData name="Perrine RODIER - Le Nouveau Belier" userId="8d18d86c-7c03-4563-8894-8ee266adb6ca" providerId="ADAL" clId="{36CD1882-082D-4A63-9921-2BC149E19759}" dt="2025-06-12T07:44:18.622" v="596" actId="404"/>
          <ac:spMkLst>
            <pc:docMk/>
            <pc:sldMk cId="1012941104" sldId="3546"/>
            <ac:spMk id="3" creationId="{9C0083FE-F410-62A0-F541-8C0766C64574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2T07:43:18.182" v="572" actId="403"/>
        <pc:sldMkLst>
          <pc:docMk/>
          <pc:sldMk cId="777339748" sldId="3547"/>
        </pc:sldMkLst>
        <pc:spChg chg="mod">
          <ac:chgData name="Perrine RODIER - Le Nouveau Belier" userId="8d18d86c-7c03-4563-8894-8ee266adb6ca" providerId="ADAL" clId="{36CD1882-082D-4A63-9921-2BC149E19759}" dt="2025-06-12T07:43:18.182" v="572" actId="403"/>
          <ac:spMkLst>
            <pc:docMk/>
            <pc:sldMk cId="777339748" sldId="3547"/>
            <ac:spMk id="3" creationId="{5B01F841-A0BA-E895-2D1C-A98BB91A4985}"/>
          </ac:spMkLst>
        </pc:spChg>
      </pc:sldChg>
      <pc:sldChg chg="addSp delSp modSp add mod">
        <pc:chgData name="Perrine RODIER - Le Nouveau Belier" userId="8d18d86c-7c03-4563-8894-8ee266adb6ca" providerId="ADAL" clId="{36CD1882-082D-4A63-9921-2BC149E19759}" dt="2025-06-12T07:46:56.609" v="640" actId="20577"/>
        <pc:sldMkLst>
          <pc:docMk/>
          <pc:sldMk cId="182938672" sldId="3548"/>
        </pc:sldMkLst>
        <pc:spChg chg="del">
          <ac:chgData name="Perrine RODIER - Le Nouveau Belier" userId="8d18d86c-7c03-4563-8894-8ee266adb6ca" providerId="ADAL" clId="{36CD1882-082D-4A63-9921-2BC149E19759}" dt="2025-06-12T07:44:27.643" v="597" actId="478"/>
          <ac:spMkLst>
            <pc:docMk/>
            <pc:sldMk cId="182938672" sldId="3548"/>
            <ac:spMk id="3" creationId="{B5D0969D-8719-0BEB-8336-43AF66435D91}"/>
          </ac:spMkLst>
        </pc:spChg>
        <pc:spChg chg="mod">
          <ac:chgData name="Perrine RODIER - Le Nouveau Belier" userId="8d18d86c-7c03-4563-8894-8ee266adb6ca" providerId="ADAL" clId="{36CD1882-082D-4A63-9921-2BC149E19759}" dt="2025-06-12T07:46:18.214" v="624" actId="1076"/>
          <ac:spMkLst>
            <pc:docMk/>
            <pc:sldMk cId="182938672" sldId="3548"/>
            <ac:spMk id="4" creationId="{F6ABC90F-30DC-4C70-8FAC-8335E3E59DBC}"/>
          </ac:spMkLst>
        </pc:spChg>
        <pc:spChg chg="add mod">
          <ac:chgData name="Perrine RODIER - Le Nouveau Belier" userId="8d18d86c-7c03-4563-8894-8ee266adb6ca" providerId="ADAL" clId="{36CD1882-082D-4A63-9921-2BC149E19759}" dt="2025-06-12T07:46:28.113" v="626" actId="1076"/>
          <ac:spMkLst>
            <pc:docMk/>
            <pc:sldMk cId="182938672" sldId="3548"/>
            <ac:spMk id="5" creationId="{9DC06E16-6F91-C269-9C90-CB89DF9727B2}"/>
          </ac:spMkLst>
        </pc:spChg>
        <pc:spChg chg="add mod">
          <ac:chgData name="Perrine RODIER - Le Nouveau Belier" userId="8d18d86c-7c03-4563-8894-8ee266adb6ca" providerId="ADAL" clId="{36CD1882-082D-4A63-9921-2BC149E19759}" dt="2025-06-12T07:46:33.348" v="628" actId="20577"/>
          <ac:spMkLst>
            <pc:docMk/>
            <pc:sldMk cId="182938672" sldId="3548"/>
            <ac:spMk id="6" creationId="{16DB39B8-ABA5-6DD8-1BA0-22C066D91F84}"/>
          </ac:spMkLst>
        </pc:spChg>
        <pc:spChg chg="add mod">
          <ac:chgData name="Perrine RODIER - Le Nouveau Belier" userId="8d18d86c-7c03-4563-8894-8ee266adb6ca" providerId="ADAL" clId="{36CD1882-082D-4A63-9921-2BC149E19759}" dt="2025-06-12T07:46:44.166" v="632" actId="20577"/>
          <ac:spMkLst>
            <pc:docMk/>
            <pc:sldMk cId="182938672" sldId="3548"/>
            <ac:spMk id="7" creationId="{6E346C7D-1D9B-42E8-9CD4-C106555BEE5F}"/>
          </ac:spMkLst>
        </pc:spChg>
        <pc:spChg chg="add mod">
          <ac:chgData name="Perrine RODIER - Le Nouveau Belier" userId="8d18d86c-7c03-4563-8894-8ee266adb6ca" providerId="ADAL" clId="{36CD1882-082D-4A63-9921-2BC149E19759}" dt="2025-06-12T07:46:46.443" v="634" actId="20577"/>
          <ac:spMkLst>
            <pc:docMk/>
            <pc:sldMk cId="182938672" sldId="3548"/>
            <ac:spMk id="8" creationId="{6AD325B2-E26D-E104-E239-211577443781}"/>
          </ac:spMkLst>
        </pc:spChg>
        <pc:spChg chg="add mod">
          <ac:chgData name="Perrine RODIER - Le Nouveau Belier" userId="8d18d86c-7c03-4563-8894-8ee266adb6ca" providerId="ADAL" clId="{36CD1882-082D-4A63-9921-2BC149E19759}" dt="2025-06-12T07:46:53.816" v="638" actId="20577"/>
          <ac:spMkLst>
            <pc:docMk/>
            <pc:sldMk cId="182938672" sldId="3548"/>
            <ac:spMk id="9" creationId="{5068EE44-91FD-DA2B-BCE2-DF2DD50D7B84}"/>
          </ac:spMkLst>
        </pc:spChg>
        <pc:spChg chg="add mod">
          <ac:chgData name="Perrine RODIER - Le Nouveau Belier" userId="8d18d86c-7c03-4563-8894-8ee266adb6ca" providerId="ADAL" clId="{36CD1882-082D-4A63-9921-2BC149E19759}" dt="2025-06-12T07:46:56.609" v="640" actId="20577"/>
          <ac:spMkLst>
            <pc:docMk/>
            <pc:sldMk cId="182938672" sldId="3548"/>
            <ac:spMk id="11" creationId="{5A1EE074-4757-2D38-1137-4F768402D692}"/>
          </ac:spMkLst>
        </pc:sp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10" creationId="{4CF51DF5-E477-4388-528E-B88454D947BB}"/>
          </ac:picMkLst>
        </pc:pic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12" creationId="{E09B43E0-4B68-FC4C-D10C-136F9FC13BC3}"/>
          </ac:picMkLst>
        </pc:pic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14" creationId="{7D07F243-EB4F-C03A-3902-973B610A3A2F}"/>
          </ac:picMkLst>
        </pc:pic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16" creationId="{154E108C-AF93-DCA1-22BA-4C424C423F01}"/>
          </ac:picMkLst>
        </pc:pic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18" creationId="{88D06CFE-CECA-3CBC-DE8A-F1CF810D4E42}"/>
          </ac:picMkLst>
        </pc:picChg>
        <pc:picChg chg="mod">
          <ac:chgData name="Perrine RODIER - Le Nouveau Belier" userId="8d18d86c-7c03-4563-8894-8ee266adb6ca" providerId="ADAL" clId="{36CD1882-082D-4A63-9921-2BC149E19759}" dt="2025-06-12T07:46:28.113" v="626" actId="1076"/>
          <ac:picMkLst>
            <pc:docMk/>
            <pc:sldMk cId="182938672" sldId="3548"/>
            <ac:picMk id="20" creationId="{15477775-B662-30CF-7E76-B116F5AF824E}"/>
          </ac:picMkLst>
        </pc:picChg>
      </pc:sldChg>
      <pc:sldChg chg="del">
        <pc:chgData name="Perrine RODIER - Le Nouveau Belier" userId="8d18d86c-7c03-4563-8894-8ee266adb6ca" providerId="ADAL" clId="{36CD1882-082D-4A63-9921-2BC149E19759}" dt="2025-06-12T07:40:22.364" v="550" actId="47"/>
        <pc:sldMkLst>
          <pc:docMk/>
          <pc:sldMk cId="3434729805" sldId="3577"/>
        </pc:sldMkLst>
      </pc:sldChg>
      <pc:sldChg chg="ord">
        <pc:chgData name="Perrine RODIER - Le Nouveau Belier" userId="8d18d86c-7c03-4563-8894-8ee266adb6ca" providerId="ADAL" clId="{36CD1882-082D-4A63-9921-2BC149E19759}" dt="2025-06-11T16:06:51.385" v="277"/>
        <pc:sldMkLst>
          <pc:docMk/>
          <pc:sldMk cId="3989353866" sldId="3580"/>
        </pc:sldMkLst>
      </pc:sldChg>
      <pc:sldChg chg="ord">
        <pc:chgData name="Perrine RODIER - Le Nouveau Belier" userId="8d18d86c-7c03-4563-8894-8ee266adb6ca" providerId="ADAL" clId="{36CD1882-082D-4A63-9921-2BC149E19759}" dt="2025-06-11T16:07:05.058" v="281"/>
        <pc:sldMkLst>
          <pc:docMk/>
          <pc:sldMk cId="4208502653" sldId="3581"/>
        </pc:sldMkLst>
      </pc:sldChg>
      <pc:sldChg chg="ord">
        <pc:chgData name="Perrine RODIER - Le Nouveau Belier" userId="8d18d86c-7c03-4563-8894-8ee266adb6ca" providerId="ADAL" clId="{36CD1882-082D-4A63-9921-2BC149E19759}" dt="2025-06-11T16:07:22.734" v="283"/>
        <pc:sldMkLst>
          <pc:docMk/>
          <pc:sldMk cId="3964681968" sldId="3584"/>
        </pc:sldMkLst>
      </pc:sldChg>
      <pc:sldChg chg="addSp delSp modSp mod">
        <pc:chgData name="Perrine RODIER - Le Nouveau Belier" userId="8d18d86c-7c03-4563-8894-8ee266adb6ca" providerId="ADAL" clId="{36CD1882-082D-4A63-9921-2BC149E19759}" dt="2025-06-11T16:08:48.645" v="314" actId="20577"/>
        <pc:sldMkLst>
          <pc:docMk/>
          <pc:sldMk cId="4251449297" sldId="3587"/>
        </pc:sldMkLst>
        <pc:spChg chg="mod">
          <ac:chgData name="Perrine RODIER - Le Nouveau Belier" userId="8d18d86c-7c03-4563-8894-8ee266adb6ca" providerId="ADAL" clId="{36CD1882-082D-4A63-9921-2BC149E19759}" dt="2025-06-11T16:08:48.645" v="314" actId="20577"/>
          <ac:spMkLst>
            <pc:docMk/>
            <pc:sldMk cId="4251449297" sldId="3587"/>
            <ac:spMk id="3" creationId="{B5B44857-0E8F-5F0E-0E01-E37439E6DF71}"/>
          </ac:spMkLst>
        </pc:spChg>
        <pc:picChg chg="add mod">
          <ac:chgData name="Perrine RODIER - Le Nouveau Belier" userId="8d18d86c-7c03-4563-8894-8ee266adb6ca" providerId="ADAL" clId="{36CD1882-082D-4A63-9921-2BC149E19759}" dt="2025-06-11T16:08:39.046" v="304" actId="14826"/>
          <ac:picMkLst>
            <pc:docMk/>
            <pc:sldMk cId="4251449297" sldId="3587"/>
            <ac:picMk id="5" creationId="{27F6795F-77FF-7E32-F118-3609D740B84D}"/>
          </ac:picMkLst>
        </pc:picChg>
        <pc:picChg chg="add del mod">
          <ac:chgData name="Perrine RODIER - Le Nouveau Belier" userId="8d18d86c-7c03-4563-8894-8ee266adb6ca" providerId="ADAL" clId="{36CD1882-082D-4A63-9921-2BC149E19759}" dt="2025-06-11T16:08:40.783" v="307" actId="14826"/>
          <ac:picMkLst>
            <pc:docMk/>
            <pc:sldMk cId="4251449297" sldId="3587"/>
            <ac:picMk id="6" creationId="{BA56B31E-79F7-D8B5-74FB-82BD331B9344}"/>
          </ac:picMkLst>
        </pc:picChg>
      </pc:sldChg>
      <pc:sldChg chg="addSp delSp modSp mod">
        <pc:chgData name="Perrine RODIER - Le Nouveau Belier" userId="8d18d86c-7c03-4563-8894-8ee266adb6ca" providerId="ADAL" clId="{36CD1882-082D-4A63-9921-2BC149E19759}" dt="2025-06-11T16:33:31.385" v="542" actId="1035"/>
        <pc:sldMkLst>
          <pc:docMk/>
          <pc:sldMk cId="51268243" sldId="3588"/>
        </pc:sldMkLst>
        <pc:spChg chg="mod">
          <ac:chgData name="Perrine RODIER - Le Nouveau Belier" userId="8d18d86c-7c03-4563-8894-8ee266adb6ca" providerId="ADAL" clId="{36CD1882-082D-4A63-9921-2BC149E19759}" dt="2025-06-11T16:20:00.418" v="482" actId="20577"/>
          <ac:spMkLst>
            <pc:docMk/>
            <pc:sldMk cId="51268243" sldId="3588"/>
            <ac:spMk id="3" creationId="{1B306A4B-D74A-D382-CC11-7E07C2F89401}"/>
          </ac:spMkLst>
        </pc:spChg>
        <pc:picChg chg="del">
          <ac:chgData name="Perrine RODIER - Le Nouveau Belier" userId="8d18d86c-7c03-4563-8894-8ee266adb6ca" providerId="ADAL" clId="{36CD1882-082D-4A63-9921-2BC149E19759}" dt="2025-06-11T16:33:17.981" v="532" actId="478"/>
          <ac:picMkLst>
            <pc:docMk/>
            <pc:sldMk cId="51268243" sldId="3588"/>
            <ac:picMk id="6" creationId="{C2FA3AFC-232A-C366-3139-9D2FD5B4F5D4}"/>
          </ac:picMkLst>
        </pc:picChg>
        <pc:picChg chg="add mod">
          <ac:chgData name="Perrine RODIER - Le Nouveau Belier" userId="8d18d86c-7c03-4563-8894-8ee266adb6ca" providerId="ADAL" clId="{36CD1882-082D-4A63-9921-2BC149E19759}" dt="2025-06-11T16:33:31.385" v="542" actId="1035"/>
          <ac:picMkLst>
            <pc:docMk/>
            <pc:sldMk cId="51268243" sldId="3588"/>
            <ac:picMk id="1026" creationId="{8B4CF2E0-8FA4-8427-9F56-81A784144263}"/>
          </ac:picMkLst>
        </pc:picChg>
      </pc:sldChg>
      <pc:sldChg chg="addSp delSp modSp mod">
        <pc:chgData name="Perrine RODIER - Le Nouveau Belier" userId="8d18d86c-7c03-4563-8894-8ee266adb6ca" providerId="ADAL" clId="{36CD1882-082D-4A63-9921-2BC149E19759}" dt="2025-06-11T16:49:43.569" v="546" actId="14826"/>
        <pc:sldMkLst>
          <pc:docMk/>
          <pc:sldMk cId="1906827361" sldId="3589"/>
        </pc:sldMkLst>
        <pc:spChg chg="mod">
          <ac:chgData name="Perrine RODIER - Le Nouveau Belier" userId="8d18d86c-7c03-4563-8894-8ee266adb6ca" providerId="ADAL" clId="{36CD1882-082D-4A63-9921-2BC149E19759}" dt="2025-06-11T16:20:04.111" v="484" actId="20577"/>
          <ac:spMkLst>
            <pc:docMk/>
            <pc:sldMk cId="1906827361" sldId="3589"/>
            <ac:spMk id="3" creationId="{2B62A006-4F60-D833-2873-E5AE05960925}"/>
          </ac:spMkLst>
        </pc:spChg>
        <pc:picChg chg="add del mod">
          <ac:chgData name="Perrine RODIER - Le Nouveau Belier" userId="8d18d86c-7c03-4563-8894-8ee266adb6ca" providerId="ADAL" clId="{36CD1882-082D-4A63-9921-2BC149E19759}" dt="2025-06-11T16:33:53.716" v="545" actId="478"/>
          <ac:picMkLst>
            <pc:docMk/>
            <pc:sldMk cId="1906827361" sldId="3589"/>
            <ac:picMk id="5" creationId="{47D69AFF-593A-35CD-FEF6-7362448868C1}"/>
          </ac:picMkLst>
        </pc:picChg>
        <pc:picChg chg="mod">
          <ac:chgData name="Perrine RODIER - Le Nouveau Belier" userId="8d18d86c-7c03-4563-8894-8ee266adb6ca" providerId="ADAL" clId="{36CD1882-082D-4A63-9921-2BC149E19759}" dt="2025-06-11T16:49:43.569" v="546" actId="14826"/>
          <ac:picMkLst>
            <pc:docMk/>
            <pc:sldMk cId="1906827361" sldId="3589"/>
            <ac:picMk id="8" creationId="{B20ACEA3-D7F4-DD3A-E982-E44B530C8F42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5:57:15.076" v="21" actId="20577"/>
        <pc:sldMkLst>
          <pc:docMk/>
          <pc:sldMk cId="4264171498" sldId="3590"/>
        </pc:sldMkLst>
        <pc:spChg chg="mod">
          <ac:chgData name="Perrine RODIER - Le Nouveau Belier" userId="8d18d86c-7c03-4563-8894-8ee266adb6ca" providerId="ADAL" clId="{36CD1882-082D-4A63-9921-2BC149E19759}" dt="2025-06-11T15:57:15.076" v="21" actId="20577"/>
          <ac:spMkLst>
            <pc:docMk/>
            <pc:sldMk cId="4264171498" sldId="3590"/>
            <ac:spMk id="2" creationId="{4A920C3C-939E-678D-DE6A-BCEBCE692982}"/>
          </ac:spMkLst>
        </pc:spChg>
      </pc:sldChg>
      <pc:sldChg chg="modSp add mod">
        <pc:chgData name="Perrine RODIER - Le Nouveau Belier" userId="8d18d86c-7c03-4563-8894-8ee266adb6ca" providerId="ADAL" clId="{36CD1882-082D-4A63-9921-2BC149E19759}" dt="2025-06-11T15:58:25.151" v="37" actId="1076"/>
        <pc:sldMkLst>
          <pc:docMk/>
          <pc:sldMk cId="276401867" sldId="3591"/>
        </pc:sldMkLst>
        <pc:spChg chg="mod">
          <ac:chgData name="Perrine RODIER - Le Nouveau Belier" userId="8d18d86c-7c03-4563-8894-8ee266adb6ca" providerId="ADAL" clId="{36CD1882-082D-4A63-9921-2BC149E19759}" dt="2025-06-11T15:57:39.017" v="32" actId="20577"/>
          <ac:spMkLst>
            <pc:docMk/>
            <pc:sldMk cId="276401867" sldId="3591"/>
            <ac:spMk id="3" creationId="{CC9C7F50-281B-B730-321D-26F71A73FABE}"/>
          </ac:spMkLst>
        </pc:spChg>
        <pc:picChg chg="mod modCrop">
          <ac:chgData name="Perrine RODIER - Le Nouveau Belier" userId="8d18d86c-7c03-4563-8894-8ee266adb6ca" providerId="ADAL" clId="{36CD1882-082D-4A63-9921-2BC149E19759}" dt="2025-06-11T15:58:25.151" v="37" actId="1076"/>
          <ac:picMkLst>
            <pc:docMk/>
            <pc:sldMk cId="276401867" sldId="3591"/>
            <ac:picMk id="6" creationId="{4553CD30-22BC-C958-E882-F36FC7FD3FD4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5:59:30.431" v="66" actId="404"/>
        <pc:sldMkLst>
          <pc:docMk/>
          <pc:sldMk cId="698040098" sldId="3592"/>
        </pc:sldMkLst>
        <pc:spChg chg="mod">
          <ac:chgData name="Perrine RODIER - Le Nouveau Belier" userId="8d18d86c-7c03-4563-8894-8ee266adb6ca" providerId="ADAL" clId="{36CD1882-082D-4A63-9921-2BC149E19759}" dt="2025-06-11T15:59:30.431" v="66" actId="404"/>
          <ac:spMkLst>
            <pc:docMk/>
            <pc:sldMk cId="698040098" sldId="3592"/>
            <ac:spMk id="5" creationId="{88662234-71A8-1F88-6AA7-0984A7F6486E}"/>
          </ac:spMkLst>
        </pc:spChg>
        <pc:picChg chg="mod">
          <ac:chgData name="Perrine RODIER - Le Nouveau Belier" userId="8d18d86c-7c03-4563-8894-8ee266adb6ca" providerId="ADAL" clId="{36CD1882-082D-4A63-9921-2BC149E19759}" dt="2025-06-11T15:59:14.243" v="50" actId="14826"/>
          <ac:picMkLst>
            <pc:docMk/>
            <pc:sldMk cId="698040098" sldId="3592"/>
            <ac:picMk id="6" creationId="{0918F94A-5E91-6F7F-A39F-4B57B3D27E7D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5:59:47.296" v="78" actId="20577"/>
        <pc:sldMkLst>
          <pc:docMk/>
          <pc:sldMk cId="1834266054" sldId="3593"/>
        </pc:sldMkLst>
        <pc:spChg chg="mod">
          <ac:chgData name="Perrine RODIER - Le Nouveau Belier" userId="8d18d86c-7c03-4563-8894-8ee266adb6ca" providerId="ADAL" clId="{36CD1882-082D-4A63-9921-2BC149E19759}" dt="2025-06-11T15:59:47.296" v="78" actId="20577"/>
          <ac:spMkLst>
            <pc:docMk/>
            <pc:sldMk cId="1834266054" sldId="3593"/>
            <ac:spMk id="5" creationId="{FA6055DD-E85C-B577-D518-52B7B36AEFAD}"/>
          </ac:spMkLst>
        </pc:spChg>
        <pc:picChg chg="mod">
          <ac:chgData name="Perrine RODIER - Le Nouveau Belier" userId="8d18d86c-7c03-4563-8894-8ee266adb6ca" providerId="ADAL" clId="{36CD1882-082D-4A63-9921-2BC149E19759}" dt="2025-06-11T15:59:39.589" v="68" actId="14826"/>
          <ac:picMkLst>
            <pc:docMk/>
            <pc:sldMk cId="1834266054" sldId="3593"/>
            <ac:picMk id="6" creationId="{76E06795-0C69-7153-3347-0C962155247D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00:29.412" v="118" actId="20577"/>
        <pc:sldMkLst>
          <pc:docMk/>
          <pc:sldMk cId="647568957" sldId="3594"/>
        </pc:sldMkLst>
        <pc:spChg chg="mod">
          <ac:chgData name="Perrine RODIER - Le Nouveau Belier" userId="8d18d86c-7c03-4563-8894-8ee266adb6ca" providerId="ADAL" clId="{36CD1882-082D-4A63-9921-2BC149E19759}" dt="2025-06-11T16:00:29.412" v="118" actId="20577"/>
          <ac:spMkLst>
            <pc:docMk/>
            <pc:sldMk cId="647568957" sldId="3594"/>
            <ac:spMk id="5" creationId="{E0DCCF9E-9C24-71BA-E321-D854D350EE1C}"/>
          </ac:spMkLst>
        </pc:spChg>
        <pc:picChg chg="mod">
          <ac:chgData name="Perrine RODIER - Le Nouveau Belier" userId="8d18d86c-7c03-4563-8894-8ee266adb6ca" providerId="ADAL" clId="{36CD1882-082D-4A63-9921-2BC149E19759}" dt="2025-06-11T16:00:02.136" v="80" actId="14826"/>
          <ac:picMkLst>
            <pc:docMk/>
            <pc:sldMk cId="647568957" sldId="3594"/>
            <ac:picMk id="6" creationId="{813686F5-990D-5811-AA0C-6B5EF58A1E71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05:20.462" v="273" actId="20577"/>
        <pc:sldMkLst>
          <pc:docMk/>
          <pc:sldMk cId="2086967697" sldId="3595"/>
        </pc:sldMkLst>
        <pc:spChg chg="mod">
          <ac:chgData name="Perrine RODIER - Le Nouveau Belier" userId="8d18d86c-7c03-4563-8894-8ee266adb6ca" providerId="ADAL" clId="{36CD1882-082D-4A63-9921-2BC149E19759}" dt="2025-06-11T16:05:20.462" v="273" actId="20577"/>
          <ac:spMkLst>
            <pc:docMk/>
            <pc:sldMk cId="2086967697" sldId="3595"/>
            <ac:spMk id="3" creationId="{0DD522C5-9F6F-F1CC-19C3-24AA68A7B82D}"/>
          </ac:spMkLst>
        </pc:spChg>
        <pc:picChg chg="mod modCrop">
          <ac:chgData name="Perrine RODIER - Le Nouveau Belier" userId="8d18d86c-7c03-4563-8894-8ee266adb6ca" providerId="ADAL" clId="{36CD1882-082D-4A63-9921-2BC149E19759}" dt="2025-06-11T16:01:02.138" v="151" actId="18131"/>
          <ac:picMkLst>
            <pc:docMk/>
            <pc:sldMk cId="2086967697" sldId="3595"/>
            <ac:picMk id="6" creationId="{F9903A62-ED77-FF90-4906-959FC8E1ADAD}"/>
          </ac:picMkLst>
        </pc:picChg>
      </pc:sldChg>
      <pc:sldChg chg="modSp add mod ord">
        <pc:chgData name="Perrine RODIER - Le Nouveau Belier" userId="8d18d86c-7c03-4563-8894-8ee266adb6ca" providerId="ADAL" clId="{36CD1882-082D-4A63-9921-2BC149E19759}" dt="2025-06-11T16:22:13.462" v="529" actId="18131"/>
        <pc:sldMkLst>
          <pc:docMk/>
          <pc:sldMk cId="3127015180" sldId="3596"/>
        </pc:sldMkLst>
        <pc:spChg chg="mod">
          <ac:chgData name="Perrine RODIER - Le Nouveau Belier" userId="8d18d86c-7c03-4563-8894-8ee266adb6ca" providerId="ADAL" clId="{36CD1882-082D-4A63-9921-2BC149E19759}" dt="2025-06-11T16:05:15.831" v="272" actId="20577"/>
          <ac:spMkLst>
            <pc:docMk/>
            <pc:sldMk cId="3127015180" sldId="3596"/>
            <ac:spMk id="3" creationId="{C56F8CEC-0BEB-024D-B756-3769494969B8}"/>
          </ac:spMkLst>
        </pc:spChg>
        <pc:picChg chg="mod modCrop">
          <ac:chgData name="Perrine RODIER - Le Nouveau Belier" userId="8d18d86c-7c03-4563-8894-8ee266adb6ca" providerId="ADAL" clId="{36CD1882-082D-4A63-9921-2BC149E19759}" dt="2025-06-11T16:22:13.462" v="529" actId="18131"/>
          <ac:picMkLst>
            <pc:docMk/>
            <pc:sldMk cId="3127015180" sldId="3596"/>
            <ac:picMk id="6" creationId="{686B3B3B-EB96-7681-5B7F-64648329199F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05:10.267" v="270" actId="20577"/>
        <pc:sldMkLst>
          <pc:docMk/>
          <pc:sldMk cId="3835216518" sldId="3597"/>
        </pc:sldMkLst>
        <pc:spChg chg="mod">
          <ac:chgData name="Perrine RODIER - Le Nouveau Belier" userId="8d18d86c-7c03-4563-8894-8ee266adb6ca" providerId="ADAL" clId="{36CD1882-082D-4A63-9921-2BC149E19759}" dt="2025-06-11T16:05:10.267" v="270" actId="20577"/>
          <ac:spMkLst>
            <pc:docMk/>
            <pc:sldMk cId="3835216518" sldId="3597"/>
            <ac:spMk id="3" creationId="{5FE88B9E-79EE-4DB2-F486-E59F8B3A5910}"/>
          </ac:spMkLst>
        </pc:spChg>
        <pc:picChg chg="mod modCrop">
          <ac:chgData name="Perrine RODIER - Le Nouveau Belier" userId="8d18d86c-7c03-4563-8894-8ee266adb6ca" providerId="ADAL" clId="{36CD1882-082D-4A63-9921-2BC149E19759}" dt="2025-06-11T16:04:01.975" v="233" actId="18131"/>
          <ac:picMkLst>
            <pc:docMk/>
            <pc:sldMk cId="3835216518" sldId="3597"/>
            <ac:picMk id="6" creationId="{DB17FC02-93F5-FC8D-73A7-7806612BD42B}"/>
          </ac:picMkLst>
        </pc:picChg>
      </pc:sldChg>
      <pc:sldChg chg="modSp add mod ord">
        <pc:chgData name="Perrine RODIER - Le Nouveau Belier" userId="8d18d86c-7c03-4563-8894-8ee266adb6ca" providerId="ADAL" clId="{36CD1882-082D-4A63-9921-2BC149E19759}" dt="2025-06-11T16:05:12.921" v="271" actId="20577"/>
        <pc:sldMkLst>
          <pc:docMk/>
          <pc:sldMk cId="1128849212" sldId="3598"/>
        </pc:sldMkLst>
        <pc:spChg chg="mod">
          <ac:chgData name="Perrine RODIER - Le Nouveau Belier" userId="8d18d86c-7c03-4563-8894-8ee266adb6ca" providerId="ADAL" clId="{36CD1882-082D-4A63-9921-2BC149E19759}" dt="2025-06-11T16:05:12.921" v="271" actId="20577"/>
          <ac:spMkLst>
            <pc:docMk/>
            <pc:sldMk cId="1128849212" sldId="3598"/>
            <ac:spMk id="3" creationId="{A3FB9635-D08A-9F22-3497-40755738917F}"/>
          </ac:spMkLst>
        </pc:spChg>
      </pc:sldChg>
      <pc:sldChg chg="add del">
        <pc:chgData name="Perrine RODIER - Le Nouveau Belier" userId="8d18d86c-7c03-4563-8894-8ee266adb6ca" providerId="ADAL" clId="{36CD1882-082D-4A63-9921-2BC149E19759}" dt="2025-06-11T16:03:21.377" v="222"/>
        <pc:sldMkLst>
          <pc:docMk/>
          <pc:sldMk cId="3586143666" sldId="3598"/>
        </pc:sldMkLst>
      </pc:sldChg>
      <pc:sldChg chg="modSp add mod">
        <pc:chgData name="Perrine RODIER - Le Nouveau Belier" userId="8d18d86c-7c03-4563-8894-8ee266adb6ca" providerId="ADAL" clId="{36CD1882-082D-4A63-9921-2BC149E19759}" dt="2025-06-11T16:05:07.120" v="269" actId="20577"/>
        <pc:sldMkLst>
          <pc:docMk/>
          <pc:sldMk cId="307272059" sldId="3599"/>
        </pc:sldMkLst>
        <pc:spChg chg="mod">
          <ac:chgData name="Perrine RODIER - Le Nouveau Belier" userId="8d18d86c-7c03-4563-8894-8ee266adb6ca" providerId="ADAL" clId="{36CD1882-082D-4A63-9921-2BC149E19759}" dt="2025-06-11T16:05:07.120" v="269" actId="20577"/>
          <ac:spMkLst>
            <pc:docMk/>
            <pc:sldMk cId="307272059" sldId="3599"/>
            <ac:spMk id="3" creationId="{870332F8-6C04-55E5-2603-9169CE9D9F17}"/>
          </ac:spMkLst>
        </pc:spChg>
        <pc:picChg chg="mod modCrop">
          <ac:chgData name="Perrine RODIER - Le Nouveau Belier" userId="8d18d86c-7c03-4563-8894-8ee266adb6ca" providerId="ADAL" clId="{36CD1882-082D-4A63-9921-2BC149E19759}" dt="2025-06-11T16:04:45.120" v="246" actId="18131"/>
          <ac:picMkLst>
            <pc:docMk/>
            <pc:sldMk cId="307272059" sldId="3599"/>
            <ac:picMk id="6" creationId="{295BBEC3-B7DD-B406-E447-7D29DAF5BB76}"/>
          </ac:picMkLst>
        </pc:picChg>
      </pc:sldChg>
      <pc:sldChg chg="modSp add mod ord">
        <pc:chgData name="Perrine RODIER - Le Nouveau Belier" userId="8d18d86c-7c03-4563-8894-8ee266adb6ca" providerId="ADAL" clId="{36CD1882-082D-4A63-9921-2BC149E19759}" dt="2025-06-11T16:09:12.512" v="327" actId="14826"/>
        <pc:sldMkLst>
          <pc:docMk/>
          <pc:sldMk cId="3991215849" sldId="3600"/>
        </pc:sldMkLst>
        <pc:spChg chg="mod">
          <ac:chgData name="Perrine RODIER - Le Nouveau Belier" userId="8d18d86c-7c03-4563-8894-8ee266adb6ca" providerId="ADAL" clId="{36CD1882-082D-4A63-9921-2BC149E19759}" dt="2025-06-11T16:09:05.524" v="326" actId="20577"/>
          <ac:spMkLst>
            <pc:docMk/>
            <pc:sldMk cId="3991215849" sldId="3600"/>
            <ac:spMk id="5" creationId="{9AA5982D-E756-AB6D-8A2F-F650193960E2}"/>
          </ac:spMkLst>
        </pc:spChg>
        <pc:picChg chg="mod">
          <ac:chgData name="Perrine RODIER - Le Nouveau Belier" userId="8d18d86c-7c03-4563-8894-8ee266adb6ca" providerId="ADAL" clId="{36CD1882-082D-4A63-9921-2BC149E19759}" dt="2025-06-11T16:09:12.512" v="327" actId="14826"/>
          <ac:picMkLst>
            <pc:docMk/>
            <pc:sldMk cId="3991215849" sldId="3600"/>
            <ac:picMk id="8" creationId="{D992A172-612F-9E7C-E0AA-E82D2800C727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12:26.921" v="394" actId="20577"/>
        <pc:sldMkLst>
          <pc:docMk/>
          <pc:sldMk cId="1300620967" sldId="3601"/>
        </pc:sldMkLst>
        <pc:spChg chg="mod">
          <ac:chgData name="Perrine RODIER - Le Nouveau Belier" userId="8d18d86c-7c03-4563-8894-8ee266adb6ca" providerId="ADAL" clId="{36CD1882-082D-4A63-9921-2BC149E19759}" dt="2025-06-11T16:12:26.921" v="394" actId="20577"/>
          <ac:spMkLst>
            <pc:docMk/>
            <pc:sldMk cId="1300620967" sldId="3601"/>
            <ac:spMk id="5" creationId="{2A87BF46-C9A5-7169-D303-2AF7A9440A03}"/>
          </ac:spMkLst>
        </pc:spChg>
        <pc:picChg chg="mod">
          <ac:chgData name="Perrine RODIER - Le Nouveau Belier" userId="8d18d86c-7c03-4563-8894-8ee266adb6ca" providerId="ADAL" clId="{36CD1882-082D-4A63-9921-2BC149E19759}" dt="2025-06-11T16:11:42.562" v="329" actId="14826"/>
          <ac:picMkLst>
            <pc:docMk/>
            <pc:sldMk cId="1300620967" sldId="3601"/>
            <ac:picMk id="8" creationId="{0755EC3B-C7DD-F3BC-886A-71F7235A94BD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15:50.149" v="439" actId="554"/>
        <pc:sldMkLst>
          <pc:docMk/>
          <pc:sldMk cId="3367712932" sldId="3602"/>
        </pc:sldMkLst>
        <pc:spChg chg="mod">
          <ac:chgData name="Perrine RODIER - Le Nouveau Belier" userId="8d18d86c-7c03-4563-8894-8ee266adb6ca" providerId="ADAL" clId="{36CD1882-082D-4A63-9921-2BC149E19759}" dt="2025-06-11T16:15:50.149" v="439" actId="554"/>
          <ac:spMkLst>
            <pc:docMk/>
            <pc:sldMk cId="3367712932" sldId="3602"/>
            <ac:spMk id="4" creationId="{0306A08B-7FD3-5732-E051-326697E042FF}"/>
          </ac:spMkLst>
        </pc:spChg>
        <pc:spChg chg="mod">
          <ac:chgData name="Perrine RODIER - Le Nouveau Belier" userId="8d18d86c-7c03-4563-8894-8ee266adb6ca" providerId="ADAL" clId="{36CD1882-082D-4A63-9921-2BC149E19759}" dt="2025-06-11T16:12:31.238" v="397" actId="20577"/>
          <ac:spMkLst>
            <pc:docMk/>
            <pc:sldMk cId="3367712932" sldId="3602"/>
            <ac:spMk id="5" creationId="{53499E70-4F13-F124-1ECF-0F22D35DA22F}"/>
          </ac:spMkLst>
        </pc:spChg>
        <pc:picChg chg="mod">
          <ac:chgData name="Perrine RODIER - Le Nouveau Belier" userId="8d18d86c-7c03-4563-8894-8ee266adb6ca" providerId="ADAL" clId="{36CD1882-082D-4A63-9921-2BC149E19759}" dt="2025-06-11T16:15:50.149" v="439" actId="554"/>
          <ac:picMkLst>
            <pc:docMk/>
            <pc:sldMk cId="3367712932" sldId="3602"/>
            <ac:picMk id="8" creationId="{2908F446-26A3-61DC-F5A0-0F3C53377AE7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14:41.182" v="415" actId="554"/>
        <pc:sldMkLst>
          <pc:docMk/>
          <pc:sldMk cId="4181170741" sldId="3603"/>
        </pc:sldMkLst>
        <pc:spChg chg="mod">
          <ac:chgData name="Perrine RODIER - Le Nouveau Belier" userId="8d18d86c-7c03-4563-8894-8ee266adb6ca" providerId="ADAL" clId="{36CD1882-082D-4A63-9921-2BC149E19759}" dt="2025-06-11T16:14:41.182" v="415" actId="554"/>
          <ac:spMkLst>
            <pc:docMk/>
            <pc:sldMk cId="4181170741" sldId="3603"/>
            <ac:spMk id="4" creationId="{77B085A7-2082-1462-DCD9-9B29192DB411}"/>
          </ac:spMkLst>
        </pc:spChg>
        <pc:spChg chg="mod">
          <ac:chgData name="Perrine RODIER - Le Nouveau Belier" userId="8d18d86c-7c03-4563-8894-8ee266adb6ca" providerId="ADAL" clId="{36CD1882-082D-4A63-9921-2BC149E19759}" dt="2025-06-11T16:13:18.003" v="409" actId="20577"/>
          <ac:spMkLst>
            <pc:docMk/>
            <pc:sldMk cId="4181170741" sldId="3603"/>
            <ac:spMk id="5" creationId="{BE59487F-9BE5-6F8F-1CED-BD7CE70654BE}"/>
          </ac:spMkLst>
        </pc:spChg>
        <pc:picChg chg="mod">
          <ac:chgData name="Perrine RODIER - Le Nouveau Belier" userId="8d18d86c-7c03-4563-8894-8ee266adb6ca" providerId="ADAL" clId="{36CD1882-082D-4A63-9921-2BC149E19759}" dt="2025-06-11T16:14:41.182" v="415" actId="554"/>
          <ac:picMkLst>
            <pc:docMk/>
            <pc:sldMk cId="4181170741" sldId="3603"/>
            <ac:picMk id="8" creationId="{6D2B4920-DA06-2E44-EC37-F5CF0B99ABB1}"/>
          </ac:picMkLst>
        </pc:picChg>
      </pc:sldChg>
      <pc:sldChg chg="modSp add mod ord">
        <pc:chgData name="Perrine RODIER - Le Nouveau Belier" userId="8d18d86c-7c03-4563-8894-8ee266adb6ca" providerId="ADAL" clId="{36CD1882-082D-4A63-9921-2BC149E19759}" dt="2025-06-11T16:17:13.440" v="463" actId="6559"/>
        <pc:sldMkLst>
          <pc:docMk/>
          <pc:sldMk cId="517118966" sldId="3604"/>
        </pc:sldMkLst>
        <pc:spChg chg="mod">
          <ac:chgData name="Perrine RODIER - Le Nouveau Belier" userId="8d18d86c-7c03-4563-8894-8ee266adb6ca" providerId="ADAL" clId="{36CD1882-082D-4A63-9921-2BC149E19759}" dt="2025-06-11T16:17:13.440" v="463" actId="6559"/>
          <ac:spMkLst>
            <pc:docMk/>
            <pc:sldMk cId="517118966" sldId="3604"/>
            <ac:spMk id="5" creationId="{8833F4A5-691C-8767-8C4E-C63412227B92}"/>
          </ac:spMkLst>
        </pc:spChg>
        <pc:picChg chg="mod">
          <ac:chgData name="Perrine RODIER - Le Nouveau Belier" userId="8d18d86c-7c03-4563-8894-8ee266adb6ca" providerId="ADAL" clId="{36CD1882-082D-4A63-9921-2BC149E19759}" dt="2025-06-11T16:16:28.900" v="443" actId="14826"/>
          <ac:picMkLst>
            <pc:docMk/>
            <pc:sldMk cId="517118966" sldId="3604"/>
            <ac:picMk id="8" creationId="{3BF058F3-26FA-552A-FFED-4274BCBA7633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17:30.251" v="468" actId="20577"/>
        <pc:sldMkLst>
          <pc:docMk/>
          <pc:sldMk cId="506913999" sldId="3605"/>
        </pc:sldMkLst>
        <pc:spChg chg="mod">
          <ac:chgData name="Perrine RODIER - Le Nouveau Belier" userId="8d18d86c-7c03-4563-8894-8ee266adb6ca" providerId="ADAL" clId="{36CD1882-082D-4A63-9921-2BC149E19759}" dt="2025-06-11T16:17:30.251" v="468" actId="20577"/>
          <ac:spMkLst>
            <pc:docMk/>
            <pc:sldMk cId="506913999" sldId="3605"/>
            <ac:spMk id="5" creationId="{85C1ED0E-51BA-B878-EA81-B91706A1EB16}"/>
          </ac:spMkLst>
        </pc:spChg>
        <pc:picChg chg="mod">
          <ac:chgData name="Perrine RODIER - Le Nouveau Belier" userId="8d18d86c-7c03-4563-8894-8ee266adb6ca" providerId="ADAL" clId="{36CD1882-082D-4A63-9921-2BC149E19759}" dt="2025-06-11T16:17:23.797" v="465" actId="14826"/>
          <ac:picMkLst>
            <pc:docMk/>
            <pc:sldMk cId="506913999" sldId="3605"/>
            <ac:picMk id="8" creationId="{9EF818B2-86BA-25FA-0DC6-D785E3CB6F18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19:33.684" v="480" actId="20577"/>
        <pc:sldMkLst>
          <pc:docMk/>
          <pc:sldMk cId="2022063202" sldId="3606"/>
        </pc:sldMkLst>
        <pc:spChg chg="mod">
          <ac:chgData name="Perrine RODIER - Le Nouveau Belier" userId="8d18d86c-7c03-4563-8894-8ee266adb6ca" providerId="ADAL" clId="{36CD1882-082D-4A63-9921-2BC149E19759}" dt="2025-06-11T16:19:33.684" v="480" actId="20577"/>
          <ac:spMkLst>
            <pc:docMk/>
            <pc:sldMk cId="2022063202" sldId="3606"/>
            <ac:spMk id="2" creationId="{06CE60B5-5449-56B3-05C3-4BB031D24768}"/>
          </ac:spMkLst>
        </pc:spChg>
      </pc:sldChg>
      <pc:sldChg chg="add del">
        <pc:chgData name="Perrine RODIER - Le Nouveau Belier" userId="8d18d86c-7c03-4563-8894-8ee266adb6ca" providerId="ADAL" clId="{36CD1882-082D-4A63-9921-2BC149E19759}" dt="2025-06-11T16:20:08.295" v="486" actId="2890"/>
        <pc:sldMkLst>
          <pc:docMk/>
          <pc:sldMk cId="172934772" sldId="3607"/>
        </pc:sldMkLst>
      </pc:sldChg>
      <pc:sldChg chg="addSp delSp modSp add mod">
        <pc:chgData name="Perrine RODIER - Le Nouveau Belier" userId="8d18d86c-7c03-4563-8894-8ee266adb6ca" providerId="ADAL" clId="{36CD1882-082D-4A63-9921-2BC149E19759}" dt="2025-06-11T16:21:26.647" v="521" actId="20577"/>
        <pc:sldMkLst>
          <pc:docMk/>
          <pc:sldMk cId="3038514003" sldId="3607"/>
        </pc:sldMkLst>
        <pc:spChg chg="del mod">
          <ac:chgData name="Perrine RODIER - Le Nouveau Belier" userId="8d18d86c-7c03-4563-8894-8ee266adb6ca" providerId="ADAL" clId="{36CD1882-082D-4A63-9921-2BC149E19759}" dt="2025-06-11T16:21:13.373" v="506" actId="478"/>
          <ac:spMkLst>
            <pc:docMk/>
            <pc:sldMk cId="3038514003" sldId="3607"/>
            <ac:spMk id="3" creationId="{2FF215E2-E517-E005-8233-CB16BEB65CE4}"/>
          </ac:spMkLst>
        </pc:spChg>
        <pc:spChg chg="del">
          <ac:chgData name="Perrine RODIER - Le Nouveau Belier" userId="8d18d86c-7c03-4563-8894-8ee266adb6ca" providerId="ADAL" clId="{36CD1882-082D-4A63-9921-2BC149E19759}" dt="2025-06-11T16:20:57.537" v="505" actId="478"/>
          <ac:spMkLst>
            <pc:docMk/>
            <pc:sldMk cId="3038514003" sldId="3607"/>
            <ac:spMk id="7" creationId="{42821E2A-3C5C-7A2F-E70C-82DF1566143E}"/>
          </ac:spMkLst>
        </pc:spChg>
        <pc:spChg chg="add mod">
          <ac:chgData name="Perrine RODIER - Le Nouveau Belier" userId="8d18d86c-7c03-4563-8894-8ee266adb6ca" providerId="ADAL" clId="{36CD1882-082D-4A63-9921-2BC149E19759}" dt="2025-06-11T16:21:26.647" v="521" actId="20577"/>
          <ac:spMkLst>
            <pc:docMk/>
            <pc:sldMk cId="3038514003" sldId="3607"/>
            <ac:spMk id="8" creationId="{FA4204D6-95E0-A9D3-2CDA-57FA53BE1755}"/>
          </ac:spMkLst>
        </pc:spChg>
        <pc:picChg chg="add mod">
          <ac:chgData name="Perrine RODIER - Le Nouveau Belier" userId="8d18d86c-7c03-4563-8894-8ee266adb6ca" providerId="ADAL" clId="{36CD1882-082D-4A63-9921-2BC149E19759}" dt="2025-06-11T16:20:53.656" v="504" actId="14826"/>
          <ac:picMkLst>
            <pc:docMk/>
            <pc:sldMk cId="3038514003" sldId="3607"/>
            <ac:picMk id="5" creationId="{A88B2F71-BA6C-FEDC-162F-6BC1BBE99BE8}"/>
          </ac:picMkLst>
        </pc:picChg>
        <pc:picChg chg="del mod">
          <ac:chgData name="Perrine RODIER - Le Nouveau Belier" userId="8d18d86c-7c03-4563-8894-8ee266adb6ca" providerId="ADAL" clId="{36CD1882-082D-4A63-9921-2BC149E19759}" dt="2025-06-11T16:20:37.119" v="501" actId="478"/>
          <ac:picMkLst>
            <pc:docMk/>
            <pc:sldMk cId="3038514003" sldId="3607"/>
            <ac:picMk id="6" creationId="{0E5B146E-A705-6BC7-62D6-D1E870BB1447}"/>
          </ac:picMkLst>
        </pc:picChg>
      </pc:sldChg>
      <pc:sldChg chg="modSp add mod">
        <pc:chgData name="Perrine RODIER - Le Nouveau Belier" userId="8d18d86c-7c03-4563-8894-8ee266adb6ca" providerId="ADAL" clId="{36CD1882-082D-4A63-9921-2BC149E19759}" dt="2025-06-11T16:21:39.861" v="525" actId="20577"/>
        <pc:sldMkLst>
          <pc:docMk/>
          <pc:sldMk cId="239477120" sldId="3608"/>
        </pc:sldMkLst>
        <pc:spChg chg="mod">
          <ac:chgData name="Perrine RODIER - Le Nouveau Belier" userId="8d18d86c-7c03-4563-8894-8ee266adb6ca" providerId="ADAL" clId="{36CD1882-082D-4A63-9921-2BC149E19759}" dt="2025-06-11T16:21:39.861" v="525" actId="20577"/>
          <ac:spMkLst>
            <pc:docMk/>
            <pc:sldMk cId="239477120" sldId="3608"/>
            <ac:spMk id="8" creationId="{093496E7-5959-7C8D-9D15-32B3A70B27D2}"/>
          </ac:spMkLst>
        </pc:spChg>
        <pc:picChg chg="mod">
          <ac:chgData name="Perrine RODIER - Le Nouveau Belier" userId="8d18d86c-7c03-4563-8894-8ee266adb6ca" providerId="ADAL" clId="{36CD1882-082D-4A63-9921-2BC149E19759}" dt="2025-06-11T16:21:36.056" v="523" actId="14826"/>
          <ac:picMkLst>
            <pc:docMk/>
            <pc:sldMk cId="239477120" sldId="3608"/>
            <ac:picMk id="5" creationId="{757BD04B-91B0-6198-9482-D4CDF1B9C632}"/>
          </ac:picMkLst>
        </pc:picChg>
      </pc:sldChg>
      <pc:sldChg chg="add del">
        <pc:chgData name="Perrine RODIER - Le Nouveau Belier" userId="8d18d86c-7c03-4563-8894-8ee266adb6ca" providerId="ADAL" clId="{36CD1882-082D-4A63-9921-2BC149E19759}" dt="2025-06-12T07:40:06.372" v="548"/>
        <pc:sldMkLst>
          <pc:docMk/>
          <pc:sldMk cId="840793144" sldId="3609"/>
        </pc:sldMkLst>
      </pc:sldChg>
      <pc:sldChg chg="add">
        <pc:chgData name="Perrine RODIER - Le Nouveau Belier" userId="8d18d86c-7c03-4563-8894-8ee266adb6ca" providerId="ADAL" clId="{36CD1882-082D-4A63-9921-2BC149E19759}" dt="2025-06-12T07:40:09.545" v="549"/>
        <pc:sldMkLst>
          <pc:docMk/>
          <pc:sldMk cId="3605869461" sldId="3609"/>
        </pc:sldMkLst>
      </pc:sldChg>
      <pc:sldChg chg="add del">
        <pc:chgData name="Perrine RODIER - Le Nouveau Belier" userId="8d18d86c-7c03-4563-8894-8ee266adb6ca" providerId="ADAL" clId="{36CD1882-082D-4A63-9921-2BC149E19759}" dt="2025-06-12T07:40:06.372" v="548"/>
        <pc:sldMkLst>
          <pc:docMk/>
          <pc:sldMk cId="1142735832" sldId="3610"/>
        </pc:sldMkLst>
      </pc:sldChg>
      <pc:sldChg chg="add">
        <pc:chgData name="Perrine RODIER - Le Nouveau Belier" userId="8d18d86c-7c03-4563-8894-8ee266adb6ca" providerId="ADAL" clId="{36CD1882-082D-4A63-9921-2BC149E19759}" dt="2025-06-12T07:40:09.545" v="549"/>
        <pc:sldMkLst>
          <pc:docMk/>
          <pc:sldMk cId="2216127240" sldId="3610"/>
        </pc:sldMkLst>
      </pc:sldChg>
      <pc:sldChg chg="add del">
        <pc:chgData name="Perrine RODIER - Le Nouveau Belier" userId="8d18d86c-7c03-4563-8894-8ee266adb6ca" providerId="ADAL" clId="{36CD1882-082D-4A63-9921-2BC149E19759}" dt="2025-06-12T07:40:06.372" v="548"/>
        <pc:sldMkLst>
          <pc:docMk/>
          <pc:sldMk cId="1343144791" sldId="3611"/>
        </pc:sldMkLst>
      </pc:sldChg>
      <pc:sldChg chg="add">
        <pc:chgData name="Perrine RODIER - Le Nouveau Belier" userId="8d18d86c-7c03-4563-8894-8ee266adb6ca" providerId="ADAL" clId="{36CD1882-082D-4A63-9921-2BC149E19759}" dt="2025-06-12T07:40:09.545" v="549"/>
        <pc:sldMkLst>
          <pc:docMk/>
          <pc:sldMk cId="2899635283" sldId="3611"/>
        </pc:sldMkLst>
      </pc:sldChg>
      <pc:sldChg chg="add del">
        <pc:chgData name="Perrine RODIER - Le Nouveau Belier" userId="8d18d86c-7c03-4563-8894-8ee266adb6ca" providerId="ADAL" clId="{36CD1882-082D-4A63-9921-2BC149E19759}" dt="2025-06-12T07:40:06.372" v="548"/>
        <pc:sldMkLst>
          <pc:docMk/>
          <pc:sldMk cId="2440512616" sldId="3612"/>
        </pc:sldMkLst>
      </pc:sldChg>
      <pc:sldChg chg="addSp modSp add mod">
        <pc:chgData name="Perrine RODIER - Le Nouveau Belier" userId="8d18d86c-7c03-4563-8894-8ee266adb6ca" providerId="ADAL" clId="{36CD1882-082D-4A63-9921-2BC149E19759}" dt="2025-06-12T07:48:03.761" v="660" actId="20577"/>
        <pc:sldMkLst>
          <pc:docMk/>
          <pc:sldMk cId="2676590453" sldId="3612"/>
        </pc:sldMkLst>
        <pc:spChg chg="add mod">
          <ac:chgData name="Perrine RODIER - Le Nouveau Belier" userId="8d18d86c-7c03-4563-8894-8ee266adb6ca" providerId="ADAL" clId="{36CD1882-082D-4A63-9921-2BC149E19759}" dt="2025-06-12T07:47:56.729" v="657" actId="1076"/>
          <ac:spMkLst>
            <pc:docMk/>
            <pc:sldMk cId="2676590453" sldId="3612"/>
            <ac:spMk id="3" creationId="{C6494BBA-CD41-A5C8-D21D-0A1026181CCA}"/>
          </ac:spMkLst>
        </pc:spChg>
        <pc:spChg chg="add mod">
          <ac:chgData name="Perrine RODIER - Le Nouveau Belier" userId="8d18d86c-7c03-4563-8894-8ee266adb6ca" providerId="ADAL" clId="{36CD1882-082D-4A63-9921-2BC149E19759}" dt="2025-06-12T07:48:03.761" v="660" actId="20577"/>
          <ac:spMkLst>
            <pc:docMk/>
            <pc:sldMk cId="2676590453" sldId="3612"/>
            <ac:spMk id="6" creationId="{4A16A904-8CA5-0F52-E0EC-AB35F8699FD7}"/>
          </ac:spMkLst>
        </pc:spChg>
        <pc:picChg chg="mod">
          <ac:chgData name="Perrine RODIER - Le Nouveau Belier" userId="8d18d86c-7c03-4563-8894-8ee266adb6ca" providerId="ADAL" clId="{36CD1882-082D-4A63-9921-2BC149E19759}" dt="2025-06-12T07:47:35.682" v="651" actId="1076"/>
          <ac:picMkLst>
            <pc:docMk/>
            <pc:sldMk cId="2676590453" sldId="3612"/>
            <ac:picMk id="5" creationId="{BC9AFFF9-8763-151D-352E-E82B9D70203B}"/>
          </ac:picMkLst>
        </pc:picChg>
        <pc:picChg chg="mod">
          <ac:chgData name="Perrine RODIER - Le Nouveau Belier" userId="8d18d86c-7c03-4563-8894-8ee266adb6ca" providerId="ADAL" clId="{36CD1882-082D-4A63-9921-2BC149E19759}" dt="2025-06-12T07:47:39" v="652" actId="1076"/>
          <ac:picMkLst>
            <pc:docMk/>
            <pc:sldMk cId="2676590453" sldId="3612"/>
            <ac:picMk id="7" creationId="{E128FB9A-FE68-8804-9945-2DA11EA03211}"/>
          </ac:picMkLst>
        </pc:picChg>
        <pc:picChg chg="mod">
          <ac:chgData name="Perrine RODIER - Le Nouveau Belier" userId="8d18d86c-7c03-4563-8894-8ee266adb6ca" providerId="ADAL" clId="{36CD1882-082D-4A63-9921-2BC149E19759}" dt="2025-06-12T07:47:31.882" v="650" actId="1037"/>
          <ac:picMkLst>
            <pc:docMk/>
            <pc:sldMk cId="2676590453" sldId="3612"/>
            <ac:picMk id="8" creationId="{D8D3C766-E8BA-EC59-1CFC-32399276DBB2}"/>
          </ac:picMkLst>
        </pc:picChg>
        <pc:picChg chg="mod">
          <ac:chgData name="Perrine RODIER - Le Nouveau Belier" userId="8d18d86c-7c03-4563-8894-8ee266adb6ca" providerId="ADAL" clId="{36CD1882-082D-4A63-9921-2BC149E19759}" dt="2025-06-12T07:47:31.882" v="650" actId="1037"/>
          <ac:picMkLst>
            <pc:docMk/>
            <pc:sldMk cId="2676590453" sldId="3612"/>
            <ac:picMk id="9" creationId="{7187633B-5ECA-E4D0-4681-CEEA1DC552A6}"/>
          </ac:picMkLst>
        </pc:picChg>
      </pc:sldChg>
      <pc:sldChg chg="modSp add mod setBg">
        <pc:chgData name="Perrine RODIER - Le Nouveau Belier" userId="8d18d86c-7c03-4563-8894-8ee266adb6ca" providerId="ADAL" clId="{36CD1882-082D-4A63-9921-2BC149E19759}" dt="2025-06-12T07:48:34.625" v="667" actId="120"/>
        <pc:sldMkLst>
          <pc:docMk/>
          <pc:sldMk cId="3244456345" sldId="3613"/>
        </pc:sldMkLst>
        <pc:spChg chg="mod">
          <ac:chgData name="Perrine RODIER - Le Nouveau Belier" userId="8d18d86c-7c03-4563-8894-8ee266adb6ca" providerId="ADAL" clId="{36CD1882-082D-4A63-9921-2BC149E19759}" dt="2025-06-12T07:48:34.625" v="667" actId="120"/>
          <ac:spMkLst>
            <pc:docMk/>
            <pc:sldMk cId="3244456345" sldId="3613"/>
            <ac:spMk id="2" creationId="{F03C251C-430B-BFB6-922A-24788D725D8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11/06/2025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11/06/2025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</a:rPr>
              <a:t>METRO x LNB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465C4-C06B-EEDC-AAEF-CE3C62E40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F2FBA-6EB6-763B-5FF6-4F3CBF5EC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C8374-140F-D524-B2E7-673CB715DF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67C087-2EBC-0498-D0C7-001F650B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4" cy="604634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784D75A-77AE-AC98-C6E4-12002A70C8F7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B01F841-A0BA-E895-2D1C-A98BB91A4985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V1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3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F1AC7-A0C6-9BE3-EBFC-219B9A82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3EB44-ED6F-3D97-1330-9FEEA5AFDE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335A6-5DFA-6244-A84D-E2419C313D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E80ABB-8BC6-6007-1032-A63E273C9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5" cy="604634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962A495-B891-DE02-F298-B2385CFDBC3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4D6533D-4F72-08D6-6EE0-8D3367C152EE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V2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8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24F9-4B5A-274C-A42E-CB4BB1A3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6C858-0C1C-A220-1F4C-16A507217E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5E243F-DA4F-C012-3B9F-7B34E50732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6F1E64-6E51-D678-4376-35DD61FFB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4" cy="604634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738C77E-A03A-C472-6572-664A083B9D76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329C0A1-D99D-C2F5-2685-031158891243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V3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6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DC60-CEF7-B258-2595-275F3E66E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40700-7D12-C34D-BFD6-1E3992D693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257B9-1D45-51FF-372E-2B984EDC7A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2FA2D5-6107-439B-A985-18E55E7E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4" cy="604634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94F8F50-086D-0811-4BC8-07822BAB22DD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17C021A-5BFC-4150-8365-9E8541FC4240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V4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A1E4-2319-5BE4-9862-B3939A94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44084-2406-05B3-73E3-6DA1CE1DD7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22270-9994-A366-EE6E-E64E5ACE7C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E51C72-00D1-E289-56B2-0F27FAD3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3" cy="604634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BF01EC6-F4D5-D1B8-87F9-9EAC43EBDF31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41382B6-85F7-99B3-FEFD-F88B8A2FDA31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V5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1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6A12A-C627-6826-C680-AAF97ADCC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DCCC0-79F0-F12A-53DA-61A372E712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D5C17-129E-659F-5A82-14147228E4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7BD0B6-20C8-8D93-6A93-73A364BD4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9297"/>
            <a:ext cx="7732033" cy="604634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CF16D21-A35B-CE94-1249-3B9C2B74FA6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C0083FE-F410-62A0-F541-8C0766C64574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#VERSO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V6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4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E17FE-5BFD-B889-2C56-7BD730C5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72AE6-B335-4CED-2528-7CE6E262A7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ABC90F-30DC-4C70-8FAC-8335E3E59DBC}"/>
              </a:ext>
            </a:extLst>
          </p:cNvPr>
          <p:cNvSpPr/>
          <p:nvPr/>
        </p:nvSpPr>
        <p:spPr>
          <a:xfrm>
            <a:off x="12145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Une image contenant texte, capture d’écran, menu, logiciel&#10;&#10;Le contenu généré par l’IA peut être incorrect.">
            <a:extLst>
              <a:ext uri="{FF2B5EF4-FFF2-40B4-BE49-F238E27FC236}">
                <a16:creationId xmlns:a16="http://schemas.microsoft.com/office/drawing/2014/main" id="{4CF51DF5-E477-4388-528E-B88454D94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59" y="367648"/>
            <a:ext cx="3527238" cy="2758251"/>
          </a:xfrm>
          <a:prstGeom prst="rect">
            <a:avLst/>
          </a:prstGeom>
        </p:spPr>
      </p:pic>
      <p:pic>
        <p:nvPicPr>
          <p:cNvPr id="12" name="Image 11" descr="Une image contenant texte, fruit, capture d’écran, orange&#10;&#10;Le contenu généré par l’IA peut être incorrect.">
            <a:extLst>
              <a:ext uri="{FF2B5EF4-FFF2-40B4-BE49-F238E27FC236}">
                <a16:creationId xmlns:a16="http://schemas.microsoft.com/office/drawing/2014/main" id="{E09B43E0-4B68-FC4C-D10C-136F9FC13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63" y="367648"/>
            <a:ext cx="3527240" cy="2758253"/>
          </a:xfrm>
          <a:prstGeom prst="rect">
            <a:avLst/>
          </a:prstGeom>
        </p:spPr>
      </p:pic>
      <p:pic>
        <p:nvPicPr>
          <p:cNvPr id="14" name="Image 13" descr="Une image contenant texte, capture d’écran, logiciel, Site web&#10;&#10;Le contenu généré par l’IA peut être incorrect.">
            <a:extLst>
              <a:ext uri="{FF2B5EF4-FFF2-40B4-BE49-F238E27FC236}">
                <a16:creationId xmlns:a16="http://schemas.microsoft.com/office/drawing/2014/main" id="{7D07F243-EB4F-C03A-3902-973B610A3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2" y="3796648"/>
            <a:ext cx="3527239" cy="2758252"/>
          </a:xfrm>
          <a:prstGeom prst="rect">
            <a:avLst/>
          </a:prstGeom>
        </p:spPr>
      </p:pic>
      <p:pic>
        <p:nvPicPr>
          <p:cNvPr id="16" name="Image 15" descr="Une image contenant texte, capture d’écran, logiciel, Site web&#10;&#10;Le contenu généré par l’IA peut être incorrect.">
            <a:extLst>
              <a:ext uri="{FF2B5EF4-FFF2-40B4-BE49-F238E27FC236}">
                <a16:creationId xmlns:a16="http://schemas.microsoft.com/office/drawing/2014/main" id="{154E108C-AF93-DCA1-22BA-4C424C423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2" y="367648"/>
            <a:ext cx="3527240" cy="2758252"/>
          </a:xfrm>
          <a:prstGeom prst="rect">
            <a:avLst/>
          </a:prstGeom>
        </p:spPr>
      </p:pic>
      <p:pic>
        <p:nvPicPr>
          <p:cNvPr id="18" name="Image 17" descr="Une image contenant texte, capture d’écran, modèle&#10;&#10;Le contenu généré par l’IA peut être incorrect.">
            <a:extLst>
              <a:ext uri="{FF2B5EF4-FFF2-40B4-BE49-F238E27FC236}">
                <a16:creationId xmlns:a16="http://schemas.microsoft.com/office/drawing/2014/main" id="{88D06CFE-CECA-3CBC-DE8A-F1CF810D4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50" y="3796648"/>
            <a:ext cx="3527241" cy="2758254"/>
          </a:xfrm>
          <a:prstGeom prst="rect">
            <a:avLst/>
          </a:prstGeom>
        </p:spPr>
      </p:pic>
      <p:pic>
        <p:nvPicPr>
          <p:cNvPr id="20" name="Image 19" descr="Une image contenant texte, capture d’écran, logiciel, fleur&#10;&#10;Le contenu généré par l’IA peut être incorrect.">
            <a:extLst>
              <a:ext uri="{FF2B5EF4-FFF2-40B4-BE49-F238E27FC236}">
                <a16:creationId xmlns:a16="http://schemas.microsoft.com/office/drawing/2014/main" id="{15477775-B662-30CF-7E76-B116F5AF82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51" y="3796648"/>
            <a:ext cx="3527240" cy="275825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C06E16-6F91-C269-9C90-CB89DF9727B2}"/>
              </a:ext>
            </a:extLst>
          </p:cNvPr>
          <p:cNvSpPr txBox="1"/>
          <p:nvPr/>
        </p:nvSpPr>
        <p:spPr>
          <a:xfrm>
            <a:off x="253997" y="305305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DB39B8-ABA5-6DD8-1BA0-22C066D91F84}"/>
              </a:ext>
            </a:extLst>
          </p:cNvPr>
          <p:cNvSpPr txBox="1"/>
          <p:nvPr/>
        </p:nvSpPr>
        <p:spPr>
          <a:xfrm>
            <a:off x="207566" y="639311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346C7D-1D9B-42E8-9CD4-C106555BEE5F}"/>
              </a:ext>
            </a:extLst>
          </p:cNvPr>
          <p:cNvSpPr txBox="1"/>
          <p:nvPr/>
        </p:nvSpPr>
        <p:spPr>
          <a:xfrm>
            <a:off x="4420988" y="3044246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AD325B2-E26D-E104-E239-211577443781}"/>
              </a:ext>
            </a:extLst>
          </p:cNvPr>
          <p:cNvSpPr txBox="1"/>
          <p:nvPr/>
        </p:nvSpPr>
        <p:spPr>
          <a:xfrm>
            <a:off x="4374557" y="638431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68EE44-91FD-DA2B-BCE2-DF2DD50D7B84}"/>
              </a:ext>
            </a:extLst>
          </p:cNvPr>
          <p:cNvSpPr txBox="1"/>
          <p:nvPr/>
        </p:nvSpPr>
        <p:spPr>
          <a:xfrm>
            <a:off x="8454172" y="3053052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1EE074-4757-2D38-1137-4F768402D692}"/>
              </a:ext>
            </a:extLst>
          </p:cNvPr>
          <p:cNvSpPr txBox="1"/>
          <p:nvPr/>
        </p:nvSpPr>
        <p:spPr>
          <a:xfrm>
            <a:off x="8407741" y="6393118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V6</a:t>
            </a:r>
          </a:p>
        </p:txBody>
      </p:sp>
    </p:spTree>
    <p:extLst>
      <p:ext uri="{BB962C8B-B14F-4D97-AF65-F5344CB8AC3E}">
        <p14:creationId xmlns:p14="http://schemas.microsoft.com/office/powerpoint/2010/main" val="182938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C83D9-3BBD-6188-529C-640D1716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1D731-7CEB-4341-B8AE-F9C89101E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995378" cy="1470025"/>
          </a:xfrm>
        </p:spPr>
        <p:txBody>
          <a:bodyPr/>
          <a:lstStyle/>
          <a:p>
            <a:pPr algn="l"/>
            <a:r>
              <a:rPr lang="fr-FR" u="sng" dirty="0">
                <a:latin typeface="Avenir Next Demi Bold" panose="020B0703020202020204" pitchFamily="34" charset="0"/>
              </a:rPr>
              <a:t>#Guide Asie :</a:t>
            </a:r>
            <a:br>
              <a:rPr lang="fr-FR" sz="4800" dirty="0">
                <a:latin typeface="Avenir Next Demi Bold" panose="020B0703020202020204" pitchFamily="34" charset="0"/>
              </a:rPr>
            </a:br>
            <a:r>
              <a:rPr lang="fr-FR" sz="4800" dirty="0">
                <a:latin typeface="Avenir Next Demi Bold" panose="020B0703020202020204" pitchFamily="34" charset="0"/>
              </a:rPr>
              <a:t> </a:t>
            </a:r>
            <a:r>
              <a:rPr lang="fr-FR" sz="4000" dirty="0">
                <a:latin typeface="Avenir Next LT Pro" panose="020B0504020202020204" pitchFamily="34" charset="0"/>
              </a:rPr>
              <a:t>Nouvelles pages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58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247F6-37D5-7609-C7C5-9F8F7656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88835-14C4-74FF-921F-2416F64FF1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75325-763C-9C60-F863-6F580A3193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EC2FF80-7E1F-FDBE-6680-550AF097FB1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0F40EDD-6083-5CEB-0B7F-445210F1C0CB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Sushi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Image 7" descr="Une image contenant texte, menu, nourriture, sushi&#10;&#10;Le contenu généré par l’IA peut être incorrect.">
            <a:extLst>
              <a:ext uri="{FF2B5EF4-FFF2-40B4-BE49-F238E27FC236}">
                <a16:creationId xmlns:a16="http://schemas.microsoft.com/office/drawing/2014/main" id="{CA81CE42-8874-6B97-8994-F5E2B59F1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42" y="0"/>
            <a:ext cx="4897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7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8D70C-23F9-4D8A-427F-AA08848F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64B26-2537-5355-D140-F2D21CA51F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FADEEE-B66D-5D02-ACD5-DBBD4291BC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311B3F7-04EF-AEB2-432F-7E1EDB6F093D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B5A7A29-2E22-B238-247C-111F9AFBA138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RSE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Page Thon MC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071DEF-C03B-21D5-803A-BC1BBCD8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342" y="2536"/>
            <a:ext cx="4897316" cy="68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5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EBBC-8D68-0712-F5F5-918F521AE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69FB47-02A3-C704-616F-75E3EF551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sz="4800" dirty="0">
                <a:latin typeface="Avenir Next LT Pro" panose="020B0504020202020204" pitchFamily="34" charset="0"/>
              </a:rPr>
              <a:t>#Guide Tendance 2</a:t>
            </a:r>
          </a:p>
        </p:txBody>
      </p:sp>
    </p:spTree>
    <p:extLst>
      <p:ext uri="{BB962C8B-B14F-4D97-AF65-F5344CB8AC3E}">
        <p14:creationId xmlns:p14="http://schemas.microsoft.com/office/powerpoint/2010/main" val="105305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33182-B60A-C302-D913-4E9FA81CA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72A61-D806-848E-E9E3-E78A7CD74F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F3BD2C-62FC-ACE7-7268-C5A90529D1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72FE1A6-11B7-3ECA-0ACB-4FA185965ABC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4F00B3-B40A-4630-6A61-E9EA272B37EC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Zoom sur</a:t>
            </a:r>
            <a:br>
              <a:rPr lang="fr-FR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La crevette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245CAE-DB08-97DD-907C-535792D69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342" y="2536"/>
            <a:ext cx="4897315" cy="68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D679-A81A-26D9-15BF-D8A8D3715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247DAD-60D5-7855-45E4-4DFADFCBC9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2963FB-2B87-9B83-9A69-F10C6DE48A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096DA8C-9694-BB15-AABB-8DB75FABF72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161F03-35CB-CBB9-984E-3B6F6B447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153" y="2536"/>
            <a:ext cx="4893693" cy="685292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9AFDC74-8D8F-5721-6312-4A245818BCF2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Bœuf aux </a:t>
            </a:r>
            <a:b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oignons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47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70007-7ED7-11F1-3BD4-A94FF82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F4556-A524-5760-32DF-8E830C4EC5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61786-484B-CB7C-86EA-A26C264DDA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0C69759-0F14-8E10-A1C8-A7C1A4DB3C91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6F63E2-B70D-6C50-543B-60ECEB8CE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153" y="2536"/>
            <a:ext cx="4893693" cy="685292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5DF9FF6-36E9-6D32-79DE-717678C49BD1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Canard Laqué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8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05CEC-9AF2-0E18-367F-65D8CB3A9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30B08-DD08-3E45-DD10-56E16773B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249D6-DAF8-ED7D-FBC2-97A3F3F2D9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B8AAA8B-73A5-A074-C357-119838D2B5C4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8D20AA-D24B-80AB-61DF-6C7D943BA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153" y="3414"/>
            <a:ext cx="4893693" cy="685117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AF5C593-F9BA-1D98-9D58-7736796C5A60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Focus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L’Okonomiyaki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81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BF05D-9E35-D323-7749-780F78B56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3990F-3668-8EBE-3979-D3FA07AE2F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DBB3D-BD92-D718-9F27-CC24E211ED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4C9C993-FC76-61FB-5BA3-77005D9E2EED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968DBB-B8D4-63A0-E50F-81AB424DE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153" y="5070"/>
            <a:ext cx="4893693" cy="684785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E838232-F5E8-3316-3B8A-B38F83AA1B80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Salade d’avocat</a:t>
            </a:r>
            <a:b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Mayo-Soja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649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F0B2-DF15-40CC-C29B-2B494E4A9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3FE03-5EA2-1C3C-C8AA-BC11B50D26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B9FCD-C0EE-3055-4C6F-FC043FB9A4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56B31E-79F7-D8B5-74FB-82BD331B9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637" y="447310"/>
            <a:ext cx="8641096" cy="605031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EA7218E-E434-ECCB-F41D-DB4E9BF27210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5B44857-0E8F-5F0E-0E01-E37439E6DF71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Focus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Pâtes de riz, blé</a:t>
            </a:r>
            <a:b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feuilles et farines 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49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0DAEE-53E6-EB8F-D9A0-D1CC54D2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B0BA3-2730-08D8-8902-F799B98CE9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FD785C-B794-B683-DC0C-006DB2789E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F26E259-D567-A2D5-12E8-78A45042D21C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92A172-612F-9E7C-E0AA-E82D2800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963" y="5070"/>
            <a:ext cx="4890073" cy="684785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AA5982D-E756-AB6D-8A2F-F650193960E2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Focus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Onigiri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15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308B7-A95E-6FC3-1D08-BF7097BE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CDFAF-F92D-5894-4233-1E476710D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3E1EC4-FCA4-1E6B-2CE1-06D5011FC8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AEF6626-28B1-ACCE-8C86-363D646845F4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55EC3B-C7DD-F3BC-886A-71F7235A9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963" y="7603"/>
            <a:ext cx="4890073" cy="684279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A87BF46-C9A5-7169-D303-2AF7A9440A03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 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Sando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 V1</a:t>
            </a:r>
          </a:p>
        </p:txBody>
      </p:sp>
    </p:spTree>
    <p:extLst>
      <p:ext uri="{BB962C8B-B14F-4D97-AF65-F5344CB8AC3E}">
        <p14:creationId xmlns:p14="http://schemas.microsoft.com/office/powerpoint/2010/main" val="1300620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C63E0-FCB1-AB86-A443-EA832023E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CAE99-FBAA-2EB6-79F6-F6AF18D8BF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6A08B-7FD3-5732-E051-326697E042FF}"/>
              </a:ext>
            </a:extLst>
          </p:cNvPr>
          <p:cNvSpPr/>
          <p:nvPr/>
        </p:nvSpPr>
        <p:spPr>
          <a:xfrm>
            <a:off x="0" y="7603"/>
            <a:ext cx="12192000" cy="684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66E874A-9BA8-D3ED-6F0B-71BD05540E50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08F446-26A3-61DC-F5A0-0F3C53377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090" y="7603"/>
            <a:ext cx="4888077" cy="6840000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3499E70-4F13-F124-1ECF-0F22D35DA22F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 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Sando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 V2</a:t>
            </a:r>
          </a:p>
        </p:txBody>
      </p:sp>
    </p:spTree>
    <p:extLst>
      <p:ext uri="{BB962C8B-B14F-4D97-AF65-F5344CB8AC3E}">
        <p14:creationId xmlns:p14="http://schemas.microsoft.com/office/powerpoint/2010/main" val="3367712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A7996-29B2-53DF-1404-03EA0FA19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D8198-F98B-6F9B-F76E-915BA1C82D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B085A7-2082-1462-DCD9-9B29192DB411}"/>
              </a:ext>
            </a:extLst>
          </p:cNvPr>
          <p:cNvSpPr/>
          <p:nvPr/>
        </p:nvSpPr>
        <p:spPr>
          <a:xfrm>
            <a:off x="0" y="-7603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58D04E1-7060-B750-A509-EFE99C13B453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2B4920-DA06-2E44-EC37-F5CF0B99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342" y="-7603"/>
            <a:ext cx="4897316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E59487F-9BE5-6F8F-1CED-BD7CE70654BE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 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Phõ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Bò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17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34037-307B-518E-AEB2-924FD5FE7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FB12D1-0F5C-3D6E-3C9A-7E777453DB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22E7A-3D7C-2728-116D-72E406E073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2C7DBF-E792-7E19-CCA9-C10954C76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568" y="447310"/>
            <a:ext cx="8641234" cy="605031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DCED81B-6A1B-3331-DC13-10DC5F4709FD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5EBC81-9819-B6B0-0F39-77E480459470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#TNI 2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8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1</a:t>
            </a:r>
          </a:p>
        </p:txBody>
      </p:sp>
    </p:spTree>
    <p:extLst>
      <p:ext uri="{BB962C8B-B14F-4D97-AF65-F5344CB8AC3E}">
        <p14:creationId xmlns:p14="http://schemas.microsoft.com/office/powerpoint/2010/main" val="1485696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02116-211B-84E5-9DC4-795613EFD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3E078-6A45-34DD-A0D6-46D8B9A8A8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3ED36-EB18-C822-3BA8-EEEA4DD7F9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E90AB70-B1DB-96C5-9930-A920CAFD0F3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F058F3-26FA-552A-FFED-4274BCBA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2771" y="7603"/>
            <a:ext cx="4886456" cy="684279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833F4A5-691C-8767-8C4E-C63412227B92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 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spc="-15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Sticky</a:t>
            </a:r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fr-FR" sz="3200" spc="-15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rice</a:t>
            </a:r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fr-FR" sz="3200" spc="-15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mango</a:t>
            </a:r>
            <a:endParaRPr lang="fr-FR" sz="3200" spc="-15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18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36AE2-09AE-89EA-EABE-412369922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E3C65-BD70-199A-FA11-CF384BA08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78A65-8465-4D25-B461-0BF0F8E32F27}"/>
              </a:ext>
            </a:extLst>
          </p:cNvPr>
          <p:cNvSpPr/>
          <p:nvPr/>
        </p:nvSpPr>
        <p:spPr>
          <a:xfrm>
            <a:off x="0" y="-7603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6C280E6-02FE-0F14-D33C-0D524B21D3E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F818B2-86BA-25FA-0DC6-D785E3CB6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7342" y="-7603"/>
            <a:ext cx="4897316" cy="685799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5C1ED0E-51BA-B878-EA81-B91706A1EB16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Recette 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Bao</a:t>
            </a:r>
          </a:p>
        </p:txBody>
      </p:sp>
    </p:spTree>
    <p:extLst>
      <p:ext uri="{BB962C8B-B14F-4D97-AF65-F5344CB8AC3E}">
        <p14:creationId xmlns:p14="http://schemas.microsoft.com/office/powerpoint/2010/main" val="506913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5E37B-E58A-87D0-1AB2-CA04342F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973D0-EB0E-D70C-F94C-0F7B82A96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995378" cy="1470025"/>
          </a:xfrm>
        </p:spPr>
        <p:txBody>
          <a:bodyPr/>
          <a:lstStyle/>
          <a:p>
            <a:pPr algn="l"/>
            <a:r>
              <a:rPr lang="fr-FR" u="sng" dirty="0">
                <a:latin typeface="Avenir Next Demi Bold" panose="020B0703020202020204" pitchFamily="34" charset="0"/>
              </a:rPr>
              <a:t>#Sélection – R :</a:t>
            </a:r>
            <a:br>
              <a:rPr lang="fr-FR" sz="5400" dirty="0">
                <a:latin typeface="Avenir Next Demi Bold" panose="020B0703020202020204" pitchFamily="34" charset="0"/>
              </a:rPr>
            </a:br>
            <a:r>
              <a:rPr lang="fr-FR" sz="4000" dirty="0">
                <a:latin typeface="Avenir Next LT Pro" panose="020B0504020202020204" pitchFamily="34" charset="0"/>
              </a:rPr>
              <a:t>Gamme </a:t>
            </a:r>
            <a:r>
              <a:rPr lang="fr-FR" sz="4000" dirty="0" err="1">
                <a:latin typeface="Avenir Next LT Pro" panose="020B0504020202020204" pitchFamily="34" charset="0"/>
              </a:rPr>
              <a:t>Fleg</a:t>
            </a:r>
            <a:r>
              <a:rPr lang="fr-FR" sz="4000" dirty="0">
                <a:latin typeface="Avenir Next LT Pro" panose="020B0504020202020204" pitchFamily="34" charset="0"/>
              </a:rPr>
              <a:t> : Melon</a:t>
            </a:r>
            <a:endParaRPr lang="fr-FR" sz="5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70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9EB5C-B906-EE6A-FB46-19267E6D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723F5-DD34-B4A7-AD4C-DDC7FB70C0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1AC16-3843-68DE-F884-30F03FD9DC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3214E30-4B60-4A98-84D6-B0575BEF77F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B306A4B-D74A-D382-CC11-7E07C2F89401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Gamme </a:t>
            </a:r>
            <a:r>
              <a:rPr lang="fr-FR" sz="36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Fleg</a:t>
            </a:r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R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Les Melons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4CF2E0-8FA4-8427-9F56-81A78414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0" y="510867"/>
            <a:ext cx="4319000" cy="6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8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19F94-5D8E-9565-4E84-CEA3193A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211B1-BABB-B256-87DC-6A6F2C8745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949E11-C1BE-A6F2-AA2F-047CF44040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DAF77D6-D516-9F3C-8C41-65ABB5187B5A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B62A006-4F60-D833-2873-E5AE05960925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Gamme </a:t>
            </a:r>
            <a:r>
              <a:rPr lang="fr-FR" sz="36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Fleg</a:t>
            </a:r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R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Les Melons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0ACEA3-D7F4-DD3A-E982-E44B530C8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2473" y="2018655"/>
            <a:ext cx="8323318" cy="40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2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714CF-8C38-6C77-81B2-5B3AB1FB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E60B5-5449-56B3-05C3-4BB031D24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995378" cy="1470025"/>
          </a:xfrm>
        </p:spPr>
        <p:txBody>
          <a:bodyPr/>
          <a:lstStyle/>
          <a:p>
            <a:pPr algn="l"/>
            <a:r>
              <a:rPr lang="fr-FR" u="sng" dirty="0">
                <a:latin typeface="Avenir Next Demi Bold" panose="020B0703020202020204" pitchFamily="34" charset="0"/>
              </a:rPr>
              <a:t>#Sélection – S/T :</a:t>
            </a:r>
            <a:br>
              <a:rPr lang="fr-FR" sz="5400" dirty="0">
                <a:latin typeface="Avenir Next Demi Bold" panose="020B0703020202020204" pitchFamily="34" charset="0"/>
              </a:rPr>
            </a:br>
            <a:r>
              <a:rPr lang="fr-FR" sz="4000" dirty="0">
                <a:latin typeface="Avenir Next LT Pro" panose="020B0504020202020204" pitchFamily="34" charset="0"/>
              </a:rPr>
              <a:t>Page RSE</a:t>
            </a:r>
            <a:endParaRPr lang="fr-FR" sz="5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63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DB34-A2EC-FC53-A19B-A2132724E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ECF4C-4D54-E22B-AF2A-9FA216DC18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F43678-090C-03BF-517D-4AB61A6464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8B2F71-BA6C-FEDC-162F-6BC1BBE9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530" y="512946"/>
            <a:ext cx="8643311" cy="604995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A4204D6-95E0-A9D3-2CDA-57FA53BE1755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Page RSE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V1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14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4BA14-E934-5956-4AC6-DA9E341C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C32092-AA1F-2242-1DC3-D002BCF4C8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3C5FE-D2F9-2EBD-EAF9-92874B4AED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BD04B-91B0-6198-9482-D4CDF1B9C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531" y="512946"/>
            <a:ext cx="8643309" cy="604995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93496E7-5959-7C8D-9D15-32B3A70B27D2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Page RSE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V2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7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E0D6-C877-AFBB-C945-47C3264D4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20C3C-939E-678D-DE6A-BCEBCE692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995378" cy="1470025"/>
          </a:xfrm>
        </p:spPr>
        <p:txBody>
          <a:bodyPr/>
          <a:lstStyle/>
          <a:p>
            <a:pPr algn="l"/>
            <a:r>
              <a:rPr lang="fr-FR" u="sng" dirty="0">
                <a:latin typeface="Avenir Next Demi Bold" panose="020B0703020202020204" pitchFamily="34" charset="0"/>
              </a:rPr>
              <a:t>15H30 N°15:</a:t>
            </a:r>
            <a:br>
              <a:rPr lang="fr-FR" sz="4800" dirty="0">
                <a:latin typeface="Avenir Next Demi Bold" panose="020B0703020202020204" pitchFamily="34" charset="0"/>
              </a:rPr>
            </a:br>
            <a:r>
              <a:rPr lang="fr-FR" sz="4800" dirty="0">
                <a:latin typeface="Avenir Next Demi Bold" panose="020B0703020202020204" pitchFamily="34" charset="0"/>
              </a:rPr>
              <a:t> </a:t>
            </a:r>
            <a:r>
              <a:rPr lang="fr-FR" sz="4000" dirty="0">
                <a:latin typeface="Avenir Next LT Pro" panose="020B0504020202020204" pitchFamily="34" charset="0"/>
              </a:rPr>
              <a:t>Premières pages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71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0869-C80F-A13B-0120-D13935B9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C9C8E-8C44-72AF-CF97-6EFA3BD1E9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4DC40-569A-1697-AB67-94E5225296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53CD30-22BC-C958-E882-F36FC7FD3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68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63F7745-5390-FB61-0F12-E0389DB6E566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C9C7F50-281B-B730-321D-26F71A73FABE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News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B0B77-9263-B3ED-0EC3-1AF0B23A0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4B08D-FB38-11D5-BC0A-711269A628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5CCFA6-894D-5D2A-3C41-BC2725F49E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42E604-8FBC-2208-E1D9-012225809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569" y="447310"/>
            <a:ext cx="8641233" cy="605031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20EBDEF-BC64-C06B-42D5-C587DF8DD74E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5371031-FD88-CC4D-C2BC-EEDA225E5B7C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#TNI 2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8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1</a:t>
            </a:r>
          </a:p>
        </p:txBody>
      </p:sp>
    </p:spTree>
    <p:extLst>
      <p:ext uri="{BB962C8B-B14F-4D97-AF65-F5344CB8AC3E}">
        <p14:creationId xmlns:p14="http://schemas.microsoft.com/office/powerpoint/2010/main" val="3605869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5F8D6-B262-3E44-7E08-E6509C035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393B2-819A-87AA-8D0E-3EBBBBCD6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75C332-4783-1BA9-75BD-ADDC1DB259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18F94A-5E91-6F7F-A39F-4B57B3D2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325" y="448049"/>
            <a:ext cx="8641720" cy="604883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519CB8A-1AF6-9BA4-08B8-22783FB3A7A2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8662234-71A8-1F88-6AA7-0984A7F6486E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Tendances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La Fermentation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40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46685-4C95-4B8F-B6D7-577805410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24432-A063-1150-256B-70231308E9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BD08A3-9E9B-441A-73BA-EBC5D653B9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E06795-0C69-7153-3347-0C9621552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325" y="448049"/>
            <a:ext cx="8641719" cy="604883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764D18C-024C-BE6A-C0A6-C0A9AA6C7236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A6055DD-E85C-B577-D518-52B7B36AEFAD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Tendances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Les Algues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66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7E7E8-B76C-6CD4-CF48-2EA43178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C32F6-7772-457C-EEF3-4C76BC9C97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5C5A3-E5A9-83AF-3AD3-B81C2DEF9C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903A62-ED77-FF90-4906-959FC8E1A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9" r="419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EE6853C-7936-9A45-910F-9A952A6A209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DD522C5-9F6F-F1CC-19C3-24AA68A7B82D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Shopping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Fruits à coque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67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3A096-2E24-107D-33CD-8CBC7BA64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FCD76-D894-486C-BB8A-FD3D73D45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61E65-41C9-4BF3-B5EB-F547637E98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3686F5-990D-5811-AA0C-6B5EF58A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325" y="448049"/>
            <a:ext cx="8641719" cy="604883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865BC92-2170-F924-340B-4D260FABEC81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0DCCF9E-9C24-71BA-E321-D854D350EE1C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Business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Rebooster </a:t>
            </a:r>
            <a:b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sa rentabilité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568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A7398-EA84-96DD-C16C-C0BA0AC36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53BBC-F92F-6407-C5F6-AD5CC34368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65AA6A-A33A-3ADF-189C-2F7769F9BD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6B3B3B-EB96-7681-5B7F-64648329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r="50113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FC49787-216B-B848-5F3B-679BD2F99EC1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56F8CEC-0BEB-024D-B756-3769494969B8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Services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Livraison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15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5985-19D9-1F7C-DD03-1D49C85E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ADF14-B1E7-4044-C8D6-4834F386DA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2E8A3-BBD8-515F-BF0D-AB8A2489A0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7AE7FA-580E-7C6B-B939-7AF644A3E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r="50122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35DAA5F-1D70-64CB-2D85-60EF6FCADD5F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3FB9635-D08A-9F22-3497-40755738917F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Dans le Rétro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Le Soufflé V1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49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C0247-249C-B0FB-688D-45CBD0DF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4EAF1-B79F-0B10-3693-0C16300E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B4D660-0CD8-F9E8-AE20-8F55560599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17FC02-93F5-FC8D-73A7-7806612B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 r="50315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89A4BB0-E6DE-CCB5-4688-208E4FE63CD9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FE88B9E-79EE-4DB2-F486-E59F8B3A5910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Dans le Rétro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Le Soufflé V2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16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A4665-DFEA-C4B0-919F-65844C7E5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814BD-008F-8E4D-B085-88BD2B22DC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D124C-6526-25F2-AAF1-2C2705CC92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5BBEC3-B7DD-B406-E447-7D29DAF5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r="50138"/>
          <a:stretch>
            <a:fillRect/>
          </a:stretch>
        </p:blipFill>
        <p:spPr>
          <a:xfrm>
            <a:off x="3938802" y="512763"/>
            <a:ext cx="4314396" cy="60480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EEEA50F9-4102-72B3-07BB-D3CCCC39217B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70332F8-6C04-55E5-2603-9169CE9D9F17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Ustensile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La pince de </a:t>
            </a:r>
            <a:b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</a:rPr>
              <a:t>précision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2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7060-CB48-A3E7-B4A8-9577022A3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C251C-430B-BFB6-922A-24788D725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Merci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5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DA7A-DD3F-581F-F78C-3E4ED64E9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2CC05-7352-8916-8BCA-0E59B93C8C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129B3-438B-A038-EA71-058E58B33F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F873A8-D953-84F7-6D74-5FC460300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568" y="447310"/>
            <a:ext cx="8641233" cy="605031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6074C4B-051F-8A5A-0E6D-5EBB8292C9A8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CE3C314-FDFF-7FB7-57E1-9665A1A11B2D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#TNI 2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8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2</a:t>
            </a:r>
          </a:p>
        </p:txBody>
      </p:sp>
    </p:spTree>
    <p:extLst>
      <p:ext uri="{BB962C8B-B14F-4D97-AF65-F5344CB8AC3E}">
        <p14:creationId xmlns:p14="http://schemas.microsoft.com/office/powerpoint/2010/main" val="221612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B3E22-58E0-C376-9213-DD9172174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FBF3C-AC73-7671-4076-CA072DEF3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0CCC0-9795-B32A-37A4-82EA4455DA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E6263F-48B0-2A6C-F3FB-4E9CCB98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363" y="447866"/>
            <a:ext cx="8639643" cy="604920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F52146A-B070-E268-4A34-CD3961B863E4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EFD2D12-3D6D-E688-93B3-FDAE49575626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#TNI</a:t>
            </a:r>
            <a:b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fr-FR" sz="4000" dirty="0">
                <a:solidFill>
                  <a:schemeClr val="bg1"/>
                </a:solidFill>
                <a:latin typeface="Avenir Next LT Pro" panose="020B0504020202020204" pitchFamily="34" charset="0"/>
              </a:rPr>
              <a:t>Axe 2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3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26FBE-7974-EA43-7472-7472D1B6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DFA64-840E-63D1-5848-5E75EC164F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CF15BC-72CB-158D-8C8A-C63345C690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9AFFF9-8763-151D-352E-E82B9D702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899" y="3782995"/>
            <a:ext cx="4227183" cy="2959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28FB9A-FE68-8804-9945-2DA11EA0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920" y="3783539"/>
            <a:ext cx="4226407" cy="29591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D3C766-E8BA-EC59-1CFC-32399276D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899" y="433151"/>
            <a:ext cx="4226407" cy="29591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87633B-5ECA-E4D0-4681-CEEA1DC55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060" y="433151"/>
            <a:ext cx="4226407" cy="29591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494BBA-CD41-A5C8-D21D-0A1026181CCA}"/>
              </a:ext>
            </a:extLst>
          </p:cNvPr>
          <p:cNvSpPr txBox="1"/>
          <p:nvPr/>
        </p:nvSpPr>
        <p:spPr>
          <a:xfrm>
            <a:off x="911460" y="31788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AXE1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16A904-8CA5-0F52-E0EC-AB35F8699FD7}"/>
              </a:ext>
            </a:extLst>
          </p:cNvPr>
          <p:cNvSpPr txBox="1"/>
          <p:nvPr/>
        </p:nvSpPr>
        <p:spPr>
          <a:xfrm>
            <a:off x="911459" y="3652173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AXE2</a:t>
            </a:r>
          </a:p>
        </p:txBody>
      </p:sp>
    </p:spTree>
    <p:extLst>
      <p:ext uri="{BB962C8B-B14F-4D97-AF65-F5344CB8AC3E}">
        <p14:creationId xmlns:p14="http://schemas.microsoft.com/office/powerpoint/2010/main" val="267659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8A4D-F611-7638-25BC-82291D123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E4B1D6-9E31-F036-2C00-D7804FA09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sz="4800" dirty="0">
                <a:latin typeface="Avenir Next LT Pro" panose="020B0504020202020204" pitchFamily="34" charset="0"/>
              </a:rPr>
              <a:t>Calendrier 2026</a:t>
            </a:r>
          </a:p>
        </p:txBody>
      </p:sp>
    </p:spTree>
    <p:extLst>
      <p:ext uri="{BB962C8B-B14F-4D97-AF65-F5344CB8AC3E}">
        <p14:creationId xmlns:p14="http://schemas.microsoft.com/office/powerpoint/2010/main" val="69803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BC2C-C550-E895-135C-2D4EFF34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970DE-D2B1-BF39-ED79-9AD081C954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3161C-701B-CF4E-52BE-4E3215DA01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058F45-E192-4187-6116-9A152FEE3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167" y="447310"/>
            <a:ext cx="7732035" cy="605031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F73485A-FE13-2C47-51CF-27E2F0E9A4C0}"/>
              </a:ext>
            </a:extLst>
          </p:cNvPr>
          <p:cNvSpPr txBox="1">
            <a:spLocks/>
          </p:cNvSpPr>
          <p:nvPr/>
        </p:nvSpPr>
        <p:spPr bwMode="auto">
          <a:xfrm>
            <a:off x="152400" y="396277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fr-FR" sz="3200" b="1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6A6C8E1-ADA1-D6FF-BCAB-CAE62DC2B3FA}"/>
              </a:ext>
            </a:extLst>
          </p:cNvPr>
          <p:cNvSpPr txBox="1">
            <a:spLocks/>
          </p:cNvSpPr>
          <p:nvPr/>
        </p:nvSpPr>
        <p:spPr>
          <a:xfrm>
            <a:off x="326206" y="360372"/>
            <a:ext cx="1118846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4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#RECTO</a:t>
            </a:r>
            <a:endParaRPr lang="fr-FR" sz="48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1073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28976</TotalTime>
  <Words>396</Words>
  <Application>Microsoft Office PowerPoint</Application>
  <PresentationFormat>Grand écran</PresentationFormat>
  <Paragraphs>94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4" baseType="lpstr">
      <vt:lpstr>Calibri</vt:lpstr>
      <vt:lpstr>Avenir Next Demi Bold</vt:lpstr>
      <vt:lpstr>Avenir Next LT Pro</vt:lpstr>
      <vt:lpstr>Helvetica</vt:lpstr>
      <vt:lpstr>Arial</vt:lpstr>
      <vt:lpstr>1_Thème Office</vt:lpstr>
      <vt:lpstr>METRO x LNB</vt:lpstr>
      <vt:lpstr>#Guide Tendance 2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Calendrier 2026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#Guide Asie :  Nouvelles pages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#Sélection – R : Gamme Fleg : Melon</vt:lpstr>
      <vt:lpstr>PRINCIPE ENTREE DE SECTEUR</vt:lpstr>
      <vt:lpstr>PRINCIPE ENTREE DE SECTEUR</vt:lpstr>
      <vt:lpstr>#Sélection – S/T : Page RSE</vt:lpstr>
      <vt:lpstr>PRINCIPE ENTREE DE SECTEUR</vt:lpstr>
      <vt:lpstr>PRINCIPE ENTREE DE SECTEUR</vt:lpstr>
      <vt:lpstr>15H30 N°15:  Premières pages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 - Le Nouveau Belier</cp:lastModifiedBy>
  <cp:revision>822</cp:revision>
  <cp:lastPrinted>2023-03-06T14:00:03Z</cp:lastPrinted>
  <dcterms:created xsi:type="dcterms:W3CDTF">2018-09-12T14:44:28Z</dcterms:created>
  <dcterms:modified xsi:type="dcterms:W3CDTF">2025-06-12T07:48:36Z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