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4"/>
  </p:notesMasterIdLst>
  <p:sldIdLst>
    <p:sldId id="1702" r:id="rId2"/>
    <p:sldId id="1862" r:id="rId3"/>
    <p:sldId id="1861" r:id="rId4"/>
    <p:sldId id="1892" r:id="rId5"/>
    <p:sldId id="1891" r:id="rId6"/>
    <p:sldId id="1878" r:id="rId7"/>
    <p:sldId id="1879" r:id="rId8"/>
    <p:sldId id="1897" r:id="rId9"/>
    <p:sldId id="1868" r:id="rId10"/>
    <p:sldId id="1871" r:id="rId11"/>
    <p:sldId id="1905" r:id="rId12"/>
    <p:sldId id="1864" r:id="rId13"/>
    <p:sldId id="1925" r:id="rId14"/>
    <p:sldId id="1924" r:id="rId15"/>
    <p:sldId id="1867" r:id="rId16"/>
    <p:sldId id="1900" r:id="rId17"/>
    <p:sldId id="1875" r:id="rId18"/>
    <p:sldId id="1876" r:id="rId19"/>
    <p:sldId id="1872" r:id="rId20"/>
    <p:sldId id="1882" r:id="rId21"/>
    <p:sldId id="1883" r:id="rId22"/>
    <p:sldId id="1884" r:id="rId23"/>
  </p:sldIdLst>
  <p:sldSz cx="12192000" cy="6858000"/>
  <p:notesSz cx="9906000" cy="14335125"/>
  <p:embeddedFontLst>
    <p:embeddedFont>
      <p:font typeface="Avenir Next LT Pro" panose="020B0504020202020204" pitchFamily="34" charset="0"/>
      <p:regular r:id="rId25"/>
      <p:bold r:id="rId26"/>
      <p:italic r:id="rId27"/>
      <p:boldItalic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Helvetica" panose="020B0604020202020204" pitchFamily="34" charset="0"/>
      <p:regular r:id="rId33"/>
      <p:bold r:id="rId34"/>
      <p:italic r:id="rId35"/>
      <p:boldItalic r:id="rId36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07A"/>
    <a:srgbClr val="FFE500"/>
    <a:srgbClr val="FFFFFF"/>
    <a:srgbClr val="932645"/>
    <a:srgbClr val="4E6489"/>
    <a:srgbClr val="8A8168"/>
    <a:srgbClr val="003D7C"/>
    <a:srgbClr val="512F00"/>
    <a:srgbClr val="DAA478"/>
    <a:srgbClr val="89AC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7" autoAdjust="0"/>
    <p:restoredTop sz="94660"/>
  </p:normalViewPr>
  <p:slideViewPr>
    <p:cSldViewPr snapToGrid="0">
      <p:cViewPr varScale="1">
        <p:scale>
          <a:sx n="63" d="100"/>
          <a:sy n="63" d="100"/>
        </p:scale>
        <p:origin x="688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/>
            </a:lvl1pPr>
          </a:lstStyle>
          <a:p>
            <a:fld id="{1AF795A4-66A1-43EF-9029-8FAFEFC3FD75}" type="datetimeFigureOut">
              <a:rPr lang="fr-FR" smtClean="0"/>
              <a:t>28/11/2022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28/11/2022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28/11/2022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28/11/2022</a:t>
            </a:fld>
            <a:endParaRPr lang="fr-FR" dirty="0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28/11/2022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28/11/2022</a:t>
            </a:fld>
            <a:endParaRPr lang="fr-FR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28/11/2022</a:t>
            </a:fld>
            <a:endParaRPr lang="fr-FR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28/11/2022</a:t>
            </a:fld>
            <a:endParaRPr lang="fr-FR" dirty="0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28/11/2022</a:t>
            </a:fld>
            <a:endParaRPr lang="fr-FR" dirty="0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28/11/2022</a:t>
            </a:fld>
            <a:endParaRPr lang="fr-FR" dirty="0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28/11/2022</a:t>
            </a:fld>
            <a:endParaRPr lang="fr-FR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28/11/2022</a:t>
            </a:fld>
            <a:endParaRPr lang="fr-FR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28/11/2022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 2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8D8AF008-17A3-3A38-1197-212C27CB9E99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2841" y="6126163"/>
            <a:ext cx="1719160" cy="73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jpeg"/><Relationship Id="rId7" Type="http://schemas.openxmlformats.org/officeDocument/2006/relationships/image" Target="../media/image3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jpeg"/><Relationship Id="rId9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g"/><Relationship Id="rId3" Type="http://schemas.openxmlformats.org/officeDocument/2006/relationships/image" Target="../media/image57.jpeg"/><Relationship Id="rId7" Type="http://schemas.openxmlformats.org/officeDocument/2006/relationships/image" Target="../media/image61.jpg"/><Relationship Id="rId12" Type="http://schemas.openxmlformats.org/officeDocument/2006/relationships/image" Target="../media/image66.jp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g"/><Relationship Id="rId11" Type="http://schemas.openxmlformats.org/officeDocument/2006/relationships/image" Target="../media/image65.jpg"/><Relationship Id="rId5" Type="http://schemas.openxmlformats.org/officeDocument/2006/relationships/image" Target="../media/image59.jpg"/><Relationship Id="rId10" Type="http://schemas.openxmlformats.org/officeDocument/2006/relationships/image" Target="../media/image64.jpg"/><Relationship Id="rId4" Type="http://schemas.openxmlformats.org/officeDocument/2006/relationships/image" Target="../media/image58.jpg"/><Relationship Id="rId9" Type="http://schemas.openxmlformats.org/officeDocument/2006/relationships/image" Target="../media/image6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E33E4E-9D5E-495B-A6B7-B77EF73DF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416175"/>
            <a:ext cx="10363200" cy="1470025"/>
          </a:xfrm>
        </p:spPr>
        <p:txBody>
          <a:bodyPr/>
          <a:lstStyle/>
          <a:p>
            <a:pPr algn="l"/>
            <a:r>
              <a:rPr lang="fr-FR" sz="6600" b="1">
                <a:latin typeface="Avenir Next LT Pro" panose="020B0504020202020204" pitchFamily="34" charset="0"/>
              </a:rPr>
              <a:t>SIRHA 2023</a:t>
            </a:r>
            <a:br>
              <a:rPr lang="fr-FR" sz="6600" b="1">
                <a:latin typeface="Avenir Next LT Pro" panose="020B0504020202020204" pitchFamily="34" charset="0"/>
              </a:rPr>
            </a:br>
            <a:r>
              <a:rPr lang="fr-FR" sz="2400">
                <a:latin typeface="Avenir Next LT Pro" panose="020B0504020202020204" pitchFamily="34" charset="0"/>
              </a:rPr>
              <a:t>Du </a:t>
            </a:r>
            <a:r>
              <a:rPr lang="fr-FR" sz="2400" dirty="0">
                <a:latin typeface="Avenir Next LT Pro" panose="020B0504020202020204" pitchFamily="34" charset="0"/>
              </a:rPr>
              <a:t>19 au 23 janvier</a:t>
            </a:r>
            <a:endParaRPr lang="fr-FR" sz="66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9508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VINS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03713BB-2687-7868-3523-620978329E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342" y="902377"/>
            <a:ext cx="8162990" cy="591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8582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662D2E66-D053-551F-CB78-276C9115C3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538" y="204555"/>
            <a:ext cx="7172960" cy="1039014"/>
          </a:xfrm>
          <a:prstGeom prst="rect">
            <a:avLst/>
          </a:prstGeom>
        </p:spPr>
      </p:pic>
      <p:pic>
        <p:nvPicPr>
          <p:cNvPr id="6" name="Image 5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3FC5F20C-BE9C-F1C6-331F-B688ECEBAA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3498" y="248141"/>
            <a:ext cx="4454502" cy="951843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827D6C93-87AF-4689-1BCB-14CCC1A810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1993" y="1415735"/>
            <a:ext cx="3022017" cy="242234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151F9295-1A85-0660-B88C-9AC9080E8F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19865" y="1415735"/>
            <a:ext cx="3022018" cy="242234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C93E6F5-2F7B-EF25-20A3-A78E8C208A1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07400" y="1486856"/>
            <a:ext cx="2883175" cy="242234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8CA09B8-16C7-6356-BDE1-55686684840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21248" y="4098731"/>
            <a:ext cx="2974752" cy="242234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BD3E784-3732-8CED-7908-A459469B92F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51600" y="4119243"/>
            <a:ext cx="2858762" cy="2401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9689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EQUIPEMENT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8BA14E4-BF77-759E-2408-A8348828EF08}"/>
              </a:ext>
            </a:extLst>
          </p:cNvPr>
          <p:cNvSpPr/>
          <p:nvPr/>
        </p:nvSpPr>
        <p:spPr>
          <a:xfrm>
            <a:off x="1696720" y="1259840"/>
            <a:ext cx="9066106" cy="4744720"/>
          </a:xfrm>
          <a:prstGeom prst="rect">
            <a:avLst/>
          </a:prstGeom>
          <a:solidFill>
            <a:srgbClr val="1F40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En attente plan</a:t>
            </a:r>
          </a:p>
        </p:txBody>
      </p:sp>
    </p:spTree>
    <p:extLst>
      <p:ext uri="{BB962C8B-B14F-4D97-AF65-F5344CB8AC3E}">
        <p14:creationId xmlns:p14="http://schemas.microsoft.com/office/powerpoint/2010/main" val="11868436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EQUIPEMENT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0CCABA9-D355-B115-07DF-71B16BB9B4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4974" y="4414520"/>
            <a:ext cx="5042052" cy="2400977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4F53E433-C715-005F-F128-14701C4BB1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2758" y="1408485"/>
            <a:ext cx="5447377" cy="259398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9F94FBF-04EE-0D81-3CA0-1A96F4456D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866" y="1408485"/>
            <a:ext cx="5447377" cy="2593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3704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METRO PROFESSIONAL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36BF74B-CB98-B2CC-F1C5-EF746AFBEB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4799" y="810937"/>
            <a:ext cx="8486933" cy="600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0286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METRO PROFESSIONAL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4AAE07B-56DC-08D4-B298-76830FA693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95" y="1185503"/>
            <a:ext cx="8064809" cy="58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1423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CA2529C9-9F69-7C37-639B-47E94DD59D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1363" y="199005"/>
            <a:ext cx="4406851" cy="235108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E1FD8903-C76C-B311-C3CF-359EDCCB32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76" y="1022541"/>
            <a:ext cx="6961764" cy="86715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60736070-80EE-0B11-9540-01AF7B2546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43" y="3092189"/>
            <a:ext cx="6064163" cy="291599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11529B0F-602B-4185-4065-A9F811FEB4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5988" y="2740211"/>
            <a:ext cx="2714961" cy="361994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B0BB15EF-7AF3-391D-346C-9547E0BDF50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44425" y="2740212"/>
            <a:ext cx="2714961" cy="3619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4141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LIVRAISON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FE0EE15-C0E7-1724-EB17-9D491897AF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7081" y="1185503"/>
            <a:ext cx="8199727" cy="5801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8605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LIVRAISON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1557479-BF13-E497-E766-038BA8DEB6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1" y="972727"/>
            <a:ext cx="7928186" cy="5743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3201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transport, camionnette&#10;&#10;Description générée automatiquement">
            <a:extLst>
              <a:ext uri="{FF2B5EF4-FFF2-40B4-BE49-F238E27FC236}">
                <a16:creationId xmlns:a16="http://schemas.microsoft.com/office/drawing/2014/main" id="{7A3694B6-2523-7D1D-0BD2-4C6C2D3ACA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163" y="398529"/>
            <a:ext cx="4278452" cy="233418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9E1EA8EA-4DC0-A1ED-2AB3-A28B439FE3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6761" y="1525436"/>
            <a:ext cx="3068075" cy="2301758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B7FABAD-D35A-8798-71D0-6D19337D6C5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8909" y="263810"/>
            <a:ext cx="3133812" cy="1058743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7AD2BFB0-0FEF-FFB7-AE3C-079EB79B5E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43923" y="3827194"/>
            <a:ext cx="4017939" cy="251121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A686D753-E9AB-1D3A-A1A8-064D5BFA8D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5477" y="3827194"/>
            <a:ext cx="3923003" cy="2511212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0A2CB31B-9292-7BCE-B10D-38A4767841D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59670" y="2452487"/>
            <a:ext cx="2853165" cy="998524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9020A50A-F6E3-66DB-1169-8D8F100C8F8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59672" y="318923"/>
            <a:ext cx="2853165" cy="998524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5066BEE7-8BC1-7D16-8BC9-0CC1EFDB4C4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59669" y="1385705"/>
            <a:ext cx="2853165" cy="998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7464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2067BC6-260B-4FD6-B801-16619FABEC6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412875"/>
            <a:ext cx="10430933" cy="4713288"/>
          </a:xfrm>
        </p:spPr>
        <p:txBody>
          <a:bodyPr/>
          <a:lstStyle/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MARCHE DES HALLES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6083224-2632-D038-AB1B-D3105C9937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5660" y="956863"/>
            <a:ext cx="8280679" cy="5858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4150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VIP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0F12A3A-CF4F-AB1A-A20B-EE10F4B63F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3290" y="628057"/>
            <a:ext cx="8745419" cy="6187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1847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VIP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40E6B20-4BBE-8BE6-3934-6E9200500C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8314" y="1009309"/>
            <a:ext cx="8015372" cy="5806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1214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9B656787-9443-FFFA-0311-41F7C4FB9E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7252" y="184642"/>
            <a:ext cx="3734167" cy="1420914"/>
          </a:xfrm>
          <a:prstGeom prst="rect">
            <a:avLst/>
          </a:prstGeom>
        </p:spPr>
      </p:pic>
      <p:pic>
        <p:nvPicPr>
          <p:cNvPr id="6" name="Image 5" descr="Une image contenant texte&#10;&#10;Description générée automatiquement">
            <a:extLst>
              <a:ext uri="{FF2B5EF4-FFF2-40B4-BE49-F238E27FC236}">
                <a16:creationId xmlns:a16="http://schemas.microsoft.com/office/drawing/2014/main" id="{69D95E8D-B5F2-C8C5-63F5-B166D11511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6004" y="184642"/>
            <a:ext cx="5725771" cy="1158629"/>
          </a:xfrm>
          <a:prstGeom prst="rect">
            <a:avLst/>
          </a:prstGeom>
        </p:spPr>
      </p:pic>
      <p:pic>
        <p:nvPicPr>
          <p:cNvPr id="7" name="Image 6" descr="Une image contenant texte, homme, personne&#10;&#10;Description générée automatiquement">
            <a:extLst>
              <a:ext uri="{FF2B5EF4-FFF2-40B4-BE49-F238E27FC236}">
                <a16:creationId xmlns:a16="http://schemas.microsoft.com/office/drawing/2014/main" id="{450B27F1-B9A7-34B2-B1FF-84445FBCC7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010" y="4272951"/>
            <a:ext cx="1850888" cy="246715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8" name="Image 7" descr="Une image contenant texte, personne, homme&#10;&#10;Description générée automatiquement">
            <a:extLst>
              <a:ext uri="{FF2B5EF4-FFF2-40B4-BE49-F238E27FC236}">
                <a16:creationId xmlns:a16="http://schemas.microsoft.com/office/drawing/2014/main" id="{97058816-C0DA-B3A7-27D4-755D5D60CA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0531" y="1672303"/>
            <a:ext cx="1850888" cy="246715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9" name="Image 8" descr="Une image contenant texte, homme, personne, portant&#10;&#10;Description générée automatiquement">
            <a:extLst>
              <a:ext uri="{FF2B5EF4-FFF2-40B4-BE49-F238E27FC236}">
                <a16:creationId xmlns:a16="http://schemas.microsoft.com/office/drawing/2014/main" id="{B7E5276D-F432-B4E6-861F-1EDB52ADBD8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916" y="4272951"/>
            <a:ext cx="1850888" cy="246715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0" name="Image 9" descr="Une image contenant texte, homme, personne, chapeau&#10;&#10;Description générée automatiquement">
            <a:extLst>
              <a:ext uri="{FF2B5EF4-FFF2-40B4-BE49-F238E27FC236}">
                <a16:creationId xmlns:a16="http://schemas.microsoft.com/office/drawing/2014/main" id="{2EED9C68-BBC9-97C1-92D1-2ACF29D87F8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627" y="1672303"/>
            <a:ext cx="1850888" cy="246715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1" name="Image 10" descr="Une image contenant texte, personne&#10;&#10;Description générée automatiquement">
            <a:extLst>
              <a:ext uri="{FF2B5EF4-FFF2-40B4-BE49-F238E27FC236}">
                <a16:creationId xmlns:a16="http://schemas.microsoft.com/office/drawing/2014/main" id="{1B6A9EF3-596E-2A72-D792-BBF53CC8268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3617" y="4272951"/>
            <a:ext cx="1850889" cy="246715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2" name="Image 11" descr="Une image contenant texte, personne, homme&#10;&#10;Description générée automatiquement">
            <a:extLst>
              <a:ext uri="{FF2B5EF4-FFF2-40B4-BE49-F238E27FC236}">
                <a16:creationId xmlns:a16="http://schemas.microsoft.com/office/drawing/2014/main" id="{BD0EF91A-B22F-D435-304F-5891E9BD803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0340" y="1653242"/>
            <a:ext cx="1879487" cy="250527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3" name="Image 12" descr="Une image contenant texte, personne&#10;&#10;Description générée automatiquement">
            <a:extLst>
              <a:ext uri="{FF2B5EF4-FFF2-40B4-BE49-F238E27FC236}">
                <a16:creationId xmlns:a16="http://schemas.microsoft.com/office/drawing/2014/main" id="{B4230913-5A82-F436-683D-3507450BC68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9822" y="4251699"/>
            <a:ext cx="1882776" cy="2509659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4" name="Image 13" descr="Une image contenant texte, personne, homme&#10;&#10;Description générée automatiquement">
            <a:extLst>
              <a:ext uri="{FF2B5EF4-FFF2-40B4-BE49-F238E27FC236}">
                <a16:creationId xmlns:a16="http://schemas.microsoft.com/office/drawing/2014/main" id="{95BE4816-F432-AAEA-7794-D1D6D128E2F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35" y="1672303"/>
            <a:ext cx="1850889" cy="246715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" name="Image 14" descr="Une image contenant texte, personne, extérieur&#10;&#10;Description générée automatiquement">
            <a:extLst>
              <a:ext uri="{FF2B5EF4-FFF2-40B4-BE49-F238E27FC236}">
                <a16:creationId xmlns:a16="http://schemas.microsoft.com/office/drawing/2014/main" id="{687AC223-8826-9212-2D80-1510FD72C97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3845" y="1672303"/>
            <a:ext cx="1850888" cy="246715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9480677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2067BC6-260B-4FD6-B801-16619FABEC6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412875"/>
            <a:ext cx="10430933" cy="4713288"/>
          </a:xfrm>
        </p:spPr>
        <p:txBody>
          <a:bodyPr/>
          <a:lstStyle/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MARCHE DES HALLES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22A21CB-71AA-6CB1-1E5A-0F98DC912A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2556" y="943017"/>
            <a:ext cx="8106887" cy="5872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372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2067BC6-260B-4FD6-B801-16619FABEC6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412875"/>
            <a:ext cx="10430933" cy="4713288"/>
          </a:xfrm>
        </p:spPr>
        <p:txBody>
          <a:bodyPr/>
          <a:lstStyle/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MARCHE DES HALLES </a:t>
            </a:r>
          </a:p>
        </p:txBody>
      </p:sp>
      <p:pic>
        <p:nvPicPr>
          <p:cNvPr id="7" name="Image 6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7CB1AF5B-7F45-99F8-B8A3-F25A458CBE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626" y="1864886"/>
            <a:ext cx="3353181" cy="676940"/>
          </a:xfrm>
          <a:prstGeom prst="rect">
            <a:avLst/>
          </a:prstGeom>
        </p:spPr>
      </p:pic>
      <p:pic>
        <p:nvPicPr>
          <p:cNvPr id="8" name="Image 7" descr="Une image contenant texte, transport, camionnette&#10;&#10;Description générée automatiquement">
            <a:extLst>
              <a:ext uri="{FF2B5EF4-FFF2-40B4-BE49-F238E27FC236}">
                <a16:creationId xmlns:a16="http://schemas.microsoft.com/office/drawing/2014/main" id="{4C8F0D44-5FE6-BCE3-A6A1-755C61FACC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8456" y="1185503"/>
            <a:ext cx="3498499" cy="1908664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65EC214-8D97-21E2-1C8B-EC40F90DB7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9193" y="1121981"/>
            <a:ext cx="2545255" cy="2035707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06698EBA-BB0B-E0D6-B896-0D50EA4C183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1494" y="3157688"/>
            <a:ext cx="2462726" cy="3201628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CF0BF98B-FC6F-D77C-0D99-8BFF77E0215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95243" y="3639299"/>
            <a:ext cx="2101944" cy="1050972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1EF68AF4-9E21-F8B1-0809-2D4C4D04CF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82235" y="3639299"/>
            <a:ext cx="2095282" cy="1047641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705A0B53-97E5-B154-079F-8D7CA8CBFDE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62565" y="3639299"/>
            <a:ext cx="2095282" cy="1047641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2C04EEF8-ED5A-6E3B-038B-F34521251A8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41301" y="5012175"/>
            <a:ext cx="2101944" cy="1050972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6B27620F-F014-322B-A628-87079AFB47A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20388" y="5012175"/>
            <a:ext cx="2095282" cy="1047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089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2067BC6-260B-4FD6-B801-16619FABEC6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412875"/>
            <a:ext cx="10430933" cy="4713288"/>
          </a:xfrm>
        </p:spPr>
        <p:txBody>
          <a:bodyPr/>
          <a:lstStyle/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MARCHE DES HALLES </a:t>
            </a:r>
          </a:p>
        </p:txBody>
      </p:sp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id="{74192C07-FCD8-6910-9AB0-78FAB15CB7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2948" y="2651758"/>
            <a:ext cx="2007085" cy="2610485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EEE2FEB6-5D95-EA31-B379-F541A91C1E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7822" y="2651759"/>
            <a:ext cx="2008066" cy="2610485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1FABD962-58D2-3865-3760-B3F72B2696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6112" y="2651759"/>
            <a:ext cx="2008066" cy="2610485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E16044B7-FCBE-5EF7-C383-468BCFF431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60257" y="2651759"/>
            <a:ext cx="2008066" cy="2610485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DECBBAD4-9BF6-98CC-F8CD-CC65BF4D158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4167" y="2651758"/>
            <a:ext cx="2008066" cy="2610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2421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2067BC6-260B-4FD6-B801-16619FABEC6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412875"/>
            <a:ext cx="10430933" cy="4713288"/>
          </a:xfrm>
        </p:spPr>
        <p:txBody>
          <a:bodyPr/>
          <a:lstStyle/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CAFE DISH BY METRO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A88EC27-E511-2E78-C73D-AA85014E81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254" y="851577"/>
            <a:ext cx="8429492" cy="596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1676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2067BC6-260B-4FD6-B801-16619FABEC6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412875"/>
            <a:ext cx="10430933" cy="4713288"/>
          </a:xfrm>
        </p:spPr>
        <p:txBody>
          <a:bodyPr/>
          <a:lstStyle/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CAFE DISH BY METRO</a:t>
            </a:r>
          </a:p>
        </p:txBody>
      </p:sp>
      <p:pic>
        <p:nvPicPr>
          <p:cNvPr id="5" name="Image 4" descr="Une image contenant texte, intérieur, jouet&#10;&#10;Description générée automatiquement">
            <a:extLst>
              <a:ext uri="{FF2B5EF4-FFF2-40B4-BE49-F238E27FC236}">
                <a16:creationId xmlns:a16="http://schemas.microsoft.com/office/drawing/2014/main" id="{F2F815B9-1945-272D-A061-2177951DF9B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98037" y="987383"/>
            <a:ext cx="4435323" cy="5870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2681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23FE1A6-F4F9-A3FA-EA88-A4B310EA69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40" y="843323"/>
            <a:ext cx="4420806" cy="892472"/>
          </a:xfrm>
          <a:prstGeom prst="rect">
            <a:avLst/>
          </a:prstGeom>
        </p:spPr>
      </p:pic>
      <p:pic>
        <p:nvPicPr>
          <p:cNvPr id="7" name="Image 6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7F1C0EC4-A55F-6ECD-CB78-38E62F5719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0476" y="843323"/>
            <a:ext cx="6198284" cy="1315076"/>
          </a:xfrm>
          <a:prstGeom prst="rect">
            <a:avLst/>
          </a:prstGeom>
        </p:spPr>
      </p:pic>
      <p:pic>
        <p:nvPicPr>
          <p:cNvPr id="8" name="Image 7" descr="Une image contenant texte, personne, posant&#10;&#10;Description générée automatiquement">
            <a:extLst>
              <a:ext uri="{FF2B5EF4-FFF2-40B4-BE49-F238E27FC236}">
                <a16:creationId xmlns:a16="http://schemas.microsoft.com/office/drawing/2014/main" id="{3CD16A89-0348-E6FD-D212-4317ECD3DF5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1243" y="2458720"/>
            <a:ext cx="7347852" cy="3672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1786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VINS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F88B4CB-D75C-51D7-DDF6-99368902F9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4060" y="813098"/>
            <a:ext cx="8483879" cy="6002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286814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432</TotalTime>
  <Words>43</Words>
  <Application>Microsoft Office PowerPoint</Application>
  <PresentationFormat>Grand écran</PresentationFormat>
  <Paragraphs>42</Paragraphs>
  <Slides>22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27" baseType="lpstr">
      <vt:lpstr>Calibri</vt:lpstr>
      <vt:lpstr>Helvetica</vt:lpstr>
      <vt:lpstr>Avenir Next LT Pro</vt:lpstr>
      <vt:lpstr>Arial</vt:lpstr>
      <vt:lpstr>1_Thème Office</vt:lpstr>
      <vt:lpstr>SIRHA 2023 Du 19 au 23 janvier</vt:lpstr>
      <vt:lpstr>MARCHE DES HALLES</vt:lpstr>
      <vt:lpstr>MARCHE DES HALLES </vt:lpstr>
      <vt:lpstr>MARCHE DES HALLES </vt:lpstr>
      <vt:lpstr>MARCHE DES HALLES </vt:lpstr>
      <vt:lpstr>CAFE DISH BY METRO</vt:lpstr>
      <vt:lpstr>CAFE DISH BY METRO</vt:lpstr>
      <vt:lpstr>Présentation PowerPoint</vt:lpstr>
      <vt:lpstr>VINS</vt:lpstr>
      <vt:lpstr>VINS</vt:lpstr>
      <vt:lpstr>Présentation PowerPoint</vt:lpstr>
      <vt:lpstr>EQUIPEMENT</vt:lpstr>
      <vt:lpstr>EQUIPEMENT</vt:lpstr>
      <vt:lpstr>METRO PROFESSIONAL</vt:lpstr>
      <vt:lpstr>METRO PROFESSIONAL</vt:lpstr>
      <vt:lpstr>Présentation PowerPoint</vt:lpstr>
      <vt:lpstr>LIVRAISON</vt:lpstr>
      <vt:lpstr>LIVRAISON</vt:lpstr>
      <vt:lpstr>Présentation PowerPoint</vt:lpstr>
      <vt:lpstr>VIP</vt:lpstr>
      <vt:lpstr>VIP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Agathe Marcotte-Ruffin</cp:lastModifiedBy>
  <cp:revision>477</cp:revision>
  <cp:lastPrinted>2021-10-01T07:22:34Z</cp:lastPrinted>
  <dcterms:created xsi:type="dcterms:W3CDTF">2018-09-12T14:44:28Z</dcterms:created>
  <dcterms:modified xsi:type="dcterms:W3CDTF">2022-11-28T16:36:15Z</dcterms:modified>
</cp:coreProperties>
</file>