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1"/>
  </p:sldMasterIdLst>
  <p:notesMasterIdLst>
    <p:notesMasterId r:id="rId24"/>
  </p:notesMasterIdLst>
  <p:sldIdLst>
    <p:sldId id="1702" r:id="rId2"/>
    <p:sldId id="1862" r:id="rId3"/>
    <p:sldId id="1861" r:id="rId4"/>
    <p:sldId id="1892" r:id="rId5"/>
    <p:sldId id="1891" r:id="rId6"/>
    <p:sldId id="1878" r:id="rId7"/>
    <p:sldId id="1879" r:id="rId8"/>
    <p:sldId id="1897" r:id="rId9"/>
    <p:sldId id="1868" r:id="rId10"/>
    <p:sldId id="1871" r:id="rId11"/>
    <p:sldId id="1905" r:id="rId12"/>
    <p:sldId id="1864" r:id="rId13"/>
    <p:sldId id="1925" r:id="rId14"/>
    <p:sldId id="1924" r:id="rId15"/>
    <p:sldId id="1867" r:id="rId16"/>
    <p:sldId id="1900" r:id="rId17"/>
    <p:sldId id="1875" r:id="rId18"/>
    <p:sldId id="1876" r:id="rId19"/>
    <p:sldId id="1872" r:id="rId20"/>
    <p:sldId id="1882" r:id="rId21"/>
    <p:sldId id="1883" r:id="rId22"/>
    <p:sldId id="1884" r:id="rId23"/>
  </p:sldIdLst>
  <p:sldSz cx="12192000" cy="6858000"/>
  <p:notesSz cx="9906000" cy="14335125"/>
  <p:embeddedFontLst>
    <p:embeddedFont>
      <p:font typeface="Avenir Next LT Pro" panose="020B0504020202020204" pitchFamily="34" charset="0"/>
      <p:regular r:id="rId25"/>
      <p:bold r:id="rId26"/>
      <p:italic r:id="rId27"/>
      <p:boldItalic r:id="rId28"/>
    </p:embeddedFont>
    <p:embeddedFont>
      <p:font typeface="Calibri" panose="020F0502020204030204" pitchFamily="34" charset="0"/>
      <p:regular r:id="rId29"/>
      <p:bold r:id="rId30"/>
      <p:italic r:id="rId31"/>
      <p:boldItalic r:id="rId32"/>
    </p:embeddedFont>
    <p:embeddedFont>
      <p:font typeface="Helvetica" panose="020B0604020202020204" pitchFamily="34" charset="0"/>
      <p:regular r:id="rId33"/>
      <p:bold r:id="rId34"/>
      <p:italic r:id="rId35"/>
      <p:boldItalic r:id="rId36"/>
    </p:embeddedFont>
  </p:embeddedFontLst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F407A"/>
    <a:srgbClr val="FFE500"/>
    <a:srgbClr val="FFFFFF"/>
    <a:srgbClr val="932645"/>
    <a:srgbClr val="4E6489"/>
    <a:srgbClr val="8A8168"/>
    <a:srgbClr val="003D7C"/>
    <a:srgbClr val="512F00"/>
    <a:srgbClr val="DAA478"/>
    <a:srgbClr val="89ACB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97" autoAdjust="0"/>
    <p:restoredTop sz="94660"/>
  </p:normalViewPr>
  <p:slideViewPr>
    <p:cSldViewPr snapToGrid="0">
      <p:cViewPr varScale="1">
        <p:scale>
          <a:sx n="63" d="100"/>
          <a:sy n="63" d="100"/>
        </p:scale>
        <p:origin x="688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2.fntdata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font" Target="fonts/font10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1.fntdata"/><Relationship Id="rId33" Type="http://schemas.openxmlformats.org/officeDocument/2006/relationships/font" Target="fonts/font9.fntdata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32" Type="http://schemas.openxmlformats.org/officeDocument/2006/relationships/font" Target="fonts/font8.fntdata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4.fntdata"/><Relationship Id="rId36" Type="http://schemas.openxmlformats.org/officeDocument/2006/relationships/font" Target="fonts/font12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3.fntdata"/><Relationship Id="rId30" Type="http://schemas.openxmlformats.org/officeDocument/2006/relationships/font" Target="fonts/font6.fntdata"/><Relationship Id="rId35" Type="http://schemas.openxmlformats.org/officeDocument/2006/relationships/font" Target="fonts/font11.fntdata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292600" cy="719246"/>
          </a:xfrm>
          <a:prstGeom prst="rect">
            <a:avLst/>
          </a:prstGeom>
        </p:spPr>
        <p:txBody>
          <a:bodyPr vert="horz" lIns="138513" tIns="69257" rIns="138513" bIns="69257" rtlCol="0"/>
          <a:lstStyle>
            <a:lvl1pPr algn="l">
              <a:defRPr sz="1800"/>
            </a:lvl1pPr>
          </a:lstStyle>
          <a:p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5611108" y="0"/>
            <a:ext cx="4292600" cy="719246"/>
          </a:xfrm>
          <a:prstGeom prst="rect">
            <a:avLst/>
          </a:prstGeom>
        </p:spPr>
        <p:txBody>
          <a:bodyPr vert="horz" lIns="138513" tIns="69257" rIns="138513" bIns="69257" rtlCol="0"/>
          <a:lstStyle>
            <a:lvl1pPr algn="r">
              <a:defRPr sz="1800"/>
            </a:lvl1pPr>
          </a:lstStyle>
          <a:p>
            <a:fld id="{1AF795A4-66A1-43EF-9029-8FAFEFC3FD75}" type="datetimeFigureOut">
              <a:rPr lang="fr-FR" smtClean="0"/>
              <a:t>07/12/2022</a:t>
            </a:fld>
            <a:endParaRPr lang="fr-FR" dirty="0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54050" y="1792288"/>
            <a:ext cx="8597900" cy="48371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138513" tIns="69257" rIns="138513" bIns="69257" rtlCol="0" anchor="ctr"/>
          <a:lstStyle/>
          <a:p>
            <a:endParaRPr lang="fr-FR" dirty="0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990600" y="6898779"/>
            <a:ext cx="7924800" cy="5644455"/>
          </a:xfrm>
          <a:prstGeom prst="rect">
            <a:avLst/>
          </a:prstGeom>
        </p:spPr>
        <p:txBody>
          <a:bodyPr vert="horz" lIns="138513" tIns="69257" rIns="138513" bIns="69257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13615882"/>
            <a:ext cx="4292600" cy="719244"/>
          </a:xfrm>
          <a:prstGeom prst="rect">
            <a:avLst/>
          </a:prstGeom>
        </p:spPr>
        <p:txBody>
          <a:bodyPr vert="horz" lIns="138513" tIns="69257" rIns="138513" bIns="69257" rtlCol="0" anchor="b"/>
          <a:lstStyle>
            <a:lvl1pPr algn="l">
              <a:defRPr sz="1800"/>
            </a:lvl1pPr>
          </a:lstStyle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5611108" y="13615882"/>
            <a:ext cx="4292600" cy="719244"/>
          </a:xfrm>
          <a:prstGeom prst="rect">
            <a:avLst/>
          </a:prstGeom>
        </p:spPr>
        <p:txBody>
          <a:bodyPr vert="horz" lIns="138513" tIns="69257" rIns="138513" bIns="69257" rtlCol="0" anchor="b"/>
          <a:lstStyle>
            <a:lvl1pPr algn="r">
              <a:defRPr sz="1800"/>
            </a:lvl1pPr>
          </a:lstStyle>
          <a:p>
            <a:fld id="{33D9C152-1E26-4F05-B6D8-64339A8ABC77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743501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Connecteur droit 3"/>
          <p:cNvCxnSpPr/>
          <p:nvPr userDrawn="1"/>
        </p:nvCxnSpPr>
        <p:spPr>
          <a:xfrm>
            <a:off x="152400" y="6308725"/>
            <a:ext cx="11895138" cy="0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Connecteur droit 4"/>
          <p:cNvCxnSpPr/>
          <p:nvPr userDrawn="1"/>
        </p:nvCxnSpPr>
        <p:spPr>
          <a:xfrm>
            <a:off x="0" y="1187450"/>
            <a:ext cx="619125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0" y="44624"/>
            <a:ext cx="10972800" cy="1143000"/>
          </a:xfrm>
          <a:ln>
            <a:noFill/>
          </a:ln>
        </p:spPr>
        <p:txBody>
          <a:bodyPr/>
          <a:lstStyle>
            <a:lvl1pPr algn="l">
              <a:defRPr sz="3200" b="0" u="none">
                <a:solidFill>
                  <a:srgbClr val="002060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609600" y="1412777"/>
            <a:ext cx="10972800" cy="4713387"/>
          </a:xfrm>
        </p:spPr>
        <p:txBody>
          <a:bodyPr/>
          <a:lstStyle>
            <a:lvl1pPr>
              <a:defRPr sz="2400">
                <a:latin typeface="Helvetica" panose="020B0604020202020204" pitchFamily="34" charset="0"/>
                <a:cs typeface="Helvetica" panose="020B0604020202020204" pitchFamily="34" charset="0"/>
              </a:defRPr>
            </a:lvl1pPr>
            <a:lvl2pPr>
              <a:defRPr sz="2000">
                <a:latin typeface="Helvetica" panose="020B0604020202020204" pitchFamily="34" charset="0"/>
                <a:cs typeface="Helvetica" panose="020B0604020202020204" pitchFamily="34" charset="0"/>
              </a:defRPr>
            </a:lvl2pPr>
            <a:lvl3pPr>
              <a:defRPr sz="1800">
                <a:latin typeface="Helvetica" panose="020B0604020202020204" pitchFamily="34" charset="0"/>
                <a:cs typeface="Helvetica" panose="020B0604020202020204" pitchFamily="34" charset="0"/>
              </a:defRPr>
            </a:lvl3pPr>
            <a:lvl4pPr>
              <a:defRPr sz="1800">
                <a:latin typeface="Helvetica" panose="020B0604020202020204" pitchFamily="34" charset="0"/>
                <a:cs typeface="Helvetica" panose="020B0604020202020204" pitchFamily="34" charset="0"/>
              </a:defRPr>
            </a:lvl4pPr>
            <a:lvl5pPr>
              <a:defRPr sz="1800">
                <a:latin typeface="Helvetica" panose="020B0604020202020204" pitchFamily="34" charset="0"/>
                <a:cs typeface="Helvetica" panose="020B0604020202020204" pitchFamily="34" charset="0"/>
              </a:defRPr>
            </a:lvl5pPr>
          </a:lstStyle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1"/>
          </p:nvPr>
        </p:nvSpPr>
        <p:spPr>
          <a:xfrm>
            <a:off x="4656138" y="6381750"/>
            <a:ext cx="28448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14A090-AFF1-4D49-8081-6E3A932AC751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9280801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FE7C4F-4F8C-4B76-A9C1-1605F3882CAA}" type="datetimeFigureOut">
              <a:rPr lang="fr-FR"/>
              <a:pPr>
                <a:defRPr/>
              </a:pPr>
              <a:t>07/12/2022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9295E7-2060-4F80-A62B-9B2D34F3EB60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494222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E83814-C770-4FA0-980F-E51110CF0032}" type="datetimeFigureOut">
              <a:rPr lang="fr-FR"/>
              <a:pPr>
                <a:defRPr/>
              </a:pPr>
              <a:t>07/12/2022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CB96A9-5D1C-4E75-8732-1143F0AAC91D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5638939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52747A-BC0D-46B4-8EB2-A2810AA77C33}" type="datetimeFigureOut">
              <a:rPr lang="fr-FR"/>
              <a:pPr>
                <a:defRPr/>
              </a:pPr>
              <a:t>07/12/2022</a:t>
            </a:fld>
            <a:endParaRPr lang="fr-FR" dirty="0"/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E35BDF-D2ED-432C-B374-97318D96E898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7656850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>
            <a:lvl1pPr>
              <a:defRPr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C52AED-8674-4307-A42F-DA3F91F7B2A4}" type="datetimeFigureOut">
              <a:rPr lang="fr-FR"/>
              <a:pPr>
                <a:defRPr/>
              </a:pPr>
              <a:t>07/12/2022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560E6E-5B0B-4AA4-AC67-CE2990DFBA9B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4517261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447893-CFA0-47B5-8532-5AC8D55D703D}" type="datetimeFigureOut">
              <a:rPr lang="fr-FR"/>
              <a:pPr>
                <a:defRPr/>
              </a:pPr>
              <a:t>07/12/2022</a:t>
            </a:fld>
            <a:endParaRPr lang="fr-FR" dirty="0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6A3CD7-886E-4FA6-8FC2-850E2A966DF6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4537958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97B55E-785F-44C8-BB6C-C6E69D88713E}" type="datetimeFigureOut">
              <a:rPr lang="fr-FR"/>
              <a:pPr>
                <a:defRPr/>
              </a:pPr>
              <a:t>07/12/2022</a:t>
            </a:fld>
            <a:endParaRPr lang="fr-FR" dirty="0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8F067A-88E9-4871-A8D8-F8F644B46BCC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2420303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8AC4C9-230F-4E77-B9E4-CC6A5F66A3E6}" type="datetimeFigureOut">
              <a:rPr lang="fr-FR"/>
              <a:pPr>
                <a:defRPr/>
              </a:pPr>
              <a:t>07/12/2022</a:t>
            </a:fld>
            <a:endParaRPr lang="fr-FR" dirty="0"/>
          </a:p>
        </p:txBody>
      </p:sp>
      <p:sp>
        <p:nvSpPr>
          <p:cNvPr id="8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9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C8E127-EFF4-44C4-9723-71B84FB4F904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1309660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F62022-F92A-46BE-B770-175C3A106A10}" type="datetimeFigureOut">
              <a:rPr lang="fr-FR"/>
              <a:pPr>
                <a:defRPr/>
              </a:pPr>
              <a:t>07/12/2022</a:t>
            </a:fld>
            <a:endParaRPr lang="fr-FR" dirty="0"/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CD3046-38EA-470F-8399-34B1DDA66838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9474602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2A1B42-FE22-4FCF-9A57-A534C68A0BD0}" type="datetimeFigureOut">
              <a:rPr lang="fr-FR"/>
              <a:pPr>
                <a:defRPr/>
              </a:pPr>
              <a:t>07/12/2022</a:t>
            </a:fld>
            <a:endParaRPr lang="fr-FR" dirty="0"/>
          </a:p>
        </p:txBody>
      </p:sp>
      <p:sp>
        <p:nvSpPr>
          <p:cNvPr id="3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4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AC8A65-8773-4D04-9978-5C5E9D8C1317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1948967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B73614-1878-4BDB-BE85-F2254E523EE0}" type="datetimeFigureOut">
              <a:rPr lang="fr-FR"/>
              <a:pPr>
                <a:defRPr/>
              </a:pPr>
              <a:t>07/12/2022</a:t>
            </a:fld>
            <a:endParaRPr lang="fr-FR" dirty="0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ADA322-1BC4-4F54-AEA2-D6A678520609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4882902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r-FR" noProof="0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D759B6-5D9F-4441-A6EC-DCA1870C72AD}" type="datetimeFigureOut">
              <a:rPr lang="fr-FR"/>
              <a:pPr>
                <a:defRPr/>
              </a:pPr>
              <a:t>07/12/2022</a:t>
            </a:fld>
            <a:endParaRPr lang="fr-FR" dirty="0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34FEC9-1185-4B47-830D-70CE4CC8A0A1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028531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/>
              <a:t>Modifiez le style du titre</a:t>
            </a:r>
          </a:p>
        </p:txBody>
      </p:sp>
      <p:sp>
        <p:nvSpPr>
          <p:cNvPr id="1027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/>
              <a:t>Modifiez les styles du texte du masque</a:t>
            </a:r>
          </a:p>
          <a:p>
            <a:pPr lvl="1"/>
            <a:r>
              <a:rPr lang="fr-FR" altLang="fr-FR"/>
              <a:t>Deuxième niveau</a:t>
            </a:r>
          </a:p>
          <a:p>
            <a:pPr lvl="2"/>
            <a:r>
              <a:rPr lang="fr-FR" altLang="fr-FR"/>
              <a:t>Troisième niveau</a:t>
            </a:r>
          </a:p>
          <a:p>
            <a:pPr lvl="3"/>
            <a:r>
              <a:rPr lang="fr-FR" altLang="fr-FR"/>
              <a:t>Quatrième niveau</a:t>
            </a:r>
          </a:p>
          <a:p>
            <a:pPr lvl="4"/>
            <a:r>
              <a:rPr lang="fr-FR" alt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C5AE0BE-CB12-4338-A305-765E453D820A}" type="datetimeFigureOut">
              <a:rPr lang="fr-FR"/>
              <a:pPr>
                <a:defRPr/>
              </a:pPr>
              <a:t>07/12/2022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203C662-D2CD-4A1D-810A-6E65E0B7FD61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  <p:pic>
        <p:nvPicPr>
          <p:cNvPr id="1031" name="Picture 8" descr="fond.jpg"/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Picture 4" descr="C:\Users\Antoine Jubert\Documents\PRES LNB\logo LNB.jpg"/>
          <p:cNvPicPr>
            <a:picLocks noChangeAspect="1" noChangeArrowheads="1"/>
          </p:cNvPicPr>
          <p:nvPr userDrawn="1"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2400" y="6296025"/>
            <a:ext cx="658813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Image 2" descr="Une image contenant texte, clipart&#10;&#10;Description générée automatiquement">
            <a:extLst>
              <a:ext uri="{FF2B5EF4-FFF2-40B4-BE49-F238E27FC236}">
                <a16:creationId xmlns:a16="http://schemas.microsoft.com/office/drawing/2014/main" id="{8D8AF008-17A3-3A38-1197-212C27CB9E99}"/>
              </a:ext>
            </a:extLst>
          </p:cNvPr>
          <p:cNvPicPr>
            <a:picLocks noChangeAspect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72841" y="6126163"/>
            <a:ext cx="1719160" cy="731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27940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28.jpeg"/><Relationship Id="rId7" Type="http://schemas.openxmlformats.org/officeDocument/2006/relationships/image" Target="../media/image32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7" Type="http://schemas.openxmlformats.org/officeDocument/2006/relationships/image" Target="../media/image40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png"/><Relationship Id="rId3" Type="http://schemas.openxmlformats.org/officeDocument/2006/relationships/image" Target="../media/image51.jpeg"/><Relationship Id="rId7" Type="http://schemas.openxmlformats.org/officeDocument/2006/relationships/image" Target="../media/image55.pn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4.png"/><Relationship Id="rId5" Type="http://schemas.openxmlformats.org/officeDocument/2006/relationships/image" Target="../media/image53.png"/><Relationship Id="rId4" Type="http://schemas.openxmlformats.org/officeDocument/2006/relationships/image" Target="../media/image5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png"/><Relationship Id="rId3" Type="http://schemas.openxmlformats.org/officeDocument/2006/relationships/image" Target="../media/image60.jpeg"/><Relationship Id="rId7" Type="http://schemas.openxmlformats.org/officeDocument/2006/relationships/image" Target="../media/image64.jp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3.jpg"/><Relationship Id="rId5" Type="http://schemas.openxmlformats.org/officeDocument/2006/relationships/image" Target="../media/image62.jpg"/><Relationship Id="rId4" Type="http://schemas.openxmlformats.org/officeDocument/2006/relationships/image" Target="../media/image61.jp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jpeg"/><Relationship Id="rId7" Type="http://schemas.openxmlformats.org/officeDocument/2006/relationships/image" Target="../media/image11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10" Type="http://schemas.openxmlformats.org/officeDocument/2006/relationships/image" Target="../media/image14.png"/><Relationship Id="rId4" Type="http://schemas.openxmlformats.org/officeDocument/2006/relationships/image" Target="../media/image8.jpeg"/><Relationship Id="rId9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CE33E4E-9D5E-495B-A6B7-B77EF73DF1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14400" y="2416175"/>
            <a:ext cx="10363200" cy="1470025"/>
          </a:xfrm>
        </p:spPr>
        <p:txBody>
          <a:bodyPr/>
          <a:lstStyle/>
          <a:p>
            <a:pPr algn="l"/>
            <a:r>
              <a:rPr lang="fr-FR" sz="6600" b="1">
                <a:latin typeface="Avenir Next LT Pro" panose="020B0504020202020204" pitchFamily="34" charset="0"/>
              </a:rPr>
              <a:t>SIRHA 2023</a:t>
            </a:r>
            <a:br>
              <a:rPr lang="fr-FR" sz="6600" b="1">
                <a:latin typeface="Avenir Next LT Pro" panose="020B0504020202020204" pitchFamily="34" charset="0"/>
              </a:rPr>
            </a:br>
            <a:r>
              <a:rPr lang="fr-FR" sz="2400">
                <a:latin typeface="Avenir Next LT Pro" panose="020B0504020202020204" pitchFamily="34" charset="0"/>
              </a:rPr>
              <a:t>Du </a:t>
            </a:r>
            <a:r>
              <a:rPr lang="fr-FR" sz="2400" dirty="0">
                <a:latin typeface="Avenir Next LT Pro" panose="020B0504020202020204" pitchFamily="34" charset="0"/>
              </a:rPr>
              <a:t>19 au 23 janvier</a:t>
            </a:r>
            <a:endParaRPr lang="fr-FR" sz="6600" dirty="0">
              <a:latin typeface="Avenir Next LT Pro" panose="020B05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295085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1A545AC-BD11-4BE6-B9C7-946509FD3CB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2503"/>
            <a:ext cx="10972800" cy="1143000"/>
          </a:xfrm>
        </p:spPr>
        <p:txBody>
          <a:bodyPr/>
          <a:lstStyle/>
          <a:p>
            <a:pPr algn="l"/>
            <a:r>
              <a:rPr lang="fr-FR" sz="3600" b="1" dirty="0">
                <a:latin typeface="Avenir Next LT Pro" panose="020B0504020202020204" pitchFamily="34" charset="0"/>
              </a:rPr>
              <a:t>VINS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203713BB-2687-7868-3523-620978329E5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1342" y="902377"/>
            <a:ext cx="8162990" cy="5913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985829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662D2E66-D053-551F-CB78-276C9115C33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0538" y="204555"/>
            <a:ext cx="7172960" cy="1039014"/>
          </a:xfrm>
          <a:prstGeom prst="rect">
            <a:avLst/>
          </a:prstGeom>
        </p:spPr>
      </p:pic>
      <p:pic>
        <p:nvPicPr>
          <p:cNvPr id="6" name="Image 5" descr="Une image contenant texte, clipart&#10;&#10;Description générée automatiquement">
            <a:extLst>
              <a:ext uri="{FF2B5EF4-FFF2-40B4-BE49-F238E27FC236}">
                <a16:creationId xmlns:a16="http://schemas.microsoft.com/office/drawing/2014/main" id="{3FC5F20C-BE9C-F1C6-331F-B688ECEBAA4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83498" y="248141"/>
            <a:ext cx="4454502" cy="951843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151F9295-1A85-0660-B88C-9AC9080E8F7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09203" y="1455445"/>
            <a:ext cx="3022018" cy="2422341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3C93E6F5-2F7B-EF25-20A3-A78E8C208A1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07400" y="1486856"/>
            <a:ext cx="2883175" cy="2422340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98CA09B8-16C7-6356-BDE1-55686684840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121248" y="4098731"/>
            <a:ext cx="2974752" cy="2422340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AC1319E7-E204-E472-2951-E6BD7673136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431280" y="4119241"/>
            <a:ext cx="2858762" cy="2401829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F8792BCB-6707-6072-FECF-ECBA33E9C0E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107806" y="1455444"/>
            <a:ext cx="3022018" cy="24223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696890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1A545AC-BD11-4BE6-B9C7-946509FD3CB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2503"/>
            <a:ext cx="10972800" cy="1143000"/>
          </a:xfrm>
        </p:spPr>
        <p:txBody>
          <a:bodyPr/>
          <a:lstStyle/>
          <a:p>
            <a:pPr algn="l"/>
            <a:r>
              <a:rPr lang="fr-FR" sz="3600" b="1" dirty="0">
                <a:latin typeface="Avenir Next LT Pro" panose="020B0504020202020204" pitchFamily="34" charset="0"/>
              </a:rPr>
              <a:t>EQUIPEMENT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3A85DB8E-55F7-4FB1-4A92-23C040D4907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13248" y="176841"/>
            <a:ext cx="4598290" cy="65043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684366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1A545AC-BD11-4BE6-B9C7-946509FD3CB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2503"/>
            <a:ext cx="10972800" cy="1143000"/>
          </a:xfrm>
        </p:spPr>
        <p:txBody>
          <a:bodyPr/>
          <a:lstStyle/>
          <a:p>
            <a:pPr algn="l"/>
            <a:r>
              <a:rPr lang="fr-FR" sz="3600" b="1" dirty="0">
                <a:latin typeface="Avenir Next LT Pro" panose="020B0504020202020204" pitchFamily="34" charset="0"/>
              </a:rPr>
              <a:t>EQUIPEMENT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F2D0336D-64C3-142B-985B-1947F8A288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813" y="888356"/>
            <a:ext cx="6177280" cy="1026524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E01B6352-A073-8B6B-2168-740406FB8B8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813" y="1830498"/>
            <a:ext cx="6177280" cy="1026524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44571352-587D-CE70-C806-0578A9AB69E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4840" y="2826184"/>
            <a:ext cx="4714240" cy="941740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68B14344-492C-6009-16E6-3A13FF315C4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87514" y="301637"/>
            <a:ext cx="3226485" cy="3226485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32C17CE7-6350-19DB-9B30-4017121CAAF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377093" y="3767924"/>
            <a:ext cx="4978399" cy="2656010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B888C546-8A40-39E2-731D-07351284A11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41493" y="3909539"/>
            <a:ext cx="4978400" cy="26892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737046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1A545AC-BD11-4BE6-B9C7-946509FD3CB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2503"/>
            <a:ext cx="10972800" cy="1143000"/>
          </a:xfrm>
        </p:spPr>
        <p:txBody>
          <a:bodyPr/>
          <a:lstStyle/>
          <a:p>
            <a:pPr algn="l"/>
            <a:r>
              <a:rPr lang="fr-FR" sz="3600" b="1" dirty="0">
                <a:latin typeface="Avenir Next LT Pro" panose="020B0504020202020204" pitchFamily="34" charset="0"/>
              </a:rPr>
              <a:t>METRO PROFESSIONAL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936BF74B-CB98-B2CC-F1C5-EF746AFBEB8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4799" y="810937"/>
            <a:ext cx="8486933" cy="6004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402865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1A545AC-BD11-4BE6-B9C7-946509FD3CB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2503"/>
            <a:ext cx="10972800" cy="1143000"/>
          </a:xfrm>
        </p:spPr>
        <p:txBody>
          <a:bodyPr/>
          <a:lstStyle/>
          <a:p>
            <a:pPr algn="l"/>
            <a:r>
              <a:rPr lang="fr-FR" sz="3600" b="1" dirty="0">
                <a:latin typeface="Avenir Next LT Pro" panose="020B0504020202020204" pitchFamily="34" charset="0"/>
              </a:rPr>
              <a:t>METRO PROFESSIONAL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87AC8F99-A0D1-58C9-D723-27A9B759432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17647" y="1027429"/>
            <a:ext cx="7621237" cy="55200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714231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CA2529C9-9F69-7C37-639B-47E94DD59D6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71363" y="199005"/>
            <a:ext cx="4406851" cy="2351085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E1FD8903-C76C-B311-C3CF-359EDCCB329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3056" y="194973"/>
            <a:ext cx="6961764" cy="867152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F1DC6419-BF3A-25AB-979C-0B58F3C6595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7466" y="1062126"/>
            <a:ext cx="4690534" cy="2815694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11529B0F-602B-4185-4065-A9F811FEB40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46473" y="3144086"/>
            <a:ext cx="2571873" cy="3429163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CFA2EA2B-0EE0-0550-0EB3-17549D5A1BA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271530" y="3144085"/>
            <a:ext cx="2571873" cy="3429163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158241414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1A545AC-BD11-4BE6-B9C7-946509FD3CB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2503"/>
            <a:ext cx="10972800" cy="1143000"/>
          </a:xfrm>
        </p:spPr>
        <p:txBody>
          <a:bodyPr/>
          <a:lstStyle/>
          <a:p>
            <a:pPr algn="l"/>
            <a:r>
              <a:rPr lang="fr-FR" sz="3600" b="1" dirty="0">
                <a:latin typeface="Avenir Next LT Pro" panose="020B0504020202020204" pitchFamily="34" charset="0"/>
              </a:rPr>
              <a:t>LIVRAISON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EFE0EE15-C0E7-1724-EB17-9D491897AF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7081" y="1185503"/>
            <a:ext cx="8199727" cy="5801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886052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1A545AC-BD11-4BE6-B9C7-946509FD3CB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2503"/>
            <a:ext cx="10972800" cy="1143000"/>
          </a:xfrm>
        </p:spPr>
        <p:txBody>
          <a:bodyPr/>
          <a:lstStyle/>
          <a:p>
            <a:pPr algn="l"/>
            <a:r>
              <a:rPr lang="fr-FR" sz="3600" b="1" dirty="0">
                <a:latin typeface="Avenir Next LT Pro" panose="020B0504020202020204" pitchFamily="34" charset="0"/>
              </a:rPr>
              <a:t>LIVRAISON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D1557479-BF13-E497-E766-038BA8DEB6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8801" y="972727"/>
            <a:ext cx="7928186" cy="57430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732014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Une image contenant texte, transport, camionnette&#10;&#10;Description générée automatiquement">
            <a:extLst>
              <a:ext uri="{FF2B5EF4-FFF2-40B4-BE49-F238E27FC236}">
                <a16:creationId xmlns:a16="http://schemas.microsoft.com/office/drawing/2014/main" id="{7A3694B6-2523-7D1D-0BD2-4C6C2D3ACA0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9163" y="398529"/>
            <a:ext cx="4278452" cy="2334180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7B7FABAD-D35A-8798-71D0-6D19337D6C5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48909" y="263810"/>
            <a:ext cx="3133812" cy="1058743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7AD2BFB0-0FEF-FFB7-AE3C-079EB79B5EC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43923" y="3827194"/>
            <a:ext cx="4017939" cy="2511212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A686D753-E9AB-1D3A-A1A8-064D5BFA8D3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55477" y="3827194"/>
            <a:ext cx="3923003" cy="2511212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5066BEE7-8BC1-7D16-8BC9-0CC1EFDB4C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744761" y="1914851"/>
            <a:ext cx="3188710" cy="1115955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345DD4BD-5178-BF8B-7744-9E560648843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744760" y="728236"/>
            <a:ext cx="3188710" cy="1115955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92D049C6-C052-3F2F-8667-C4837ABB2CA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145542" y="1407783"/>
            <a:ext cx="3111291" cy="23341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47464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D2067BC6-260B-4FD6-B801-16619FABEC69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541866" y="1412875"/>
            <a:ext cx="10430933" cy="4713288"/>
          </a:xfrm>
        </p:spPr>
        <p:txBody>
          <a:bodyPr/>
          <a:lstStyle/>
          <a:p>
            <a:pPr marL="0" indent="0">
              <a:buNone/>
            </a:pPr>
            <a:endParaRPr lang="fr-FR" sz="2400" dirty="0">
              <a:solidFill>
                <a:srgbClr val="002060"/>
              </a:solidFill>
              <a:latin typeface="Avenir Next LT Pro" panose="020B0504020202020204" pitchFamily="34" charset="0"/>
            </a:endParaRPr>
          </a:p>
          <a:p>
            <a:pPr marL="0" indent="0">
              <a:buNone/>
            </a:pPr>
            <a:endParaRPr lang="fr-FR" sz="2400" dirty="0">
              <a:solidFill>
                <a:srgbClr val="002060"/>
              </a:solidFill>
              <a:latin typeface="Avenir Next LT Pro" panose="020B0504020202020204" pitchFamily="34" charset="0"/>
            </a:endParaRPr>
          </a:p>
          <a:p>
            <a:pPr marL="0" indent="0">
              <a:buNone/>
            </a:pPr>
            <a:endParaRPr lang="fr-FR" sz="2400" dirty="0">
              <a:solidFill>
                <a:srgbClr val="002060"/>
              </a:solidFill>
              <a:latin typeface="Avenir Next LT Pro" panose="020B0504020202020204" pitchFamily="34" charset="0"/>
            </a:endParaRPr>
          </a:p>
          <a:p>
            <a:pPr marL="0" indent="0">
              <a:buNone/>
            </a:pPr>
            <a:endParaRPr lang="fr-FR" sz="2400" dirty="0">
              <a:solidFill>
                <a:srgbClr val="002060"/>
              </a:solidFill>
              <a:latin typeface="Avenir Next LT Pro" panose="020B0504020202020204" pitchFamily="34" charset="0"/>
            </a:endParaRPr>
          </a:p>
          <a:p>
            <a:pPr marL="0" indent="0">
              <a:buNone/>
            </a:pPr>
            <a:endParaRPr lang="fr-FR" sz="2400" dirty="0">
              <a:solidFill>
                <a:srgbClr val="002060"/>
              </a:solidFill>
              <a:latin typeface="Avenir Next LT Pro" panose="020B0504020202020204" pitchFamily="34" charset="0"/>
            </a:endParaRPr>
          </a:p>
          <a:p>
            <a:pPr marL="0" indent="0">
              <a:buNone/>
            </a:pPr>
            <a:endParaRPr lang="fr-FR" sz="2400" dirty="0">
              <a:solidFill>
                <a:srgbClr val="002060"/>
              </a:solidFill>
              <a:latin typeface="Avenir Next LT Pro" panose="020B0504020202020204" pitchFamily="34" charset="0"/>
            </a:endParaRP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01A545AC-BD11-4BE6-B9C7-946509FD3CB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2503"/>
            <a:ext cx="10972800" cy="1143000"/>
          </a:xfrm>
        </p:spPr>
        <p:txBody>
          <a:bodyPr/>
          <a:lstStyle/>
          <a:p>
            <a:pPr algn="l"/>
            <a:r>
              <a:rPr lang="fr-FR" sz="3600" b="1" dirty="0">
                <a:latin typeface="Avenir Next LT Pro" panose="020B0504020202020204" pitchFamily="34" charset="0"/>
              </a:rPr>
              <a:t>MARCHE DES HALLES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46083224-2632-D038-AB1B-D3105C99371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5660" y="956863"/>
            <a:ext cx="8280679" cy="58586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341500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1A545AC-BD11-4BE6-B9C7-946509FD3CB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2503"/>
            <a:ext cx="10972800" cy="1143000"/>
          </a:xfrm>
        </p:spPr>
        <p:txBody>
          <a:bodyPr/>
          <a:lstStyle/>
          <a:p>
            <a:pPr algn="l"/>
            <a:r>
              <a:rPr lang="fr-FR" sz="3600" b="1" dirty="0">
                <a:latin typeface="Avenir Next LT Pro" panose="020B0504020202020204" pitchFamily="34" charset="0"/>
              </a:rPr>
              <a:t>VIP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10F12A3A-CF4F-AB1A-A20B-EE10F4B63F4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3290" y="628057"/>
            <a:ext cx="8745419" cy="6187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918472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1A545AC-BD11-4BE6-B9C7-946509FD3CB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2503"/>
            <a:ext cx="10972800" cy="1143000"/>
          </a:xfrm>
        </p:spPr>
        <p:txBody>
          <a:bodyPr/>
          <a:lstStyle/>
          <a:p>
            <a:pPr algn="l"/>
            <a:r>
              <a:rPr lang="fr-FR" sz="3600" b="1" dirty="0">
                <a:latin typeface="Avenir Next LT Pro" panose="020B0504020202020204" pitchFamily="34" charset="0"/>
              </a:rPr>
              <a:t>VIP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940E6B20-4BBE-8BE6-3934-6E9200500C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88314" y="1009309"/>
            <a:ext cx="8015372" cy="58061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312146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Une image contenant texte, clipart&#10;&#10;Description générée automatiquement">
            <a:extLst>
              <a:ext uri="{FF2B5EF4-FFF2-40B4-BE49-F238E27FC236}">
                <a16:creationId xmlns:a16="http://schemas.microsoft.com/office/drawing/2014/main" id="{9B656787-9443-FFFA-0311-41F7C4FB9EF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7812" y="394192"/>
            <a:ext cx="4988366" cy="1898158"/>
          </a:xfrm>
          <a:prstGeom prst="rect">
            <a:avLst/>
          </a:prstGeom>
        </p:spPr>
      </p:pic>
      <p:pic>
        <p:nvPicPr>
          <p:cNvPr id="6" name="Image 5" descr="Une image contenant texte&#10;&#10;Description générée automatiquement">
            <a:extLst>
              <a:ext uri="{FF2B5EF4-FFF2-40B4-BE49-F238E27FC236}">
                <a16:creationId xmlns:a16="http://schemas.microsoft.com/office/drawing/2014/main" id="{69D95E8D-B5F2-C8C5-63F5-B166D115118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5044" y="670560"/>
            <a:ext cx="6531648" cy="1321701"/>
          </a:xfrm>
          <a:prstGeom prst="rect">
            <a:avLst/>
          </a:prstGeom>
        </p:spPr>
      </p:pic>
      <p:pic>
        <p:nvPicPr>
          <p:cNvPr id="7" name="Image 6" descr="Une image contenant texte, homme, personne&#10;&#10;Description générée automatiquement">
            <a:extLst>
              <a:ext uri="{FF2B5EF4-FFF2-40B4-BE49-F238E27FC236}">
                <a16:creationId xmlns:a16="http://schemas.microsoft.com/office/drawing/2014/main" id="{450B27F1-B9A7-34B2-B1FF-84445FBCC78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3095" y="2704677"/>
            <a:ext cx="2270414" cy="3026364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0" name="Image 9" descr="Une image contenant texte, homme, personne, chapeau&#10;&#10;Description générée automatiquement">
            <a:extLst>
              <a:ext uri="{FF2B5EF4-FFF2-40B4-BE49-F238E27FC236}">
                <a16:creationId xmlns:a16="http://schemas.microsoft.com/office/drawing/2014/main" id="{2EED9C68-BBC9-97C1-92D1-2ACF29D87F8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187" y="2704677"/>
            <a:ext cx="2270414" cy="3026364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3" name="Image 12" descr="Une image contenant texte, personne&#10;&#10;Description générée automatiquement">
            <a:extLst>
              <a:ext uri="{FF2B5EF4-FFF2-40B4-BE49-F238E27FC236}">
                <a16:creationId xmlns:a16="http://schemas.microsoft.com/office/drawing/2014/main" id="{B4230913-5A82-F436-683D-3507450BC68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2003" y="2678608"/>
            <a:ext cx="2309529" cy="3078502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5" name="Image 14" descr="Une image contenant texte, personne, extérieur&#10;&#10;Description générée automatiquement">
            <a:extLst>
              <a:ext uri="{FF2B5EF4-FFF2-40B4-BE49-F238E27FC236}">
                <a16:creationId xmlns:a16="http://schemas.microsoft.com/office/drawing/2014/main" id="{687AC223-8826-9212-2D80-1510FD72C97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0026" y="2704677"/>
            <a:ext cx="2270414" cy="3026364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93272C0A-E87D-391F-6FCD-7815D42EDE1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798935" y="2678608"/>
            <a:ext cx="2308878" cy="3078503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9480677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D2067BC6-260B-4FD6-B801-16619FABEC69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541866" y="1412875"/>
            <a:ext cx="10430933" cy="4713288"/>
          </a:xfrm>
        </p:spPr>
        <p:txBody>
          <a:bodyPr/>
          <a:lstStyle/>
          <a:p>
            <a:pPr marL="0" indent="0">
              <a:buNone/>
            </a:pPr>
            <a:endParaRPr lang="fr-FR" sz="2400" dirty="0">
              <a:solidFill>
                <a:srgbClr val="002060"/>
              </a:solidFill>
              <a:latin typeface="Avenir Next LT Pro" panose="020B0504020202020204" pitchFamily="34" charset="0"/>
            </a:endParaRPr>
          </a:p>
          <a:p>
            <a:pPr marL="0" indent="0">
              <a:buNone/>
            </a:pPr>
            <a:endParaRPr lang="fr-FR" sz="2400" dirty="0">
              <a:solidFill>
                <a:srgbClr val="002060"/>
              </a:solidFill>
              <a:latin typeface="Avenir Next LT Pro" panose="020B0504020202020204" pitchFamily="34" charset="0"/>
            </a:endParaRPr>
          </a:p>
          <a:p>
            <a:pPr marL="0" indent="0">
              <a:buNone/>
            </a:pPr>
            <a:endParaRPr lang="fr-FR" sz="2400" dirty="0">
              <a:solidFill>
                <a:srgbClr val="002060"/>
              </a:solidFill>
              <a:latin typeface="Avenir Next LT Pro" panose="020B0504020202020204" pitchFamily="34" charset="0"/>
            </a:endParaRPr>
          </a:p>
          <a:p>
            <a:pPr marL="0" indent="0">
              <a:buNone/>
            </a:pPr>
            <a:endParaRPr lang="fr-FR" sz="2400" dirty="0">
              <a:solidFill>
                <a:srgbClr val="002060"/>
              </a:solidFill>
              <a:latin typeface="Avenir Next LT Pro" panose="020B0504020202020204" pitchFamily="34" charset="0"/>
            </a:endParaRPr>
          </a:p>
          <a:p>
            <a:pPr marL="0" indent="0">
              <a:buNone/>
            </a:pPr>
            <a:endParaRPr lang="fr-FR" sz="2400" dirty="0">
              <a:solidFill>
                <a:srgbClr val="002060"/>
              </a:solidFill>
              <a:latin typeface="Avenir Next LT Pro" panose="020B0504020202020204" pitchFamily="34" charset="0"/>
            </a:endParaRPr>
          </a:p>
          <a:p>
            <a:pPr marL="0" indent="0">
              <a:buNone/>
            </a:pPr>
            <a:endParaRPr lang="fr-FR" sz="2400" dirty="0">
              <a:solidFill>
                <a:srgbClr val="002060"/>
              </a:solidFill>
              <a:latin typeface="Avenir Next LT Pro" panose="020B0504020202020204" pitchFamily="34" charset="0"/>
            </a:endParaRP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01A545AC-BD11-4BE6-B9C7-946509FD3CB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2503"/>
            <a:ext cx="10972800" cy="1143000"/>
          </a:xfrm>
        </p:spPr>
        <p:txBody>
          <a:bodyPr/>
          <a:lstStyle/>
          <a:p>
            <a:pPr algn="l"/>
            <a:r>
              <a:rPr lang="fr-FR" sz="3600" b="1" dirty="0">
                <a:latin typeface="Avenir Next LT Pro" panose="020B0504020202020204" pitchFamily="34" charset="0"/>
              </a:rPr>
              <a:t>MARCHE DES HALLES 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722A21CB-71AA-6CB1-1E5A-0F98DC912A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2556" y="943017"/>
            <a:ext cx="8106887" cy="5872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43722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D2067BC6-260B-4FD6-B801-16619FABEC69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541866" y="1412875"/>
            <a:ext cx="10430933" cy="4713288"/>
          </a:xfrm>
        </p:spPr>
        <p:txBody>
          <a:bodyPr/>
          <a:lstStyle/>
          <a:p>
            <a:pPr marL="0" indent="0">
              <a:buNone/>
            </a:pPr>
            <a:endParaRPr lang="fr-FR" sz="2400" dirty="0">
              <a:solidFill>
                <a:srgbClr val="002060"/>
              </a:solidFill>
              <a:latin typeface="Avenir Next LT Pro" panose="020B0504020202020204" pitchFamily="34" charset="0"/>
            </a:endParaRPr>
          </a:p>
          <a:p>
            <a:pPr marL="0" indent="0">
              <a:buNone/>
            </a:pPr>
            <a:endParaRPr lang="fr-FR" sz="2400" dirty="0">
              <a:solidFill>
                <a:srgbClr val="002060"/>
              </a:solidFill>
              <a:latin typeface="Avenir Next LT Pro" panose="020B0504020202020204" pitchFamily="34" charset="0"/>
            </a:endParaRPr>
          </a:p>
          <a:p>
            <a:pPr marL="0" indent="0">
              <a:buNone/>
            </a:pPr>
            <a:endParaRPr lang="fr-FR" sz="2400" dirty="0">
              <a:solidFill>
                <a:srgbClr val="002060"/>
              </a:solidFill>
              <a:latin typeface="Avenir Next LT Pro" panose="020B0504020202020204" pitchFamily="34" charset="0"/>
            </a:endParaRPr>
          </a:p>
          <a:p>
            <a:pPr marL="0" indent="0">
              <a:buNone/>
            </a:pPr>
            <a:endParaRPr lang="fr-FR" sz="2400" dirty="0">
              <a:solidFill>
                <a:srgbClr val="002060"/>
              </a:solidFill>
              <a:latin typeface="Avenir Next LT Pro" panose="020B0504020202020204" pitchFamily="34" charset="0"/>
            </a:endParaRPr>
          </a:p>
          <a:p>
            <a:pPr marL="0" indent="0">
              <a:buNone/>
            </a:pPr>
            <a:endParaRPr lang="fr-FR" sz="2400" dirty="0">
              <a:solidFill>
                <a:srgbClr val="002060"/>
              </a:solidFill>
              <a:latin typeface="Avenir Next LT Pro" panose="020B0504020202020204" pitchFamily="34" charset="0"/>
            </a:endParaRPr>
          </a:p>
          <a:p>
            <a:pPr marL="0" indent="0">
              <a:buNone/>
            </a:pPr>
            <a:endParaRPr lang="fr-FR" sz="2400" dirty="0">
              <a:solidFill>
                <a:srgbClr val="002060"/>
              </a:solidFill>
              <a:latin typeface="Avenir Next LT Pro" panose="020B0504020202020204" pitchFamily="34" charset="0"/>
            </a:endParaRP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01A545AC-BD11-4BE6-B9C7-946509FD3CB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2503"/>
            <a:ext cx="10972800" cy="1143000"/>
          </a:xfrm>
        </p:spPr>
        <p:txBody>
          <a:bodyPr/>
          <a:lstStyle/>
          <a:p>
            <a:pPr algn="l"/>
            <a:r>
              <a:rPr lang="fr-FR" sz="3600" b="1" dirty="0">
                <a:latin typeface="Avenir Next LT Pro" panose="020B0504020202020204" pitchFamily="34" charset="0"/>
              </a:rPr>
              <a:t>MARCHE DES HALLES </a:t>
            </a:r>
          </a:p>
        </p:txBody>
      </p:sp>
      <p:pic>
        <p:nvPicPr>
          <p:cNvPr id="7" name="Image 6" descr="Une image contenant texte, clipart&#10;&#10;Description générée automatiquement">
            <a:extLst>
              <a:ext uri="{FF2B5EF4-FFF2-40B4-BE49-F238E27FC236}">
                <a16:creationId xmlns:a16="http://schemas.microsoft.com/office/drawing/2014/main" id="{7CB1AF5B-7F45-99F8-B8A3-F25A458CBE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626" y="1864886"/>
            <a:ext cx="3353181" cy="676940"/>
          </a:xfrm>
          <a:prstGeom prst="rect">
            <a:avLst/>
          </a:prstGeom>
        </p:spPr>
      </p:pic>
      <p:pic>
        <p:nvPicPr>
          <p:cNvPr id="8" name="Image 7" descr="Une image contenant texte, transport, camionnette&#10;&#10;Description générée automatiquement">
            <a:extLst>
              <a:ext uri="{FF2B5EF4-FFF2-40B4-BE49-F238E27FC236}">
                <a16:creationId xmlns:a16="http://schemas.microsoft.com/office/drawing/2014/main" id="{4C8F0D44-5FE6-BCE3-A6A1-755C61FACC2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98456" y="1185503"/>
            <a:ext cx="3498499" cy="1908664"/>
          </a:xfrm>
          <a:prstGeom prst="rect">
            <a:avLst/>
          </a:prstGeom>
        </p:spPr>
      </p:pic>
      <p:pic>
        <p:nvPicPr>
          <p:cNvPr id="11" name="Image 10" descr="Une image contenant texte&#10;&#10;Description générée automatiquement">
            <a:extLst>
              <a:ext uri="{FF2B5EF4-FFF2-40B4-BE49-F238E27FC236}">
                <a16:creationId xmlns:a16="http://schemas.microsoft.com/office/drawing/2014/main" id="{06698EBA-BB0B-E0D6-B896-0D50EA4C183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51494" y="3157688"/>
            <a:ext cx="2462726" cy="3201628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CF0BF98B-FC6F-D77C-0D99-8BFF77E0215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95243" y="3639299"/>
            <a:ext cx="2101944" cy="1050972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1EF68AF4-9E21-F8B1-0809-2D4C4D04CF3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82235" y="3639299"/>
            <a:ext cx="2095282" cy="1047641"/>
          </a:xfrm>
          <a:prstGeom prst="rect">
            <a:avLst/>
          </a:prstGeom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id="{705A0B53-97E5-B154-079F-8D7CA8CBFDE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262565" y="3639299"/>
            <a:ext cx="2095282" cy="1047641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2C04EEF8-ED5A-6E3B-038B-F34521251A8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641301" y="5012175"/>
            <a:ext cx="2101944" cy="1050972"/>
          </a:xfrm>
          <a:prstGeom prst="rect">
            <a:avLst/>
          </a:prstGeom>
        </p:spPr>
      </p:pic>
      <p:pic>
        <p:nvPicPr>
          <p:cNvPr id="16" name="Image 15">
            <a:extLst>
              <a:ext uri="{FF2B5EF4-FFF2-40B4-BE49-F238E27FC236}">
                <a16:creationId xmlns:a16="http://schemas.microsoft.com/office/drawing/2014/main" id="{6B27620F-F014-322B-A628-87079AFB47AA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120388" y="5012175"/>
            <a:ext cx="2095282" cy="1047641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5F099679-D8B8-FFF5-EF5C-602412BB6D45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531254" y="614003"/>
            <a:ext cx="3405086" cy="27234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1089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D2067BC6-260B-4FD6-B801-16619FABEC69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541866" y="1412875"/>
            <a:ext cx="10430933" cy="4713288"/>
          </a:xfrm>
        </p:spPr>
        <p:txBody>
          <a:bodyPr/>
          <a:lstStyle/>
          <a:p>
            <a:pPr marL="0" indent="0">
              <a:buNone/>
            </a:pPr>
            <a:endParaRPr lang="fr-FR" sz="2400" dirty="0">
              <a:solidFill>
                <a:srgbClr val="002060"/>
              </a:solidFill>
              <a:latin typeface="Avenir Next LT Pro" panose="020B0504020202020204" pitchFamily="34" charset="0"/>
            </a:endParaRPr>
          </a:p>
          <a:p>
            <a:pPr marL="0" indent="0">
              <a:buNone/>
            </a:pPr>
            <a:endParaRPr lang="fr-FR" sz="2400" dirty="0">
              <a:solidFill>
                <a:srgbClr val="002060"/>
              </a:solidFill>
              <a:latin typeface="Avenir Next LT Pro" panose="020B0504020202020204" pitchFamily="34" charset="0"/>
            </a:endParaRPr>
          </a:p>
          <a:p>
            <a:pPr marL="0" indent="0">
              <a:buNone/>
            </a:pPr>
            <a:endParaRPr lang="fr-FR" sz="2400" dirty="0">
              <a:solidFill>
                <a:srgbClr val="002060"/>
              </a:solidFill>
              <a:latin typeface="Avenir Next LT Pro" panose="020B0504020202020204" pitchFamily="34" charset="0"/>
            </a:endParaRPr>
          </a:p>
          <a:p>
            <a:pPr marL="0" indent="0">
              <a:buNone/>
            </a:pPr>
            <a:endParaRPr lang="fr-FR" sz="2400" dirty="0">
              <a:solidFill>
                <a:srgbClr val="002060"/>
              </a:solidFill>
              <a:latin typeface="Avenir Next LT Pro" panose="020B0504020202020204" pitchFamily="34" charset="0"/>
            </a:endParaRPr>
          </a:p>
          <a:p>
            <a:pPr marL="0" indent="0">
              <a:buNone/>
            </a:pPr>
            <a:endParaRPr lang="fr-FR" sz="2400" dirty="0">
              <a:solidFill>
                <a:srgbClr val="002060"/>
              </a:solidFill>
              <a:latin typeface="Avenir Next LT Pro" panose="020B0504020202020204" pitchFamily="34" charset="0"/>
            </a:endParaRPr>
          </a:p>
          <a:p>
            <a:pPr marL="0" indent="0">
              <a:buNone/>
            </a:pPr>
            <a:endParaRPr lang="fr-FR" sz="2400" dirty="0">
              <a:solidFill>
                <a:srgbClr val="002060"/>
              </a:solidFill>
              <a:latin typeface="Avenir Next LT Pro" panose="020B0504020202020204" pitchFamily="34" charset="0"/>
            </a:endParaRP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01A545AC-BD11-4BE6-B9C7-946509FD3CB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2503"/>
            <a:ext cx="10972800" cy="1143000"/>
          </a:xfrm>
        </p:spPr>
        <p:txBody>
          <a:bodyPr/>
          <a:lstStyle/>
          <a:p>
            <a:pPr algn="l"/>
            <a:r>
              <a:rPr lang="fr-FR" sz="3600" b="1" dirty="0">
                <a:latin typeface="Avenir Next LT Pro" panose="020B0504020202020204" pitchFamily="34" charset="0"/>
              </a:rPr>
              <a:t>MARCHE DES HALLES </a:t>
            </a: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DECBBAD4-9BF6-98CC-F8CD-CC65BF4D158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009" y="2245360"/>
            <a:ext cx="2312865" cy="3006723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DDFB04A8-C455-A24E-0C71-9E6A00E51D4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14664" y="2245358"/>
            <a:ext cx="2312865" cy="3006723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DC5B953B-3780-9640-3606-E5953A57A9A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48809" y="2245358"/>
            <a:ext cx="2312865" cy="3006723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9E0E9476-304D-30BF-5017-1FE2108E665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16366" y="2245358"/>
            <a:ext cx="2312865" cy="3006723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FFC534C8-981C-AA22-760A-8ED84BCB15A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382221" y="2266156"/>
            <a:ext cx="2312866" cy="30067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92421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D2067BC6-260B-4FD6-B801-16619FABEC69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541866" y="1412875"/>
            <a:ext cx="10430933" cy="4713288"/>
          </a:xfrm>
        </p:spPr>
        <p:txBody>
          <a:bodyPr/>
          <a:lstStyle/>
          <a:p>
            <a:pPr marL="0" indent="0">
              <a:buNone/>
            </a:pPr>
            <a:endParaRPr lang="fr-FR" sz="2400" dirty="0">
              <a:solidFill>
                <a:srgbClr val="002060"/>
              </a:solidFill>
              <a:latin typeface="Avenir Next LT Pro" panose="020B0504020202020204" pitchFamily="34" charset="0"/>
            </a:endParaRPr>
          </a:p>
          <a:p>
            <a:pPr marL="0" indent="0">
              <a:buNone/>
            </a:pPr>
            <a:endParaRPr lang="fr-FR" sz="2400" dirty="0">
              <a:solidFill>
                <a:srgbClr val="002060"/>
              </a:solidFill>
              <a:latin typeface="Avenir Next LT Pro" panose="020B0504020202020204" pitchFamily="34" charset="0"/>
            </a:endParaRPr>
          </a:p>
          <a:p>
            <a:pPr marL="0" indent="0">
              <a:buNone/>
            </a:pPr>
            <a:endParaRPr lang="fr-FR" sz="2400" dirty="0">
              <a:solidFill>
                <a:srgbClr val="002060"/>
              </a:solidFill>
              <a:latin typeface="Avenir Next LT Pro" panose="020B0504020202020204" pitchFamily="34" charset="0"/>
            </a:endParaRPr>
          </a:p>
          <a:p>
            <a:pPr marL="0" indent="0">
              <a:buNone/>
            </a:pPr>
            <a:endParaRPr lang="fr-FR" sz="2400" dirty="0">
              <a:solidFill>
                <a:srgbClr val="002060"/>
              </a:solidFill>
              <a:latin typeface="Avenir Next LT Pro" panose="020B0504020202020204" pitchFamily="34" charset="0"/>
            </a:endParaRPr>
          </a:p>
          <a:p>
            <a:pPr marL="0" indent="0">
              <a:buNone/>
            </a:pPr>
            <a:endParaRPr lang="fr-FR" sz="2400" dirty="0">
              <a:solidFill>
                <a:srgbClr val="002060"/>
              </a:solidFill>
              <a:latin typeface="Avenir Next LT Pro" panose="020B0504020202020204" pitchFamily="34" charset="0"/>
            </a:endParaRPr>
          </a:p>
          <a:p>
            <a:pPr marL="0" indent="0">
              <a:buNone/>
            </a:pPr>
            <a:endParaRPr lang="fr-FR" sz="2400" dirty="0">
              <a:solidFill>
                <a:srgbClr val="002060"/>
              </a:solidFill>
              <a:latin typeface="Avenir Next LT Pro" panose="020B0504020202020204" pitchFamily="34" charset="0"/>
            </a:endParaRP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01A545AC-BD11-4BE6-B9C7-946509FD3CB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2503"/>
            <a:ext cx="10972800" cy="1143000"/>
          </a:xfrm>
        </p:spPr>
        <p:txBody>
          <a:bodyPr/>
          <a:lstStyle/>
          <a:p>
            <a:pPr algn="l"/>
            <a:r>
              <a:rPr lang="fr-FR" sz="3600" b="1" dirty="0">
                <a:latin typeface="Avenir Next LT Pro" panose="020B0504020202020204" pitchFamily="34" charset="0"/>
              </a:rPr>
              <a:t>CAFE DISH BY METRO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5A88EC27-E511-2E78-C73D-AA85014E816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1254" y="851577"/>
            <a:ext cx="8429492" cy="5963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416761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D2067BC6-260B-4FD6-B801-16619FABEC69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541866" y="1412875"/>
            <a:ext cx="10430933" cy="4713288"/>
          </a:xfrm>
        </p:spPr>
        <p:txBody>
          <a:bodyPr/>
          <a:lstStyle/>
          <a:p>
            <a:pPr marL="0" indent="0">
              <a:buNone/>
            </a:pPr>
            <a:endParaRPr lang="fr-FR" sz="2400" dirty="0">
              <a:solidFill>
                <a:srgbClr val="002060"/>
              </a:solidFill>
              <a:latin typeface="Avenir Next LT Pro" panose="020B0504020202020204" pitchFamily="34" charset="0"/>
            </a:endParaRPr>
          </a:p>
          <a:p>
            <a:pPr marL="0" indent="0">
              <a:buNone/>
            </a:pPr>
            <a:endParaRPr lang="fr-FR" sz="2400" dirty="0">
              <a:solidFill>
                <a:srgbClr val="002060"/>
              </a:solidFill>
              <a:latin typeface="Avenir Next LT Pro" panose="020B0504020202020204" pitchFamily="34" charset="0"/>
            </a:endParaRPr>
          </a:p>
          <a:p>
            <a:pPr marL="0" indent="0">
              <a:buNone/>
            </a:pPr>
            <a:endParaRPr lang="fr-FR" sz="2400" dirty="0">
              <a:solidFill>
                <a:srgbClr val="002060"/>
              </a:solidFill>
              <a:latin typeface="Avenir Next LT Pro" panose="020B0504020202020204" pitchFamily="34" charset="0"/>
            </a:endParaRPr>
          </a:p>
          <a:p>
            <a:pPr marL="0" indent="0">
              <a:buNone/>
            </a:pPr>
            <a:endParaRPr lang="fr-FR" sz="2400" dirty="0">
              <a:solidFill>
                <a:srgbClr val="002060"/>
              </a:solidFill>
              <a:latin typeface="Avenir Next LT Pro" panose="020B0504020202020204" pitchFamily="34" charset="0"/>
            </a:endParaRPr>
          </a:p>
          <a:p>
            <a:pPr marL="0" indent="0">
              <a:buNone/>
            </a:pPr>
            <a:endParaRPr lang="fr-FR" sz="2400" dirty="0">
              <a:solidFill>
                <a:srgbClr val="002060"/>
              </a:solidFill>
              <a:latin typeface="Avenir Next LT Pro" panose="020B0504020202020204" pitchFamily="34" charset="0"/>
            </a:endParaRPr>
          </a:p>
          <a:p>
            <a:pPr marL="0" indent="0">
              <a:buNone/>
            </a:pPr>
            <a:endParaRPr lang="fr-FR" sz="2400" dirty="0">
              <a:solidFill>
                <a:srgbClr val="002060"/>
              </a:solidFill>
              <a:latin typeface="Avenir Next LT Pro" panose="020B0504020202020204" pitchFamily="34" charset="0"/>
            </a:endParaRP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01A545AC-BD11-4BE6-B9C7-946509FD3CB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2503"/>
            <a:ext cx="10972800" cy="1143000"/>
          </a:xfrm>
        </p:spPr>
        <p:txBody>
          <a:bodyPr/>
          <a:lstStyle/>
          <a:p>
            <a:pPr algn="l"/>
            <a:r>
              <a:rPr lang="fr-FR" sz="3600" b="1" dirty="0">
                <a:latin typeface="Avenir Next LT Pro" panose="020B0504020202020204" pitchFamily="34" charset="0"/>
              </a:rPr>
              <a:t>CAFE DISH BY METRO</a:t>
            </a:r>
          </a:p>
        </p:txBody>
      </p:sp>
      <p:pic>
        <p:nvPicPr>
          <p:cNvPr id="5" name="Image 4" descr="Une image contenant texte, intérieur, jouet&#10;&#10;Description générée automatiquement">
            <a:extLst>
              <a:ext uri="{FF2B5EF4-FFF2-40B4-BE49-F238E27FC236}">
                <a16:creationId xmlns:a16="http://schemas.microsoft.com/office/drawing/2014/main" id="{F2F815B9-1945-272D-A061-2177951DF9B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98037" y="987383"/>
            <a:ext cx="4435323" cy="58706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22681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>
            <a:extLst>
              <a:ext uri="{FF2B5EF4-FFF2-40B4-BE49-F238E27FC236}">
                <a16:creationId xmlns:a16="http://schemas.microsoft.com/office/drawing/2014/main" id="{E23FE1A6-F4F9-A3FA-EA88-A4B310EA69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840" y="843323"/>
            <a:ext cx="4420806" cy="892472"/>
          </a:xfrm>
          <a:prstGeom prst="rect">
            <a:avLst/>
          </a:prstGeom>
        </p:spPr>
      </p:pic>
      <p:pic>
        <p:nvPicPr>
          <p:cNvPr id="8" name="Image 7" descr="Une image contenant texte, personne, posant&#10;&#10;Description générée automatiquement">
            <a:extLst>
              <a:ext uri="{FF2B5EF4-FFF2-40B4-BE49-F238E27FC236}">
                <a16:creationId xmlns:a16="http://schemas.microsoft.com/office/drawing/2014/main" id="{3CD16A89-0348-E6FD-D212-4317ECD3DF5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61243" y="2458720"/>
            <a:ext cx="7347852" cy="3672682"/>
          </a:xfrm>
          <a:prstGeom prst="rect">
            <a:avLst/>
          </a:prstGeom>
        </p:spPr>
      </p:pic>
      <p:pic>
        <p:nvPicPr>
          <p:cNvPr id="2" name="Image 1" descr="Une image contenant texte, clipart&#10;&#10;Description générée automatiquement">
            <a:extLst>
              <a:ext uri="{FF2B5EF4-FFF2-40B4-BE49-F238E27FC236}">
                <a16:creationId xmlns:a16="http://schemas.microsoft.com/office/drawing/2014/main" id="{4A652FB7-C9A6-939D-A055-2D01BDB49E9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69810" y="940546"/>
            <a:ext cx="5057955" cy="10731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017867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1A545AC-BD11-4BE6-B9C7-946509FD3CB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2503"/>
            <a:ext cx="10972800" cy="1143000"/>
          </a:xfrm>
        </p:spPr>
        <p:txBody>
          <a:bodyPr/>
          <a:lstStyle/>
          <a:p>
            <a:pPr algn="l"/>
            <a:r>
              <a:rPr lang="fr-FR" sz="3600" b="1" dirty="0">
                <a:latin typeface="Avenir Next LT Pro" panose="020B0504020202020204" pitchFamily="34" charset="0"/>
              </a:rPr>
              <a:t>VINS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3F88B4CB-D75C-51D7-DDF6-99368902F9F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4060" y="813098"/>
            <a:ext cx="8483879" cy="6002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7286814"/>
      </p:ext>
    </p:extLst>
  </p:cSld>
  <p:clrMapOvr>
    <a:masterClrMapping/>
  </p:clrMapOvr>
</p:sld>
</file>

<file path=ppt/theme/theme1.xml><?xml version="1.0" encoding="utf-8"?>
<a:theme xmlns:a="http://schemas.openxmlformats.org/drawingml/2006/main" name="1_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</TotalTime>
  <Words>40</Words>
  <Application>Microsoft Office PowerPoint</Application>
  <PresentationFormat>Grand écran</PresentationFormat>
  <Paragraphs>41</Paragraphs>
  <Slides>22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22</vt:i4>
      </vt:variant>
    </vt:vector>
  </HeadingPairs>
  <TitlesOfParts>
    <vt:vector size="27" baseType="lpstr">
      <vt:lpstr>Arial</vt:lpstr>
      <vt:lpstr>Avenir Next LT Pro</vt:lpstr>
      <vt:lpstr>Calibri</vt:lpstr>
      <vt:lpstr>Helvetica</vt:lpstr>
      <vt:lpstr>1_Thème Office</vt:lpstr>
      <vt:lpstr>SIRHA 2023 Du 19 au 23 janvier</vt:lpstr>
      <vt:lpstr>MARCHE DES HALLES</vt:lpstr>
      <vt:lpstr>MARCHE DES HALLES </vt:lpstr>
      <vt:lpstr>MARCHE DES HALLES </vt:lpstr>
      <vt:lpstr>MARCHE DES HALLES </vt:lpstr>
      <vt:lpstr>CAFE DISH BY METRO</vt:lpstr>
      <vt:lpstr>CAFE DISH BY METRO</vt:lpstr>
      <vt:lpstr>Présentation PowerPoint</vt:lpstr>
      <vt:lpstr>VINS</vt:lpstr>
      <vt:lpstr>VINS</vt:lpstr>
      <vt:lpstr>Présentation PowerPoint</vt:lpstr>
      <vt:lpstr>EQUIPEMENT</vt:lpstr>
      <vt:lpstr>EQUIPEMENT</vt:lpstr>
      <vt:lpstr>METRO PROFESSIONAL</vt:lpstr>
      <vt:lpstr>METRO PROFESSIONAL</vt:lpstr>
      <vt:lpstr>Présentation PowerPoint</vt:lpstr>
      <vt:lpstr>LIVRAISON</vt:lpstr>
      <vt:lpstr>LIVRAISON</vt:lpstr>
      <vt:lpstr>Présentation PowerPoint</vt:lpstr>
      <vt:lpstr>VIP</vt:lpstr>
      <vt:lpstr>VIP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QUID D’AMELIORER LA PERCEPTION DE COMPETITIVITE PRIX DE L’ENSEIGNE</dc:title>
  <dc:creator>Antoine Jubert</dc:creator>
  <cp:lastModifiedBy>Agathe Marcotte-Ruffin</cp:lastModifiedBy>
  <cp:revision>490</cp:revision>
  <cp:lastPrinted>2021-10-01T07:22:34Z</cp:lastPrinted>
  <dcterms:created xsi:type="dcterms:W3CDTF">2018-09-12T14:44:28Z</dcterms:created>
  <dcterms:modified xsi:type="dcterms:W3CDTF">2022-12-07T08:34:45Z</dcterms:modified>
</cp:coreProperties>
</file>