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</p:sldMasterIdLst>
  <p:notesMasterIdLst>
    <p:notesMasterId r:id="rId54"/>
  </p:notesMasterIdLst>
  <p:sldIdLst>
    <p:sldId id="1702" r:id="rId5"/>
    <p:sldId id="3259" r:id="rId6"/>
    <p:sldId id="3276" r:id="rId7"/>
    <p:sldId id="3277" r:id="rId8"/>
    <p:sldId id="3278" r:id="rId9"/>
    <p:sldId id="3279" r:id="rId10"/>
    <p:sldId id="3280" r:id="rId11"/>
    <p:sldId id="3281" r:id="rId12"/>
    <p:sldId id="3282" r:id="rId13"/>
    <p:sldId id="3283" r:id="rId14"/>
    <p:sldId id="3284" r:id="rId15"/>
    <p:sldId id="3285" r:id="rId16"/>
    <p:sldId id="3286" r:id="rId17"/>
    <p:sldId id="3287" r:id="rId18"/>
    <p:sldId id="3288" r:id="rId19"/>
    <p:sldId id="3289" r:id="rId20"/>
    <p:sldId id="3290" r:id="rId21"/>
    <p:sldId id="3291" r:id="rId22"/>
    <p:sldId id="3292" r:id="rId23"/>
    <p:sldId id="3293" r:id="rId24"/>
    <p:sldId id="3294" r:id="rId25"/>
    <p:sldId id="3295" r:id="rId26"/>
    <p:sldId id="3296" r:id="rId27"/>
    <p:sldId id="3275" r:id="rId28"/>
    <p:sldId id="3260" r:id="rId29"/>
    <p:sldId id="3298" r:id="rId30"/>
    <p:sldId id="3297" r:id="rId31"/>
    <p:sldId id="3300" r:id="rId32"/>
    <p:sldId id="3301" r:id="rId33"/>
    <p:sldId id="3302" r:id="rId34"/>
    <p:sldId id="3303" r:id="rId35"/>
    <p:sldId id="3304" r:id="rId36"/>
    <p:sldId id="3305" r:id="rId37"/>
    <p:sldId id="3299" r:id="rId38"/>
    <p:sldId id="3262" r:id="rId39"/>
    <p:sldId id="3261" r:id="rId40"/>
    <p:sldId id="3263" r:id="rId41"/>
    <p:sldId id="3264" r:id="rId42"/>
    <p:sldId id="3266" r:id="rId43"/>
    <p:sldId id="3265" r:id="rId44"/>
    <p:sldId id="3267" r:id="rId45"/>
    <p:sldId id="3268" r:id="rId46"/>
    <p:sldId id="3269" r:id="rId47"/>
    <p:sldId id="3270" r:id="rId48"/>
    <p:sldId id="3271" r:id="rId49"/>
    <p:sldId id="3272" r:id="rId50"/>
    <p:sldId id="3273" r:id="rId51"/>
    <p:sldId id="3274" r:id="rId52"/>
    <p:sldId id="1902" r:id="rId53"/>
  </p:sldIdLst>
  <p:sldSz cx="12192000" cy="6858000"/>
  <p:notesSz cx="9869488" cy="6738938"/>
  <p:embeddedFontLst>
    <p:embeddedFont>
      <p:font typeface="Avenir Next LT Pro" panose="020B0504020202020204" pitchFamily="34" charset="0"/>
      <p:regular r:id="rId55"/>
      <p:bold r:id="rId56"/>
      <p:italic r:id="rId57"/>
      <p:boldItalic r:id="rId58"/>
    </p:embeddedFont>
    <p:embeddedFont>
      <p:font typeface="Helvetica" panose="020B0604020202020204" pitchFamily="34" charset="0"/>
      <p:regular r:id="rId59"/>
      <p:bold r:id="rId60"/>
      <p:italic r:id="rId61"/>
      <p:boldItalic r:id="rId62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618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pos="3613" userDrawn="1">
          <p15:clr>
            <a:srgbClr val="A4A3A4"/>
          </p15:clr>
        </p15:guide>
        <p15:guide id="5" orient="horz" pos="346" userDrawn="1">
          <p15:clr>
            <a:srgbClr val="A4A3A4"/>
          </p15:clr>
        </p15:guide>
        <p15:guide id="6" pos="4044" userDrawn="1">
          <p15:clr>
            <a:srgbClr val="A4A3A4"/>
          </p15:clr>
        </p15:guide>
        <p15:guide id="7" pos="1822" userDrawn="1">
          <p15:clr>
            <a:srgbClr val="A4A3A4"/>
          </p15:clr>
        </p15:guide>
        <p15:guide id="8" orient="horz" pos="240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BCBFB57-7C2D-3463-711C-65EAC0F1DF2F}" name="Bérengère de Germiny" initials="BdG" userId="S::bg@lenouveaubelier.com::19d4f272-f616-4b2b-a134-fb35725a2de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5A49"/>
    <a:srgbClr val="0B2D29"/>
    <a:srgbClr val="E2B90F"/>
    <a:srgbClr val="1D8A90"/>
    <a:srgbClr val="3193B8"/>
    <a:srgbClr val="E84841"/>
    <a:srgbClr val="FFE500"/>
    <a:srgbClr val="FFFFFF"/>
    <a:srgbClr val="932645"/>
    <a:srgbClr val="4E64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E5A2B87-48C9-4BDA-A8E5-DBDD57D4E3C6}" v="90" dt="2024-11-27T17:51:12.4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957" autoAdjust="0"/>
    <p:restoredTop sz="91544" autoAdjust="0"/>
  </p:normalViewPr>
  <p:slideViewPr>
    <p:cSldViewPr snapToGrid="0">
      <p:cViewPr>
        <p:scale>
          <a:sx n="60" d="100"/>
          <a:sy n="60" d="100"/>
        </p:scale>
        <p:origin x="-120" y="336"/>
      </p:cViewPr>
      <p:guideLst>
        <p:guide orient="horz" pos="618"/>
        <p:guide orient="horz" pos="527"/>
        <p:guide pos="3613"/>
        <p:guide orient="horz" pos="346"/>
        <p:guide pos="4044"/>
        <p:guide pos="1822"/>
        <p:guide orient="horz" pos="240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-5886"/>
    </p:cViewPr>
  </p:sorterViewPr>
  <p:notesViewPr>
    <p:cSldViewPr snapToGrid="0">
      <p:cViewPr varScale="1">
        <p:scale>
          <a:sx n="88" d="100"/>
          <a:sy n="88" d="100"/>
        </p:scale>
        <p:origin x="1838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presProps" Target="presProps.xml"/><Relationship Id="rId68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font" Target="fonts/font4.fntdata"/><Relationship Id="rId66" Type="http://schemas.openxmlformats.org/officeDocument/2006/relationships/tableStyles" Target="tableStyles.xml"/><Relationship Id="rId5" Type="http://schemas.openxmlformats.org/officeDocument/2006/relationships/slide" Target="slides/slide1.xml"/><Relationship Id="rId61" Type="http://schemas.openxmlformats.org/officeDocument/2006/relationships/font" Target="fonts/font7.fntdata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font" Target="fonts/font2.fntdata"/><Relationship Id="rId64" Type="http://schemas.openxmlformats.org/officeDocument/2006/relationships/viewProps" Target="viewProps.xml"/><Relationship Id="rId69" Type="http://schemas.microsoft.com/office/2018/10/relationships/authors" Target="author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font" Target="fonts/font5.fntdata"/><Relationship Id="rId67" Type="http://schemas.microsoft.com/office/2016/11/relationships/changesInfo" Target="changesInfos/changesInfo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notesMaster" Target="notesMasters/notesMaster1.xml"/><Relationship Id="rId62" Type="http://schemas.openxmlformats.org/officeDocument/2006/relationships/font" Target="fonts/font8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font" Target="fonts/font3.fntdata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font" Target="fonts/font6.fntdata"/><Relationship Id="rId65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font" Target="fonts/font1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rrine RODIER - Le Nouveau Belier" userId="8d18d86c-7c03-4563-8894-8ee266adb6ca" providerId="ADAL" clId="{DE5A2B87-48C9-4BDA-A8E5-DBDD57D4E3C6}"/>
    <pc:docChg chg="undo custSel addSld delSld modSld">
      <pc:chgData name="Perrine RODIER - Le Nouveau Belier" userId="8d18d86c-7c03-4563-8894-8ee266adb6ca" providerId="ADAL" clId="{DE5A2B87-48C9-4BDA-A8E5-DBDD57D4E3C6}" dt="2024-11-27T17:51:12.410" v="1087" actId="14826"/>
      <pc:docMkLst>
        <pc:docMk/>
      </pc:docMkLst>
      <pc:sldChg chg="modSp mod">
        <pc:chgData name="Perrine RODIER - Le Nouveau Belier" userId="8d18d86c-7c03-4563-8894-8ee266adb6ca" providerId="ADAL" clId="{DE5A2B87-48C9-4BDA-A8E5-DBDD57D4E3C6}" dt="2024-11-27T16:49:09.547" v="11" actId="20577"/>
        <pc:sldMkLst>
          <pc:docMk/>
          <pc:sldMk cId="471511870" sldId="3259"/>
        </pc:sldMkLst>
        <pc:spChg chg="mod">
          <ac:chgData name="Perrine RODIER - Le Nouveau Belier" userId="8d18d86c-7c03-4563-8894-8ee266adb6ca" providerId="ADAL" clId="{DE5A2B87-48C9-4BDA-A8E5-DBDD57D4E3C6}" dt="2024-11-27T16:49:09.547" v="11" actId="20577"/>
          <ac:spMkLst>
            <pc:docMk/>
            <pc:sldMk cId="471511870" sldId="3259"/>
            <ac:spMk id="2" creationId="{89C52050-19A3-73D6-F736-03CEBB2549B2}"/>
          </ac:spMkLst>
        </pc:spChg>
      </pc:sldChg>
      <pc:sldChg chg="addSp delSp modSp mod">
        <pc:chgData name="Perrine RODIER - Le Nouveau Belier" userId="8d18d86c-7c03-4563-8894-8ee266adb6ca" providerId="ADAL" clId="{DE5A2B87-48C9-4BDA-A8E5-DBDD57D4E3C6}" dt="2024-11-27T17:42:59.226" v="691" actId="113"/>
        <pc:sldMkLst>
          <pc:docMk/>
          <pc:sldMk cId="3058594801" sldId="3260"/>
        </pc:sldMkLst>
        <pc:spChg chg="mod">
          <ac:chgData name="Perrine RODIER - Le Nouveau Belier" userId="8d18d86c-7c03-4563-8894-8ee266adb6ca" providerId="ADAL" clId="{DE5A2B87-48C9-4BDA-A8E5-DBDD57D4E3C6}" dt="2024-11-27T17:42:59.226" v="691" actId="113"/>
          <ac:spMkLst>
            <pc:docMk/>
            <pc:sldMk cId="3058594801" sldId="3260"/>
            <ac:spMk id="3" creationId="{548FB0E2-4E02-7264-C08C-165D4951D97F}"/>
          </ac:spMkLst>
        </pc:spChg>
        <pc:spChg chg="mod">
          <ac:chgData name="Perrine RODIER - Le Nouveau Belier" userId="8d18d86c-7c03-4563-8894-8ee266adb6ca" providerId="ADAL" clId="{DE5A2B87-48C9-4BDA-A8E5-DBDD57D4E3C6}" dt="2024-11-27T17:41:09.381" v="554" actId="20577"/>
          <ac:spMkLst>
            <pc:docMk/>
            <pc:sldMk cId="3058594801" sldId="3260"/>
            <ac:spMk id="6" creationId="{D1145174-A7C0-5213-973A-9BAA0D42DD39}"/>
          </ac:spMkLst>
        </pc:spChg>
        <pc:picChg chg="del">
          <ac:chgData name="Perrine RODIER - Le Nouveau Belier" userId="8d18d86c-7c03-4563-8894-8ee266adb6ca" providerId="ADAL" clId="{DE5A2B87-48C9-4BDA-A8E5-DBDD57D4E3C6}" dt="2024-11-27T17:40:05.364" v="480" actId="478"/>
          <ac:picMkLst>
            <pc:docMk/>
            <pc:sldMk cId="3058594801" sldId="3260"/>
            <ac:picMk id="7" creationId="{020238BA-CE4A-8FF0-FC62-C487386CFF0B}"/>
          </ac:picMkLst>
        </pc:picChg>
        <pc:picChg chg="add mod">
          <ac:chgData name="Perrine RODIER - Le Nouveau Belier" userId="8d18d86c-7c03-4563-8894-8ee266adb6ca" providerId="ADAL" clId="{DE5A2B87-48C9-4BDA-A8E5-DBDD57D4E3C6}" dt="2024-11-27T17:40:55.535" v="522" actId="14826"/>
          <ac:picMkLst>
            <pc:docMk/>
            <pc:sldMk cId="3058594801" sldId="3260"/>
            <ac:picMk id="8" creationId="{F39A8E91-980B-6209-DF70-935C45E02254}"/>
          </ac:picMkLst>
        </pc:picChg>
      </pc:sldChg>
      <pc:sldChg chg="add">
        <pc:chgData name="Perrine RODIER - Le Nouveau Belier" userId="8d18d86c-7c03-4563-8894-8ee266adb6ca" providerId="ADAL" clId="{DE5A2B87-48C9-4BDA-A8E5-DBDD57D4E3C6}" dt="2024-11-27T16:48:55.665" v="0"/>
        <pc:sldMkLst>
          <pc:docMk/>
          <pc:sldMk cId="3665606631" sldId="3275"/>
        </pc:sldMkLst>
      </pc:sldChg>
      <pc:sldChg chg="addSp delSp modSp add mod">
        <pc:chgData name="Perrine RODIER - Le Nouveau Belier" userId="8d18d86c-7c03-4563-8894-8ee266adb6ca" providerId="ADAL" clId="{DE5A2B87-48C9-4BDA-A8E5-DBDD57D4E3C6}" dt="2024-11-27T16:54:33.291" v="72" actId="1036"/>
        <pc:sldMkLst>
          <pc:docMk/>
          <pc:sldMk cId="3076901072" sldId="3276"/>
        </pc:sldMkLst>
        <pc:spChg chg="del">
          <ac:chgData name="Perrine RODIER - Le Nouveau Belier" userId="8d18d86c-7c03-4563-8894-8ee266adb6ca" providerId="ADAL" clId="{DE5A2B87-48C9-4BDA-A8E5-DBDD57D4E3C6}" dt="2024-11-27T16:49:21.256" v="14" actId="478"/>
          <ac:spMkLst>
            <pc:docMk/>
            <pc:sldMk cId="3076901072" sldId="3276"/>
            <ac:spMk id="3" creationId="{39D2CE14-8689-D456-93D3-01923EE7D4C6}"/>
          </ac:spMkLst>
        </pc:spChg>
        <pc:spChg chg="del">
          <ac:chgData name="Perrine RODIER - Le Nouveau Belier" userId="8d18d86c-7c03-4563-8894-8ee266adb6ca" providerId="ADAL" clId="{DE5A2B87-48C9-4BDA-A8E5-DBDD57D4E3C6}" dt="2024-11-27T16:49:17.402" v="13" actId="478"/>
          <ac:spMkLst>
            <pc:docMk/>
            <pc:sldMk cId="3076901072" sldId="3276"/>
            <ac:spMk id="6" creationId="{050DC16B-E4AA-2400-5BA7-E0736451B41A}"/>
          </ac:spMkLst>
        </pc:spChg>
        <pc:picChg chg="mod">
          <ac:chgData name="Perrine RODIER - Le Nouveau Belier" userId="8d18d86c-7c03-4563-8894-8ee266adb6ca" providerId="ADAL" clId="{DE5A2B87-48C9-4BDA-A8E5-DBDD57D4E3C6}" dt="2024-11-27T16:54:33.291" v="72" actId="1036"/>
          <ac:picMkLst>
            <pc:docMk/>
            <pc:sldMk cId="3076901072" sldId="3276"/>
            <ac:picMk id="7" creationId="{DCED0837-0A83-5F08-B89F-E7B46001A9C0}"/>
          </ac:picMkLst>
        </pc:picChg>
        <pc:picChg chg="add mod">
          <ac:chgData name="Perrine RODIER - Le Nouveau Belier" userId="8d18d86c-7c03-4563-8894-8ee266adb6ca" providerId="ADAL" clId="{DE5A2B87-48C9-4BDA-A8E5-DBDD57D4E3C6}" dt="2024-11-27T16:54:26.930" v="59" actId="1035"/>
          <ac:picMkLst>
            <pc:docMk/>
            <pc:sldMk cId="3076901072" sldId="3276"/>
            <ac:picMk id="8" creationId="{713E4009-F1F9-B204-B181-6A8673FDAB2D}"/>
          </ac:picMkLst>
        </pc:picChg>
        <pc:picChg chg="add del mod">
          <ac:chgData name="Perrine RODIER - Le Nouveau Belier" userId="8d18d86c-7c03-4563-8894-8ee266adb6ca" providerId="ADAL" clId="{DE5A2B87-48C9-4BDA-A8E5-DBDD57D4E3C6}" dt="2024-11-27T16:54:10.561" v="24" actId="478"/>
          <ac:picMkLst>
            <pc:docMk/>
            <pc:sldMk cId="3076901072" sldId="3276"/>
            <ac:picMk id="9" creationId="{3EF54B12-C182-0288-06DB-503717365DD2}"/>
          </ac:picMkLst>
        </pc:picChg>
      </pc:sldChg>
      <pc:sldChg chg="modSp add">
        <pc:chgData name="Perrine RODIER - Le Nouveau Belier" userId="8d18d86c-7c03-4563-8894-8ee266adb6ca" providerId="ADAL" clId="{DE5A2B87-48C9-4BDA-A8E5-DBDD57D4E3C6}" dt="2024-11-27T16:54:48.911" v="75" actId="14826"/>
        <pc:sldMkLst>
          <pc:docMk/>
          <pc:sldMk cId="1164354699" sldId="3277"/>
        </pc:sldMkLst>
        <pc:picChg chg="mod">
          <ac:chgData name="Perrine RODIER - Le Nouveau Belier" userId="8d18d86c-7c03-4563-8894-8ee266adb6ca" providerId="ADAL" clId="{DE5A2B87-48C9-4BDA-A8E5-DBDD57D4E3C6}" dt="2024-11-27T16:54:42.320" v="74" actId="14826"/>
          <ac:picMkLst>
            <pc:docMk/>
            <pc:sldMk cId="1164354699" sldId="3277"/>
            <ac:picMk id="7" creationId="{B18CF84A-158B-8A37-2811-AE45FB814FEC}"/>
          </ac:picMkLst>
        </pc:picChg>
        <pc:picChg chg="mod">
          <ac:chgData name="Perrine RODIER - Le Nouveau Belier" userId="8d18d86c-7c03-4563-8894-8ee266adb6ca" providerId="ADAL" clId="{DE5A2B87-48C9-4BDA-A8E5-DBDD57D4E3C6}" dt="2024-11-27T16:54:48.911" v="75" actId="14826"/>
          <ac:picMkLst>
            <pc:docMk/>
            <pc:sldMk cId="1164354699" sldId="3277"/>
            <ac:picMk id="8" creationId="{5B2321A1-450B-8EE8-CF61-EAC9CB00A8B4}"/>
          </ac:picMkLst>
        </pc:picChg>
      </pc:sldChg>
      <pc:sldChg chg="addSp delSp modSp add mod">
        <pc:chgData name="Perrine RODIER - Le Nouveau Belier" userId="8d18d86c-7c03-4563-8894-8ee266adb6ca" providerId="ADAL" clId="{DE5A2B87-48C9-4BDA-A8E5-DBDD57D4E3C6}" dt="2024-11-27T16:55:24.693" v="87" actId="1076"/>
        <pc:sldMkLst>
          <pc:docMk/>
          <pc:sldMk cId="912737888" sldId="3278"/>
        </pc:sldMkLst>
        <pc:picChg chg="add mod">
          <ac:chgData name="Perrine RODIER - Le Nouveau Belier" userId="8d18d86c-7c03-4563-8894-8ee266adb6ca" providerId="ADAL" clId="{DE5A2B87-48C9-4BDA-A8E5-DBDD57D4E3C6}" dt="2024-11-27T16:55:24.693" v="87" actId="1076"/>
          <ac:picMkLst>
            <pc:docMk/>
            <pc:sldMk cId="912737888" sldId="3278"/>
            <ac:picMk id="3" creationId="{ECA65019-078F-F553-325C-8AF1EDF3DC8D}"/>
          </ac:picMkLst>
        </pc:picChg>
        <pc:picChg chg="mod">
          <ac:chgData name="Perrine RODIER - Le Nouveau Belier" userId="8d18d86c-7c03-4563-8894-8ee266adb6ca" providerId="ADAL" clId="{DE5A2B87-48C9-4BDA-A8E5-DBDD57D4E3C6}" dt="2024-11-27T16:55:22.003" v="86" actId="1076"/>
          <ac:picMkLst>
            <pc:docMk/>
            <pc:sldMk cId="912737888" sldId="3278"/>
            <ac:picMk id="7" creationId="{DEB006F8-11CB-C4BF-031D-36A28F38C66D}"/>
          </ac:picMkLst>
        </pc:picChg>
        <pc:picChg chg="del">
          <ac:chgData name="Perrine RODIER - Le Nouveau Belier" userId="8d18d86c-7c03-4563-8894-8ee266adb6ca" providerId="ADAL" clId="{DE5A2B87-48C9-4BDA-A8E5-DBDD57D4E3C6}" dt="2024-11-27T16:54:59.653" v="78" actId="478"/>
          <ac:picMkLst>
            <pc:docMk/>
            <pc:sldMk cId="912737888" sldId="3278"/>
            <ac:picMk id="8" creationId="{EB3D00C5-2601-362E-5DE8-4F956C9B44B5}"/>
          </ac:picMkLst>
        </pc:picChg>
      </pc:sldChg>
      <pc:sldChg chg="modSp add mod">
        <pc:chgData name="Perrine RODIER - Le Nouveau Belier" userId="8d18d86c-7c03-4563-8894-8ee266adb6ca" providerId="ADAL" clId="{DE5A2B87-48C9-4BDA-A8E5-DBDD57D4E3C6}" dt="2024-11-27T16:55:47.645" v="121" actId="20577"/>
        <pc:sldMkLst>
          <pc:docMk/>
          <pc:sldMk cId="2995205525" sldId="3279"/>
        </pc:sldMkLst>
        <pc:spChg chg="mod">
          <ac:chgData name="Perrine RODIER - Le Nouveau Belier" userId="8d18d86c-7c03-4563-8894-8ee266adb6ca" providerId="ADAL" clId="{DE5A2B87-48C9-4BDA-A8E5-DBDD57D4E3C6}" dt="2024-11-27T16:55:47.645" v="121" actId="20577"/>
          <ac:spMkLst>
            <pc:docMk/>
            <pc:sldMk cId="2995205525" sldId="3279"/>
            <ac:spMk id="2" creationId="{9B91A754-DFC3-FA71-DC6A-D21E69323E2C}"/>
          </ac:spMkLst>
        </pc:spChg>
      </pc:sldChg>
      <pc:sldChg chg="addSp delSp modSp add mod">
        <pc:chgData name="Perrine RODIER - Le Nouveau Belier" userId="8d18d86c-7c03-4563-8894-8ee266adb6ca" providerId="ADAL" clId="{DE5A2B87-48C9-4BDA-A8E5-DBDD57D4E3C6}" dt="2024-11-27T16:57:42.230" v="154" actId="5793"/>
        <pc:sldMkLst>
          <pc:docMk/>
          <pc:sldMk cId="1535174333" sldId="3280"/>
        </pc:sldMkLst>
        <pc:spChg chg="add mod">
          <ac:chgData name="Perrine RODIER - Le Nouveau Belier" userId="8d18d86c-7c03-4563-8894-8ee266adb6ca" providerId="ADAL" clId="{DE5A2B87-48C9-4BDA-A8E5-DBDD57D4E3C6}" dt="2024-11-27T16:57:42.230" v="154" actId="5793"/>
          <ac:spMkLst>
            <pc:docMk/>
            <pc:sldMk cId="1535174333" sldId="3280"/>
            <ac:spMk id="3" creationId="{09246A42-FFAD-E951-F06B-291C009BA148}"/>
          </ac:spMkLst>
        </pc:spChg>
        <pc:picChg chg="mod">
          <ac:chgData name="Perrine RODIER - Le Nouveau Belier" userId="8d18d86c-7c03-4563-8894-8ee266adb6ca" providerId="ADAL" clId="{DE5A2B87-48C9-4BDA-A8E5-DBDD57D4E3C6}" dt="2024-11-27T16:56:25.143" v="126" actId="1076"/>
          <ac:picMkLst>
            <pc:docMk/>
            <pc:sldMk cId="1535174333" sldId="3280"/>
            <ac:picMk id="7" creationId="{E20460CF-6D11-EC83-D970-44C46A1331A3}"/>
          </ac:picMkLst>
        </pc:picChg>
        <pc:picChg chg="del">
          <ac:chgData name="Perrine RODIER - Le Nouveau Belier" userId="8d18d86c-7c03-4563-8894-8ee266adb6ca" providerId="ADAL" clId="{DE5A2B87-48C9-4BDA-A8E5-DBDD57D4E3C6}" dt="2024-11-27T16:56:09.834" v="124" actId="478"/>
          <ac:picMkLst>
            <pc:docMk/>
            <pc:sldMk cId="1535174333" sldId="3280"/>
            <ac:picMk id="8" creationId="{54CB3710-25F1-6FC2-D7FA-B980D3CA279F}"/>
          </ac:picMkLst>
        </pc:picChg>
      </pc:sldChg>
      <pc:sldChg chg="modSp add mod">
        <pc:chgData name="Perrine RODIER - Le Nouveau Belier" userId="8d18d86c-7c03-4563-8894-8ee266adb6ca" providerId="ADAL" clId="{DE5A2B87-48C9-4BDA-A8E5-DBDD57D4E3C6}" dt="2024-11-27T16:57:46.832" v="160" actId="5793"/>
        <pc:sldMkLst>
          <pc:docMk/>
          <pc:sldMk cId="1750342171" sldId="3281"/>
        </pc:sldMkLst>
        <pc:spChg chg="mod">
          <ac:chgData name="Perrine RODIER - Le Nouveau Belier" userId="8d18d86c-7c03-4563-8894-8ee266adb6ca" providerId="ADAL" clId="{DE5A2B87-48C9-4BDA-A8E5-DBDD57D4E3C6}" dt="2024-11-27T16:57:46.832" v="160" actId="5793"/>
          <ac:spMkLst>
            <pc:docMk/>
            <pc:sldMk cId="1750342171" sldId="3281"/>
            <ac:spMk id="3" creationId="{E4637968-56D0-BC12-1702-BEA7F6FC51A5}"/>
          </ac:spMkLst>
        </pc:spChg>
        <pc:picChg chg="mod">
          <ac:chgData name="Perrine RODIER - Le Nouveau Belier" userId="8d18d86c-7c03-4563-8894-8ee266adb6ca" providerId="ADAL" clId="{DE5A2B87-48C9-4BDA-A8E5-DBDD57D4E3C6}" dt="2024-11-27T16:57:22.544" v="148" actId="14826"/>
          <ac:picMkLst>
            <pc:docMk/>
            <pc:sldMk cId="1750342171" sldId="3281"/>
            <ac:picMk id="7" creationId="{83CFD272-BD87-8CAC-C9F6-0E561F3CE8C5}"/>
          </ac:picMkLst>
        </pc:picChg>
      </pc:sldChg>
      <pc:sldChg chg="modSp add mod">
        <pc:chgData name="Perrine RODIER - Le Nouveau Belier" userId="8d18d86c-7c03-4563-8894-8ee266adb6ca" providerId="ADAL" clId="{DE5A2B87-48C9-4BDA-A8E5-DBDD57D4E3C6}" dt="2024-11-27T16:58:13.210" v="175" actId="20577"/>
        <pc:sldMkLst>
          <pc:docMk/>
          <pc:sldMk cId="2088205203" sldId="3282"/>
        </pc:sldMkLst>
        <pc:spChg chg="mod">
          <ac:chgData name="Perrine RODIER - Le Nouveau Belier" userId="8d18d86c-7c03-4563-8894-8ee266adb6ca" providerId="ADAL" clId="{DE5A2B87-48C9-4BDA-A8E5-DBDD57D4E3C6}" dt="2024-11-27T16:58:13.210" v="175" actId="20577"/>
          <ac:spMkLst>
            <pc:docMk/>
            <pc:sldMk cId="2088205203" sldId="3282"/>
            <ac:spMk id="3" creationId="{353ABBA7-BD11-BBDD-3336-C1A98DE53501}"/>
          </ac:spMkLst>
        </pc:spChg>
        <pc:picChg chg="mod">
          <ac:chgData name="Perrine RODIER - Le Nouveau Belier" userId="8d18d86c-7c03-4563-8894-8ee266adb6ca" providerId="ADAL" clId="{DE5A2B87-48C9-4BDA-A8E5-DBDD57D4E3C6}" dt="2024-11-27T16:57:54.831" v="162" actId="14826"/>
          <ac:picMkLst>
            <pc:docMk/>
            <pc:sldMk cId="2088205203" sldId="3282"/>
            <ac:picMk id="7" creationId="{6C766C3F-D0D1-1671-9517-8657FF50BB0A}"/>
          </ac:picMkLst>
        </pc:picChg>
      </pc:sldChg>
      <pc:sldChg chg="modSp add mod">
        <pc:chgData name="Perrine RODIER - Le Nouveau Belier" userId="8d18d86c-7c03-4563-8894-8ee266adb6ca" providerId="ADAL" clId="{DE5A2B87-48C9-4BDA-A8E5-DBDD57D4E3C6}" dt="2024-11-27T16:58:29.290" v="181" actId="20577"/>
        <pc:sldMkLst>
          <pc:docMk/>
          <pc:sldMk cId="3114628467" sldId="3283"/>
        </pc:sldMkLst>
        <pc:spChg chg="mod">
          <ac:chgData name="Perrine RODIER - Le Nouveau Belier" userId="8d18d86c-7c03-4563-8894-8ee266adb6ca" providerId="ADAL" clId="{DE5A2B87-48C9-4BDA-A8E5-DBDD57D4E3C6}" dt="2024-11-27T16:58:29.290" v="181" actId="20577"/>
          <ac:spMkLst>
            <pc:docMk/>
            <pc:sldMk cId="3114628467" sldId="3283"/>
            <ac:spMk id="3" creationId="{4BA53FD2-0FB2-8E2E-E0FB-03EE629B78D0}"/>
          </ac:spMkLst>
        </pc:spChg>
        <pc:picChg chg="mod">
          <ac:chgData name="Perrine RODIER - Le Nouveau Belier" userId="8d18d86c-7c03-4563-8894-8ee266adb6ca" providerId="ADAL" clId="{DE5A2B87-48C9-4BDA-A8E5-DBDD57D4E3C6}" dt="2024-11-27T16:58:22.257" v="177" actId="14826"/>
          <ac:picMkLst>
            <pc:docMk/>
            <pc:sldMk cId="3114628467" sldId="3283"/>
            <ac:picMk id="7" creationId="{DF73F5DB-E432-A263-402B-0B434514FD92}"/>
          </ac:picMkLst>
        </pc:picChg>
      </pc:sldChg>
      <pc:sldChg chg="modSp add mod">
        <pc:chgData name="Perrine RODIER - Le Nouveau Belier" userId="8d18d86c-7c03-4563-8894-8ee266adb6ca" providerId="ADAL" clId="{DE5A2B87-48C9-4BDA-A8E5-DBDD57D4E3C6}" dt="2024-11-27T16:59:10.270" v="216" actId="20577"/>
        <pc:sldMkLst>
          <pc:docMk/>
          <pc:sldMk cId="2650268534" sldId="3284"/>
        </pc:sldMkLst>
        <pc:spChg chg="mod">
          <ac:chgData name="Perrine RODIER - Le Nouveau Belier" userId="8d18d86c-7c03-4563-8894-8ee266adb6ca" providerId="ADAL" clId="{DE5A2B87-48C9-4BDA-A8E5-DBDD57D4E3C6}" dt="2024-11-27T16:59:10.270" v="216" actId="20577"/>
          <ac:spMkLst>
            <pc:docMk/>
            <pc:sldMk cId="2650268534" sldId="3284"/>
            <ac:spMk id="3" creationId="{A01DE68D-C308-8AC6-5388-4234422140C1}"/>
          </ac:spMkLst>
        </pc:spChg>
        <pc:picChg chg="mod">
          <ac:chgData name="Perrine RODIER - Le Nouveau Belier" userId="8d18d86c-7c03-4563-8894-8ee266adb6ca" providerId="ADAL" clId="{DE5A2B87-48C9-4BDA-A8E5-DBDD57D4E3C6}" dt="2024-11-27T16:58:39.694" v="183" actId="14826"/>
          <ac:picMkLst>
            <pc:docMk/>
            <pc:sldMk cId="2650268534" sldId="3284"/>
            <ac:picMk id="7" creationId="{978ADC19-E6A1-C64D-8BF7-A558F58F3FE9}"/>
          </ac:picMkLst>
        </pc:picChg>
      </pc:sldChg>
      <pc:sldChg chg="modSp add mod">
        <pc:chgData name="Perrine RODIER - Le Nouveau Belier" userId="8d18d86c-7c03-4563-8894-8ee266adb6ca" providerId="ADAL" clId="{DE5A2B87-48C9-4BDA-A8E5-DBDD57D4E3C6}" dt="2024-11-27T16:59:24.031" v="220" actId="20577"/>
        <pc:sldMkLst>
          <pc:docMk/>
          <pc:sldMk cId="1112192147" sldId="3285"/>
        </pc:sldMkLst>
        <pc:spChg chg="mod">
          <ac:chgData name="Perrine RODIER - Le Nouveau Belier" userId="8d18d86c-7c03-4563-8894-8ee266adb6ca" providerId="ADAL" clId="{DE5A2B87-48C9-4BDA-A8E5-DBDD57D4E3C6}" dt="2024-11-27T16:59:24.031" v="220" actId="20577"/>
          <ac:spMkLst>
            <pc:docMk/>
            <pc:sldMk cId="1112192147" sldId="3285"/>
            <ac:spMk id="3" creationId="{90E5F443-BDAD-7228-2526-5AE2289A3CAA}"/>
          </ac:spMkLst>
        </pc:spChg>
        <pc:picChg chg="mod">
          <ac:chgData name="Perrine RODIER - Le Nouveau Belier" userId="8d18d86c-7c03-4563-8894-8ee266adb6ca" providerId="ADAL" clId="{DE5A2B87-48C9-4BDA-A8E5-DBDD57D4E3C6}" dt="2024-11-27T16:59:19.697" v="218" actId="14826"/>
          <ac:picMkLst>
            <pc:docMk/>
            <pc:sldMk cId="1112192147" sldId="3285"/>
            <ac:picMk id="7" creationId="{2F2E60EF-0901-9CAD-8444-27AE58459DBC}"/>
          </ac:picMkLst>
        </pc:picChg>
      </pc:sldChg>
      <pc:sldChg chg="modSp add mod">
        <pc:chgData name="Perrine RODIER - Le Nouveau Belier" userId="8d18d86c-7c03-4563-8894-8ee266adb6ca" providerId="ADAL" clId="{DE5A2B87-48C9-4BDA-A8E5-DBDD57D4E3C6}" dt="2024-11-27T17:13:17.472" v="290" actId="20577"/>
        <pc:sldMkLst>
          <pc:docMk/>
          <pc:sldMk cId="3034944135" sldId="3286"/>
        </pc:sldMkLst>
        <pc:spChg chg="mod">
          <ac:chgData name="Perrine RODIER - Le Nouveau Belier" userId="8d18d86c-7c03-4563-8894-8ee266adb6ca" providerId="ADAL" clId="{DE5A2B87-48C9-4BDA-A8E5-DBDD57D4E3C6}" dt="2024-11-27T17:13:17.472" v="290" actId="20577"/>
          <ac:spMkLst>
            <pc:docMk/>
            <pc:sldMk cId="3034944135" sldId="3286"/>
            <ac:spMk id="2" creationId="{E415E6E6-9030-247B-29BF-A2FDF81A925C}"/>
          </ac:spMkLst>
        </pc:spChg>
      </pc:sldChg>
      <pc:sldChg chg="modSp add mod">
        <pc:chgData name="Perrine RODIER - Le Nouveau Belier" userId="8d18d86c-7c03-4563-8894-8ee266adb6ca" providerId="ADAL" clId="{DE5A2B87-48C9-4BDA-A8E5-DBDD57D4E3C6}" dt="2024-11-27T17:00:47.200" v="280" actId="1038"/>
        <pc:sldMkLst>
          <pc:docMk/>
          <pc:sldMk cId="1279870466" sldId="3287"/>
        </pc:sldMkLst>
        <pc:spChg chg="mod">
          <ac:chgData name="Perrine RODIER - Le Nouveau Belier" userId="8d18d86c-7c03-4563-8894-8ee266adb6ca" providerId="ADAL" clId="{DE5A2B87-48C9-4BDA-A8E5-DBDD57D4E3C6}" dt="2024-11-27T17:00:38.383" v="263" actId="1076"/>
          <ac:spMkLst>
            <pc:docMk/>
            <pc:sldMk cId="1279870466" sldId="3287"/>
            <ac:spMk id="3" creationId="{56EB4AC0-4856-43E9-A6EE-B6CFAD11574F}"/>
          </ac:spMkLst>
        </pc:spChg>
        <pc:picChg chg="mod">
          <ac:chgData name="Perrine RODIER - Le Nouveau Belier" userId="8d18d86c-7c03-4563-8894-8ee266adb6ca" providerId="ADAL" clId="{DE5A2B87-48C9-4BDA-A8E5-DBDD57D4E3C6}" dt="2024-11-27T17:00:47.200" v="280" actId="1038"/>
          <ac:picMkLst>
            <pc:docMk/>
            <pc:sldMk cId="1279870466" sldId="3287"/>
            <ac:picMk id="7" creationId="{4F8A8E5F-BED4-774E-BA4A-BFD0AB62835B}"/>
          </ac:picMkLst>
        </pc:picChg>
      </pc:sldChg>
      <pc:sldChg chg="modSp add mod">
        <pc:chgData name="Perrine RODIER - Le Nouveau Belier" userId="8d18d86c-7c03-4563-8894-8ee266adb6ca" providerId="ADAL" clId="{DE5A2B87-48C9-4BDA-A8E5-DBDD57D4E3C6}" dt="2024-11-27T17:01:07.365" v="288" actId="14826"/>
        <pc:sldMkLst>
          <pc:docMk/>
          <pc:sldMk cId="1034565917" sldId="3288"/>
        </pc:sldMkLst>
        <pc:spChg chg="mod">
          <ac:chgData name="Perrine RODIER - Le Nouveau Belier" userId="8d18d86c-7c03-4563-8894-8ee266adb6ca" providerId="ADAL" clId="{DE5A2B87-48C9-4BDA-A8E5-DBDD57D4E3C6}" dt="2024-11-27T17:00:59.346" v="287" actId="20577"/>
          <ac:spMkLst>
            <pc:docMk/>
            <pc:sldMk cId="1034565917" sldId="3288"/>
            <ac:spMk id="3" creationId="{C15FAA00-9CCC-2554-7192-0AEBC841EA39}"/>
          </ac:spMkLst>
        </pc:spChg>
        <pc:picChg chg="mod">
          <ac:chgData name="Perrine RODIER - Le Nouveau Belier" userId="8d18d86c-7c03-4563-8894-8ee266adb6ca" providerId="ADAL" clId="{DE5A2B87-48C9-4BDA-A8E5-DBDD57D4E3C6}" dt="2024-11-27T17:01:07.365" v="288" actId="14826"/>
          <ac:picMkLst>
            <pc:docMk/>
            <pc:sldMk cId="1034565917" sldId="3288"/>
            <ac:picMk id="7" creationId="{2964515A-8D3D-7611-5DE2-20896CF74A82}"/>
          </ac:picMkLst>
        </pc:picChg>
      </pc:sldChg>
      <pc:sldChg chg="modSp add mod">
        <pc:chgData name="Perrine RODIER - Le Nouveau Belier" userId="8d18d86c-7c03-4563-8894-8ee266adb6ca" providerId="ADAL" clId="{DE5A2B87-48C9-4BDA-A8E5-DBDD57D4E3C6}" dt="2024-11-27T17:13:48.262" v="332" actId="20577"/>
        <pc:sldMkLst>
          <pc:docMk/>
          <pc:sldMk cId="3886507222" sldId="3289"/>
        </pc:sldMkLst>
        <pc:spChg chg="mod">
          <ac:chgData name="Perrine RODIER - Le Nouveau Belier" userId="8d18d86c-7c03-4563-8894-8ee266adb6ca" providerId="ADAL" clId="{DE5A2B87-48C9-4BDA-A8E5-DBDD57D4E3C6}" dt="2024-11-27T17:13:48.262" v="332" actId="20577"/>
          <ac:spMkLst>
            <pc:docMk/>
            <pc:sldMk cId="3886507222" sldId="3289"/>
            <ac:spMk id="2" creationId="{3E1E2365-FCC3-1CE6-1C3F-E09C9627718C}"/>
          </ac:spMkLst>
        </pc:spChg>
      </pc:sldChg>
      <pc:sldChg chg="modSp add mod">
        <pc:chgData name="Perrine RODIER - Le Nouveau Belier" userId="8d18d86c-7c03-4563-8894-8ee266adb6ca" providerId="ADAL" clId="{DE5A2B87-48C9-4BDA-A8E5-DBDD57D4E3C6}" dt="2024-11-27T17:14:49.147" v="376" actId="1038"/>
        <pc:sldMkLst>
          <pc:docMk/>
          <pc:sldMk cId="1099267368" sldId="3290"/>
        </pc:sldMkLst>
        <pc:spChg chg="mod">
          <ac:chgData name="Perrine RODIER - Le Nouveau Belier" userId="8d18d86c-7c03-4563-8894-8ee266adb6ca" providerId="ADAL" clId="{DE5A2B87-48C9-4BDA-A8E5-DBDD57D4E3C6}" dt="2024-11-27T17:14:42.502" v="373" actId="5793"/>
          <ac:spMkLst>
            <pc:docMk/>
            <pc:sldMk cId="1099267368" sldId="3290"/>
            <ac:spMk id="3" creationId="{ED554A06-C27E-2FF9-744A-E04A95211D9B}"/>
          </ac:spMkLst>
        </pc:spChg>
        <pc:picChg chg="mod modCrop">
          <ac:chgData name="Perrine RODIER - Le Nouveau Belier" userId="8d18d86c-7c03-4563-8894-8ee266adb6ca" providerId="ADAL" clId="{DE5A2B87-48C9-4BDA-A8E5-DBDD57D4E3C6}" dt="2024-11-27T17:14:49.147" v="376" actId="1038"/>
          <ac:picMkLst>
            <pc:docMk/>
            <pc:sldMk cId="1099267368" sldId="3290"/>
            <ac:picMk id="7" creationId="{893045B3-8B9B-870C-54BE-A0283BB318C7}"/>
          </ac:picMkLst>
        </pc:picChg>
      </pc:sldChg>
      <pc:sldChg chg="modSp add mod">
        <pc:chgData name="Perrine RODIER - Le Nouveau Belier" userId="8d18d86c-7c03-4563-8894-8ee266adb6ca" providerId="ADAL" clId="{DE5A2B87-48C9-4BDA-A8E5-DBDD57D4E3C6}" dt="2024-11-27T17:15:13.789" v="382" actId="18131"/>
        <pc:sldMkLst>
          <pc:docMk/>
          <pc:sldMk cId="1538754632" sldId="3291"/>
        </pc:sldMkLst>
        <pc:spChg chg="mod">
          <ac:chgData name="Perrine RODIER - Le Nouveau Belier" userId="8d18d86c-7c03-4563-8894-8ee266adb6ca" providerId="ADAL" clId="{DE5A2B87-48C9-4BDA-A8E5-DBDD57D4E3C6}" dt="2024-11-27T17:14:53.467" v="379" actId="20577"/>
          <ac:spMkLst>
            <pc:docMk/>
            <pc:sldMk cId="1538754632" sldId="3291"/>
            <ac:spMk id="3" creationId="{72EB8DEE-913B-DBFC-1C26-9DB7E878400E}"/>
          </ac:spMkLst>
        </pc:spChg>
        <pc:picChg chg="mod modCrop">
          <ac:chgData name="Perrine RODIER - Le Nouveau Belier" userId="8d18d86c-7c03-4563-8894-8ee266adb6ca" providerId="ADAL" clId="{DE5A2B87-48C9-4BDA-A8E5-DBDD57D4E3C6}" dt="2024-11-27T17:15:13.789" v="382" actId="18131"/>
          <ac:picMkLst>
            <pc:docMk/>
            <pc:sldMk cId="1538754632" sldId="3291"/>
            <ac:picMk id="7" creationId="{71138A00-0D84-A91E-C49B-646DA4F28CD9}"/>
          </ac:picMkLst>
        </pc:picChg>
      </pc:sldChg>
      <pc:sldChg chg="modSp add mod">
        <pc:chgData name="Perrine RODIER - Le Nouveau Belier" userId="8d18d86c-7c03-4563-8894-8ee266adb6ca" providerId="ADAL" clId="{DE5A2B87-48C9-4BDA-A8E5-DBDD57D4E3C6}" dt="2024-11-27T17:15:53.522" v="388" actId="18131"/>
        <pc:sldMkLst>
          <pc:docMk/>
          <pc:sldMk cId="1298032893" sldId="3292"/>
        </pc:sldMkLst>
        <pc:spChg chg="mod">
          <ac:chgData name="Perrine RODIER - Le Nouveau Belier" userId="8d18d86c-7c03-4563-8894-8ee266adb6ca" providerId="ADAL" clId="{DE5A2B87-48C9-4BDA-A8E5-DBDD57D4E3C6}" dt="2024-11-27T17:15:30.852" v="385" actId="20577"/>
          <ac:spMkLst>
            <pc:docMk/>
            <pc:sldMk cId="1298032893" sldId="3292"/>
            <ac:spMk id="3" creationId="{8439F196-0272-3F4E-EFAF-914577ABD8B9}"/>
          </ac:spMkLst>
        </pc:spChg>
        <pc:picChg chg="mod modCrop">
          <ac:chgData name="Perrine RODIER - Le Nouveau Belier" userId="8d18d86c-7c03-4563-8894-8ee266adb6ca" providerId="ADAL" clId="{DE5A2B87-48C9-4BDA-A8E5-DBDD57D4E3C6}" dt="2024-11-27T17:15:53.522" v="388" actId="18131"/>
          <ac:picMkLst>
            <pc:docMk/>
            <pc:sldMk cId="1298032893" sldId="3292"/>
            <ac:picMk id="7" creationId="{F8B7C841-5F35-2836-B50F-BBD2BA90EDA2}"/>
          </ac:picMkLst>
        </pc:picChg>
      </pc:sldChg>
      <pc:sldChg chg="addSp delSp modSp add mod">
        <pc:chgData name="Perrine RODIER - Le Nouveau Belier" userId="8d18d86c-7c03-4563-8894-8ee266adb6ca" providerId="ADAL" clId="{DE5A2B87-48C9-4BDA-A8E5-DBDD57D4E3C6}" dt="2024-11-27T17:19:35.979" v="460" actId="1076"/>
        <pc:sldMkLst>
          <pc:docMk/>
          <pc:sldMk cId="3515539876" sldId="3293"/>
        </pc:sldMkLst>
        <pc:spChg chg="mod">
          <ac:chgData name="Perrine RODIER - Le Nouveau Belier" userId="8d18d86c-7c03-4563-8894-8ee266adb6ca" providerId="ADAL" clId="{DE5A2B87-48C9-4BDA-A8E5-DBDD57D4E3C6}" dt="2024-11-27T17:17:26.342" v="430" actId="20577"/>
          <ac:spMkLst>
            <pc:docMk/>
            <pc:sldMk cId="3515539876" sldId="3293"/>
            <ac:spMk id="3" creationId="{5F4DE088-A549-4856-6D2E-4615F13F5A1A}"/>
          </ac:spMkLst>
        </pc:spChg>
        <pc:spChg chg="add del">
          <ac:chgData name="Perrine RODIER - Le Nouveau Belier" userId="8d18d86c-7c03-4563-8894-8ee266adb6ca" providerId="ADAL" clId="{DE5A2B87-48C9-4BDA-A8E5-DBDD57D4E3C6}" dt="2024-11-27T17:16:47.866" v="422" actId="478"/>
          <ac:spMkLst>
            <pc:docMk/>
            <pc:sldMk cId="3515539876" sldId="3293"/>
            <ac:spMk id="8" creationId="{4BE8A81E-F303-2CF7-F262-DDC66D761A4C}"/>
          </ac:spMkLst>
        </pc:spChg>
        <pc:picChg chg="mod modCrop">
          <ac:chgData name="Perrine RODIER - Le Nouveau Belier" userId="8d18d86c-7c03-4563-8894-8ee266adb6ca" providerId="ADAL" clId="{DE5A2B87-48C9-4BDA-A8E5-DBDD57D4E3C6}" dt="2024-11-27T17:17:17.078" v="427" actId="18131"/>
          <ac:picMkLst>
            <pc:docMk/>
            <pc:sldMk cId="3515539876" sldId="3293"/>
            <ac:picMk id="7" creationId="{2B61ADC7-94E3-B27D-A484-8CF638035E0E}"/>
          </ac:picMkLst>
        </pc:picChg>
        <pc:picChg chg="add mod modCrop">
          <ac:chgData name="Perrine RODIER - Le Nouveau Belier" userId="8d18d86c-7c03-4563-8894-8ee266adb6ca" providerId="ADAL" clId="{DE5A2B87-48C9-4BDA-A8E5-DBDD57D4E3C6}" dt="2024-11-27T17:19:35.979" v="460" actId="1076"/>
          <ac:picMkLst>
            <pc:docMk/>
            <pc:sldMk cId="3515539876" sldId="3293"/>
            <ac:picMk id="9" creationId="{87EA9CF7-E63F-0D67-E0DC-426CC124D688}"/>
          </ac:picMkLst>
        </pc:picChg>
      </pc:sldChg>
      <pc:sldChg chg="add del">
        <pc:chgData name="Perrine RODIER - Le Nouveau Belier" userId="8d18d86c-7c03-4563-8894-8ee266adb6ca" providerId="ADAL" clId="{DE5A2B87-48C9-4BDA-A8E5-DBDD57D4E3C6}" dt="2024-11-27T17:18:02.905" v="439" actId="47"/>
        <pc:sldMkLst>
          <pc:docMk/>
          <pc:sldMk cId="835600105" sldId="3294"/>
        </pc:sldMkLst>
      </pc:sldChg>
      <pc:sldChg chg="addSp delSp modSp add mod">
        <pc:chgData name="Perrine RODIER - Le Nouveau Belier" userId="8d18d86c-7c03-4563-8894-8ee266adb6ca" providerId="ADAL" clId="{DE5A2B87-48C9-4BDA-A8E5-DBDD57D4E3C6}" dt="2024-11-27T17:20:39.942" v="470" actId="732"/>
        <pc:sldMkLst>
          <pc:docMk/>
          <pc:sldMk cId="2301383471" sldId="3294"/>
        </pc:sldMkLst>
        <pc:spChg chg="mod">
          <ac:chgData name="Perrine RODIER - Le Nouveau Belier" userId="8d18d86c-7c03-4563-8894-8ee266adb6ca" providerId="ADAL" clId="{DE5A2B87-48C9-4BDA-A8E5-DBDD57D4E3C6}" dt="2024-11-27T17:18:08.795" v="443" actId="5793"/>
          <ac:spMkLst>
            <pc:docMk/>
            <pc:sldMk cId="2301383471" sldId="3294"/>
            <ac:spMk id="3" creationId="{3EDE0225-75F9-8DD1-90B6-A20B7A2CFC44}"/>
          </ac:spMkLst>
        </pc:spChg>
        <pc:picChg chg="add del mod">
          <ac:chgData name="Perrine RODIER - Le Nouveau Belier" userId="8d18d86c-7c03-4563-8894-8ee266adb6ca" providerId="ADAL" clId="{DE5A2B87-48C9-4BDA-A8E5-DBDD57D4E3C6}" dt="2024-11-27T17:19:24.688" v="455" actId="478"/>
          <ac:picMkLst>
            <pc:docMk/>
            <pc:sldMk cId="2301383471" sldId="3294"/>
            <ac:picMk id="6" creationId="{EC3111F9-22EB-DBC7-31F0-2783E119FB7E}"/>
          </ac:picMkLst>
        </pc:picChg>
        <pc:picChg chg="mod modCrop">
          <ac:chgData name="Perrine RODIER - Le Nouveau Belier" userId="8d18d86c-7c03-4563-8894-8ee266adb6ca" providerId="ADAL" clId="{DE5A2B87-48C9-4BDA-A8E5-DBDD57D4E3C6}" dt="2024-11-27T17:18:28.437" v="446" actId="18131"/>
          <ac:picMkLst>
            <pc:docMk/>
            <pc:sldMk cId="2301383471" sldId="3294"/>
            <ac:picMk id="7" creationId="{C952C210-6939-6D79-BB9A-D3A0E109497A}"/>
          </ac:picMkLst>
        </pc:picChg>
        <pc:picChg chg="del mod modCrop">
          <ac:chgData name="Perrine RODIER - Le Nouveau Belier" userId="8d18d86c-7c03-4563-8894-8ee266adb6ca" providerId="ADAL" clId="{DE5A2B87-48C9-4BDA-A8E5-DBDD57D4E3C6}" dt="2024-11-27T17:18:59.626" v="453" actId="478"/>
          <ac:picMkLst>
            <pc:docMk/>
            <pc:sldMk cId="2301383471" sldId="3294"/>
            <ac:picMk id="9" creationId="{5C22D63B-027E-FC62-3BBF-FF42BEB634E8}"/>
          </ac:picMkLst>
        </pc:picChg>
        <pc:picChg chg="add mod modCrop">
          <ac:chgData name="Perrine RODIER - Le Nouveau Belier" userId="8d18d86c-7c03-4563-8894-8ee266adb6ca" providerId="ADAL" clId="{DE5A2B87-48C9-4BDA-A8E5-DBDD57D4E3C6}" dt="2024-11-27T17:20:39.942" v="470" actId="732"/>
          <ac:picMkLst>
            <pc:docMk/>
            <pc:sldMk cId="2301383471" sldId="3294"/>
            <ac:picMk id="10" creationId="{48B875CA-0F22-A448-19B6-4149B6A60509}"/>
          </ac:picMkLst>
        </pc:picChg>
      </pc:sldChg>
      <pc:sldChg chg="addSp delSp modSp add mod">
        <pc:chgData name="Perrine RODIER - Le Nouveau Belier" userId="8d18d86c-7c03-4563-8894-8ee266adb6ca" providerId="ADAL" clId="{DE5A2B87-48C9-4BDA-A8E5-DBDD57D4E3C6}" dt="2024-11-27T17:20:30.876" v="468" actId="478"/>
        <pc:sldMkLst>
          <pc:docMk/>
          <pc:sldMk cId="3677656242" sldId="3295"/>
        </pc:sldMkLst>
        <pc:picChg chg="mod modCrop">
          <ac:chgData name="Perrine RODIER - Le Nouveau Belier" userId="8d18d86c-7c03-4563-8894-8ee266adb6ca" providerId="ADAL" clId="{DE5A2B87-48C9-4BDA-A8E5-DBDD57D4E3C6}" dt="2024-11-27T17:20:00.919" v="465" actId="18131"/>
          <ac:picMkLst>
            <pc:docMk/>
            <pc:sldMk cId="3677656242" sldId="3295"/>
            <ac:picMk id="7" creationId="{86AAD32D-F927-7BB9-4DFB-BCCB4FF0CEE5}"/>
          </ac:picMkLst>
        </pc:picChg>
        <pc:picChg chg="add mod">
          <ac:chgData name="Perrine RODIER - Le Nouveau Belier" userId="8d18d86c-7c03-4563-8894-8ee266adb6ca" providerId="ADAL" clId="{DE5A2B87-48C9-4BDA-A8E5-DBDD57D4E3C6}" dt="2024-11-27T17:20:28.602" v="467" actId="1076"/>
          <ac:picMkLst>
            <pc:docMk/>
            <pc:sldMk cId="3677656242" sldId="3295"/>
            <ac:picMk id="8" creationId="{D8550BB6-42BB-899E-60D6-9A98DBAF5772}"/>
          </ac:picMkLst>
        </pc:picChg>
        <pc:picChg chg="del">
          <ac:chgData name="Perrine RODIER - Le Nouveau Belier" userId="8d18d86c-7c03-4563-8894-8ee266adb6ca" providerId="ADAL" clId="{DE5A2B87-48C9-4BDA-A8E5-DBDD57D4E3C6}" dt="2024-11-27T17:20:30.876" v="468" actId="478"/>
          <ac:picMkLst>
            <pc:docMk/>
            <pc:sldMk cId="3677656242" sldId="3295"/>
            <ac:picMk id="10" creationId="{612C24EA-E56A-738C-4CFC-AE8575EAF714}"/>
          </ac:picMkLst>
        </pc:picChg>
      </pc:sldChg>
      <pc:sldChg chg="addSp delSp modSp add mod">
        <pc:chgData name="Perrine RODIER - Le Nouveau Belier" userId="8d18d86c-7c03-4563-8894-8ee266adb6ca" providerId="ADAL" clId="{DE5A2B87-48C9-4BDA-A8E5-DBDD57D4E3C6}" dt="2024-11-27T17:22:39.310" v="478" actId="1076"/>
        <pc:sldMkLst>
          <pc:docMk/>
          <pc:sldMk cId="796883124" sldId="3296"/>
        </pc:sldMkLst>
        <pc:picChg chg="add mod">
          <ac:chgData name="Perrine RODIER - Le Nouveau Belier" userId="8d18d86c-7c03-4563-8894-8ee266adb6ca" providerId="ADAL" clId="{DE5A2B87-48C9-4BDA-A8E5-DBDD57D4E3C6}" dt="2024-11-27T17:22:30.146" v="477" actId="1076"/>
          <ac:picMkLst>
            <pc:docMk/>
            <pc:sldMk cId="796883124" sldId="3296"/>
            <ac:picMk id="6" creationId="{B1E57E79-10B4-EC2B-827D-439E68C26048}"/>
          </ac:picMkLst>
        </pc:picChg>
        <pc:picChg chg="del">
          <ac:chgData name="Perrine RODIER - Le Nouveau Belier" userId="8d18d86c-7c03-4563-8894-8ee266adb6ca" providerId="ADAL" clId="{DE5A2B87-48C9-4BDA-A8E5-DBDD57D4E3C6}" dt="2024-11-27T17:22:13.892" v="472" actId="478"/>
          <ac:picMkLst>
            <pc:docMk/>
            <pc:sldMk cId="796883124" sldId="3296"/>
            <ac:picMk id="7" creationId="{E89D4771-A134-071D-C6E3-090ED9595743}"/>
          </ac:picMkLst>
        </pc:picChg>
        <pc:picChg chg="mod">
          <ac:chgData name="Perrine RODIER - Le Nouveau Belier" userId="8d18d86c-7c03-4563-8894-8ee266adb6ca" providerId="ADAL" clId="{DE5A2B87-48C9-4BDA-A8E5-DBDD57D4E3C6}" dt="2024-11-27T17:22:39.310" v="478" actId="1076"/>
          <ac:picMkLst>
            <pc:docMk/>
            <pc:sldMk cId="796883124" sldId="3296"/>
            <ac:picMk id="8" creationId="{B05C4819-6972-B6F1-4ACA-B01EFC6E65AF}"/>
          </ac:picMkLst>
        </pc:picChg>
        <pc:picChg chg="add mod">
          <ac:chgData name="Perrine RODIER - Le Nouveau Belier" userId="8d18d86c-7c03-4563-8894-8ee266adb6ca" providerId="ADAL" clId="{DE5A2B87-48C9-4BDA-A8E5-DBDD57D4E3C6}" dt="2024-11-27T17:22:27.175" v="476" actId="1076"/>
          <ac:picMkLst>
            <pc:docMk/>
            <pc:sldMk cId="796883124" sldId="3296"/>
            <ac:picMk id="9" creationId="{2705DD0B-14C5-AC82-641B-006D20DC865A}"/>
          </ac:picMkLst>
        </pc:picChg>
      </pc:sldChg>
      <pc:sldChg chg="modSp add mod">
        <pc:chgData name="Perrine RODIER - Le Nouveau Belier" userId="8d18d86c-7c03-4563-8894-8ee266adb6ca" providerId="ADAL" clId="{DE5A2B87-48C9-4BDA-A8E5-DBDD57D4E3C6}" dt="2024-11-27T17:46:42.948" v="783" actId="14826"/>
        <pc:sldMkLst>
          <pc:docMk/>
          <pc:sldMk cId="698364589" sldId="3297"/>
        </pc:sldMkLst>
        <pc:spChg chg="mod">
          <ac:chgData name="Perrine RODIER - Le Nouveau Belier" userId="8d18d86c-7c03-4563-8894-8ee266adb6ca" providerId="ADAL" clId="{DE5A2B87-48C9-4BDA-A8E5-DBDD57D4E3C6}" dt="2024-11-27T17:46:36.392" v="782" actId="20577"/>
          <ac:spMkLst>
            <pc:docMk/>
            <pc:sldMk cId="698364589" sldId="3297"/>
            <ac:spMk id="6" creationId="{A6D62ECE-ADAD-06D2-D21A-C755BB077023}"/>
          </ac:spMkLst>
        </pc:spChg>
        <pc:picChg chg="mod">
          <ac:chgData name="Perrine RODIER - Le Nouveau Belier" userId="8d18d86c-7c03-4563-8894-8ee266adb6ca" providerId="ADAL" clId="{DE5A2B87-48C9-4BDA-A8E5-DBDD57D4E3C6}" dt="2024-11-27T17:46:42.948" v="783" actId="14826"/>
          <ac:picMkLst>
            <pc:docMk/>
            <pc:sldMk cId="698364589" sldId="3297"/>
            <ac:picMk id="7" creationId="{30D31AE8-34E7-3886-9A91-AC62A547F5C0}"/>
          </ac:picMkLst>
        </pc:picChg>
      </pc:sldChg>
      <pc:sldChg chg="addSp delSp modSp add mod">
        <pc:chgData name="Perrine RODIER - Le Nouveau Belier" userId="8d18d86c-7c03-4563-8894-8ee266adb6ca" providerId="ADAL" clId="{DE5A2B87-48C9-4BDA-A8E5-DBDD57D4E3C6}" dt="2024-11-27T17:43:50.824" v="710" actId="478"/>
        <pc:sldMkLst>
          <pc:docMk/>
          <pc:sldMk cId="1014767715" sldId="3298"/>
        </pc:sldMkLst>
        <pc:spChg chg="del">
          <ac:chgData name="Perrine RODIER - Le Nouveau Belier" userId="8d18d86c-7c03-4563-8894-8ee266adb6ca" providerId="ADAL" clId="{DE5A2B87-48C9-4BDA-A8E5-DBDD57D4E3C6}" dt="2024-11-27T17:43:50.824" v="710" actId="478"/>
          <ac:spMkLst>
            <pc:docMk/>
            <pc:sldMk cId="1014767715" sldId="3298"/>
            <ac:spMk id="3" creationId="{1B848D8B-764A-6F9A-ACA4-B1AE850856E9}"/>
          </ac:spMkLst>
        </pc:spChg>
        <pc:spChg chg="mod">
          <ac:chgData name="Perrine RODIER - Le Nouveau Belier" userId="8d18d86c-7c03-4563-8894-8ee266adb6ca" providerId="ADAL" clId="{DE5A2B87-48C9-4BDA-A8E5-DBDD57D4E3C6}" dt="2024-11-27T17:43:42.001" v="709" actId="20577"/>
          <ac:spMkLst>
            <pc:docMk/>
            <pc:sldMk cId="1014767715" sldId="3298"/>
            <ac:spMk id="6" creationId="{170BA62D-5AFA-300F-D7D9-B3548B0A6AD7}"/>
          </ac:spMkLst>
        </pc:spChg>
        <pc:picChg chg="add mod">
          <ac:chgData name="Perrine RODIER - Le Nouveau Belier" userId="8d18d86c-7c03-4563-8894-8ee266adb6ca" providerId="ADAL" clId="{DE5A2B87-48C9-4BDA-A8E5-DBDD57D4E3C6}" dt="2024-11-27T17:43:36.902" v="697" actId="14826"/>
          <ac:picMkLst>
            <pc:docMk/>
            <pc:sldMk cId="1014767715" sldId="3298"/>
            <ac:picMk id="7" creationId="{5559CD4D-A5C1-43A6-3552-A12CECAF42BA}"/>
          </ac:picMkLst>
        </pc:picChg>
        <pc:picChg chg="del mod">
          <ac:chgData name="Perrine RODIER - Le Nouveau Belier" userId="8d18d86c-7c03-4563-8894-8ee266adb6ca" providerId="ADAL" clId="{DE5A2B87-48C9-4BDA-A8E5-DBDD57D4E3C6}" dt="2024-11-27T17:43:31.027" v="695" actId="478"/>
          <ac:picMkLst>
            <pc:docMk/>
            <pc:sldMk cId="1014767715" sldId="3298"/>
            <ac:picMk id="8" creationId="{94B90141-DA91-A84C-8850-70296B83F657}"/>
          </ac:picMkLst>
        </pc:picChg>
      </pc:sldChg>
      <pc:sldChg chg="add">
        <pc:chgData name="Perrine RODIER - Le Nouveau Belier" userId="8d18d86c-7c03-4563-8894-8ee266adb6ca" providerId="ADAL" clId="{DE5A2B87-48C9-4BDA-A8E5-DBDD57D4E3C6}" dt="2024-11-27T17:46:24.794" v="755"/>
        <pc:sldMkLst>
          <pc:docMk/>
          <pc:sldMk cId="1752773" sldId="3299"/>
        </pc:sldMkLst>
      </pc:sldChg>
      <pc:sldChg chg="add del">
        <pc:chgData name="Perrine RODIER - Le Nouveau Belier" userId="8d18d86c-7c03-4563-8894-8ee266adb6ca" providerId="ADAL" clId="{DE5A2B87-48C9-4BDA-A8E5-DBDD57D4E3C6}" dt="2024-11-27T17:46:16.648" v="741"/>
        <pc:sldMkLst>
          <pc:docMk/>
          <pc:sldMk cId="3836146560" sldId="3299"/>
        </pc:sldMkLst>
      </pc:sldChg>
      <pc:sldChg chg="modSp add mod">
        <pc:chgData name="Perrine RODIER - Le Nouveau Belier" userId="8d18d86c-7c03-4563-8894-8ee266adb6ca" providerId="ADAL" clId="{DE5A2B87-48C9-4BDA-A8E5-DBDD57D4E3C6}" dt="2024-11-27T17:47:31.414" v="891" actId="20577"/>
        <pc:sldMkLst>
          <pc:docMk/>
          <pc:sldMk cId="2626684224" sldId="3300"/>
        </pc:sldMkLst>
        <pc:spChg chg="mod">
          <ac:chgData name="Perrine RODIER - Le Nouveau Belier" userId="8d18d86c-7c03-4563-8894-8ee266adb6ca" providerId="ADAL" clId="{DE5A2B87-48C9-4BDA-A8E5-DBDD57D4E3C6}" dt="2024-11-27T17:47:31.414" v="891" actId="20577"/>
          <ac:spMkLst>
            <pc:docMk/>
            <pc:sldMk cId="2626684224" sldId="3300"/>
            <ac:spMk id="3" creationId="{8CA3A34B-D735-AE72-B53E-FFE25CE5CC34}"/>
          </ac:spMkLst>
        </pc:spChg>
        <pc:spChg chg="mod">
          <ac:chgData name="Perrine RODIER - Le Nouveau Belier" userId="8d18d86c-7c03-4563-8894-8ee266adb6ca" providerId="ADAL" clId="{DE5A2B87-48C9-4BDA-A8E5-DBDD57D4E3C6}" dt="2024-11-27T17:47:13.653" v="824" actId="20577"/>
          <ac:spMkLst>
            <pc:docMk/>
            <pc:sldMk cId="2626684224" sldId="3300"/>
            <ac:spMk id="6" creationId="{FE12557C-A7FB-691B-3E9D-949D05CD721D}"/>
          </ac:spMkLst>
        </pc:spChg>
        <pc:picChg chg="mod">
          <ac:chgData name="Perrine RODIER - Le Nouveau Belier" userId="8d18d86c-7c03-4563-8894-8ee266adb6ca" providerId="ADAL" clId="{DE5A2B87-48C9-4BDA-A8E5-DBDD57D4E3C6}" dt="2024-11-27T17:46:56.964" v="785" actId="14826"/>
          <ac:picMkLst>
            <pc:docMk/>
            <pc:sldMk cId="2626684224" sldId="3300"/>
            <ac:picMk id="7" creationId="{E7182209-C13A-3CE1-E82E-852CD56F2F4C}"/>
          </ac:picMkLst>
        </pc:picChg>
      </pc:sldChg>
      <pc:sldChg chg="delSp modSp add mod">
        <pc:chgData name="Perrine RODIER - Le Nouveau Belier" userId="8d18d86c-7c03-4563-8894-8ee266adb6ca" providerId="ADAL" clId="{DE5A2B87-48C9-4BDA-A8E5-DBDD57D4E3C6}" dt="2024-11-27T17:48:24.727" v="927" actId="478"/>
        <pc:sldMkLst>
          <pc:docMk/>
          <pc:sldMk cId="976065129" sldId="3301"/>
        </pc:sldMkLst>
        <pc:spChg chg="del">
          <ac:chgData name="Perrine RODIER - Le Nouveau Belier" userId="8d18d86c-7c03-4563-8894-8ee266adb6ca" providerId="ADAL" clId="{DE5A2B87-48C9-4BDA-A8E5-DBDD57D4E3C6}" dt="2024-11-27T17:48:24.727" v="927" actId="478"/>
          <ac:spMkLst>
            <pc:docMk/>
            <pc:sldMk cId="976065129" sldId="3301"/>
            <ac:spMk id="3" creationId="{AD9F09D9-BCC9-8E01-5456-DDAF51E3ECA5}"/>
          </ac:spMkLst>
        </pc:spChg>
        <pc:spChg chg="mod">
          <ac:chgData name="Perrine RODIER - Le Nouveau Belier" userId="8d18d86c-7c03-4563-8894-8ee266adb6ca" providerId="ADAL" clId="{DE5A2B87-48C9-4BDA-A8E5-DBDD57D4E3C6}" dt="2024-11-27T17:48:20.001" v="926" actId="20577"/>
          <ac:spMkLst>
            <pc:docMk/>
            <pc:sldMk cId="976065129" sldId="3301"/>
            <ac:spMk id="6" creationId="{99D9E39E-F9A3-63A1-B822-37E5E8094FF0}"/>
          </ac:spMkLst>
        </pc:spChg>
        <pc:picChg chg="mod">
          <ac:chgData name="Perrine RODIER - Le Nouveau Belier" userId="8d18d86c-7c03-4563-8894-8ee266adb6ca" providerId="ADAL" clId="{DE5A2B87-48C9-4BDA-A8E5-DBDD57D4E3C6}" dt="2024-11-27T17:47:48.593" v="893" actId="14826"/>
          <ac:picMkLst>
            <pc:docMk/>
            <pc:sldMk cId="976065129" sldId="3301"/>
            <ac:picMk id="7" creationId="{8B673C3F-A76A-D319-B2DA-F55FDA707817}"/>
          </ac:picMkLst>
        </pc:picChg>
      </pc:sldChg>
      <pc:sldChg chg="addSp modSp add mod">
        <pc:chgData name="Perrine RODIER - Le Nouveau Belier" userId="8d18d86c-7c03-4563-8894-8ee266adb6ca" providerId="ADAL" clId="{DE5A2B87-48C9-4BDA-A8E5-DBDD57D4E3C6}" dt="2024-11-27T17:49:16.209" v="992" actId="14826"/>
        <pc:sldMkLst>
          <pc:docMk/>
          <pc:sldMk cId="441721751" sldId="3302"/>
        </pc:sldMkLst>
        <pc:spChg chg="add mod">
          <ac:chgData name="Perrine RODIER - Le Nouveau Belier" userId="8d18d86c-7c03-4563-8894-8ee266adb6ca" providerId="ADAL" clId="{DE5A2B87-48C9-4BDA-A8E5-DBDD57D4E3C6}" dt="2024-11-27T17:48:48.409" v="947"/>
          <ac:spMkLst>
            <pc:docMk/>
            <pc:sldMk cId="441721751" sldId="3302"/>
            <ac:spMk id="3" creationId="{E2A7722D-92B0-8549-624F-BE1AEE68F2AA}"/>
          </ac:spMkLst>
        </pc:spChg>
        <pc:spChg chg="mod">
          <ac:chgData name="Perrine RODIER - Le Nouveau Belier" userId="8d18d86c-7c03-4563-8894-8ee266adb6ca" providerId="ADAL" clId="{DE5A2B87-48C9-4BDA-A8E5-DBDD57D4E3C6}" dt="2024-11-27T17:48:37.527" v="946" actId="20577"/>
          <ac:spMkLst>
            <pc:docMk/>
            <pc:sldMk cId="441721751" sldId="3302"/>
            <ac:spMk id="6" creationId="{FC129E8C-37DA-C564-389A-88D1A575BFEC}"/>
          </ac:spMkLst>
        </pc:spChg>
        <pc:spChg chg="add mod">
          <ac:chgData name="Perrine RODIER - Le Nouveau Belier" userId="8d18d86c-7c03-4563-8894-8ee266adb6ca" providerId="ADAL" clId="{DE5A2B87-48C9-4BDA-A8E5-DBDD57D4E3C6}" dt="2024-11-27T17:49:09.299" v="991" actId="20577"/>
          <ac:spMkLst>
            <pc:docMk/>
            <pc:sldMk cId="441721751" sldId="3302"/>
            <ac:spMk id="8" creationId="{041EA992-C6C4-546A-75EE-C4374738C96C}"/>
          </ac:spMkLst>
        </pc:spChg>
        <pc:picChg chg="mod">
          <ac:chgData name="Perrine RODIER - Le Nouveau Belier" userId="8d18d86c-7c03-4563-8894-8ee266adb6ca" providerId="ADAL" clId="{DE5A2B87-48C9-4BDA-A8E5-DBDD57D4E3C6}" dt="2024-11-27T17:49:16.209" v="992" actId="14826"/>
          <ac:picMkLst>
            <pc:docMk/>
            <pc:sldMk cId="441721751" sldId="3302"/>
            <ac:picMk id="7" creationId="{550B99F4-A152-1F85-E158-41576AE65C3C}"/>
          </ac:picMkLst>
        </pc:picChg>
      </pc:sldChg>
      <pc:sldChg chg="delSp modSp add mod">
        <pc:chgData name="Perrine RODIER - Le Nouveau Belier" userId="8d18d86c-7c03-4563-8894-8ee266adb6ca" providerId="ADAL" clId="{DE5A2B87-48C9-4BDA-A8E5-DBDD57D4E3C6}" dt="2024-11-27T17:50:01.943" v="1040" actId="20577"/>
        <pc:sldMkLst>
          <pc:docMk/>
          <pc:sldMk cId="354127823" sldId="3303"/>
        </pc:sldMkLst>
        <pc:spChg chg="mod">
          <ac:chgData name="Perrine RODIER - Le Nouveau Belier" userId="8d18d86c-7c03-4563-8894-8ee266adb6ca" providerId="ADAL" clId="{DE5A2B87-48C9-4BDA-A8E5-DBDD57D4E3C6}" dt="2024-11-27T17:50:01.943" v="1040" actId="20577"/>
          <ac:spMkLst>
            <pc:docMk/>
            <pc:sldMk cId="354127823" sldId="3303"/>
            <ac:spMk id="6" creationId="{C742EB9F-B242-569A-64E8-7D480DBAE7ED}"/>
          </ac:spMkLst>
        </pc:spChg>
        <pc:spChg chg="del">
          <ac:chgData name="Perrine RODIER - Le Nouveau Belier" userId="8d18d86c-7c03-4563-8894-8ee266adb6ca" providerId="ADAL" clId="{DE5A2B87-48C9-4BDA-A8E5-DBDD57D4E3C6}" dt="2024-11-27T17:49:45.720" v="1029" actId="478"/>
          <ac:spMkLst>
            <pc:docMk/>
            <pc:sldMk cId="354127823" sldId="3303"/>
            <ac:spMk id="8" creationId="{B17FF99F-1F3C-0D74-2F51-4AC5F31A7BD7}"/>
          </ac:spMkLst>
        </pc:spChg>
        <pc:picChg chg="mod">
          <ac:chgData name="Perrine RODIER - Le Nouveau Belier" userId="8d18d86c-7c03-4563-8894-8ee266adb6ca" providerId="ADAL" clId="{DE5A2B87-48C9-4BDA-A8E5-DBDD57D4E3C6}" dt="2024-11-27T17:49:42.313" v="1028" actId="14826"/>
          <ac:picMkLst>
            <pc:docMk/>
            <pc:sldMk cId="354127823" sldId="3303"/>
            <ac:picMk id="7" creationId="{D3C2858B-E69F-CBC1-E577-5D7B80C6F019}"/>
          </ac:picMkLst>
        </pc:picChg>
      </pc:sldChg>
      <pc:sldChg chg="addSp delSp modSp add mod">
        <pc:chgData name="Perrine RODIER - Le Nouveau Belier" userId="8d18d86c-7c03-4563-8894-8ee266adb6ca" providerId="ADAL" clId="{DE5A2B87-48C9-4BDA-A8E5-DBDD57D4E3C6}" dt="2024-11-27T17:50:33.843" v="1065" actId="14826"/>
        <pc:sldMkLst>
          <pc:docMk/>
          <pc:sldMk cId="890234217" sldId="3304"/>
        </pc:sldMkLst>
        <pc:spChg chg="mod">
          <ac:chgData name="Perrine RODIER - Le Nouveau Belier" userId="8d18d86c-7c03-4563-8894-8ee266adb6ca" providerId="ADAL" clId="{DE5A2B87-48C9-4BDA-A8E5-DBDD57D4E3C6}" dt="2024-11-27T17:50:09.633" v="1061" actId="20577"/>
          <ac:spMkLst>
            <pc:docMk/>
            <pc:sldMk cId="890234217" sldId="3304"/>
            <ac:spMk id="6" creationId="{43D6A564-D7A1-375E-BD3F-13C7F54B9450}"/>
          </ac:spMkLst>
        </pc:spChg>
        <pc:picChg chg="add mod">
          <ac:chgData name="Perrine RODIER - Le Nouveau Belier" userId="8d18d86c-7c03-4563-8894-8ee266adb6ca" providerId="ADAL" clId="{DE5A2B87-48C9-4BDA-A8E5-DBDD57D4E3C6}" dt="2024-11-27T17:50:33.843" v="1065" actId="14826"/>
          <ac:picMkLst>
            <pc:docMk/>
            <pc:sldMk cId="890234217" sldId="3304"/>
            <ac:picMk id="3" creationId="{430903F7-DD26-F19E-BB46-B747E969A6C2}"/>
          </ac:picMkLst>
        </pc:picChg>
        <pc:picChg chg="del mod">
          <ac:chgData name="Perrine RODIER - Le Nouveau Belier" userId="8d18d86c-7c03-4563-8894-8ee266adb6ca" providerId="ADAL" clId="{DE5A2B87-48C9-4BDA-A8E5-DBDD57D4E3C6}" dt="2024-11-27T17:50:25.871" v="1063" actId="478"/>
          <ac:picMkLst>
            <pc:docMk/>
            <pc:sldMk cId="890234217" sldId="3304"/>
            <ac:picMk id="7" creationId="{57263C87-8D75-0AB3-C084-CFB575D4A3D5}"/>
          </ac:picMkLst>
        </pc:picChg>
      </pc:sldChg>
      <pc:sldChg chg="modSp add mod">
        <pc:chgData name="Perrine RODIER - Le Nouveau Belier" userId="8d18d86c-7c03-4563-8894-8ee266adb6ca" providerId="ADAL" clId="{DE5A2B87-48C9-4BDA-A8E5-DBDD57D4E3C6}" dt="2024-11-27T17:51:12.410" v="1087" actId="14826"/>
        <pc:sldMkLst>
          <pc:docMk/>
          <pc:sldMk cId="2507698580" sldId="3305"/>
        </pc:sldMkLst>
        <pc:spChg chg="mod">
          <ac:chgData name="Perrine RODIER - Le Nouveau Belier" userId="8d18d86c-7c03-4563-8894-8ee266adb6ca" providerId="ADAL" clId="{DE5A2B87-48C9-4BDA-A8E5-DBDD57D4E3C6}" dt="2024-11-27T17:51:03.527" v="1086" actId="20577"/>
          <ac:spMkLst>
            <pc:docMk/>
            <pc:sldMk cId="2507698580" sldId="3305"/>
            <ac:spMk id="6" creationId="{C8D8F7A0-8944-180A-1559-0DB46879921A}"/>
          </ac:spMkLst>
        </pc:spChg>
        <pc:picChg chg="mod">
          <ac:chgData name="Perrine RODIER - Le Nouveau Belier" userId="8d18d86c-7c03-4563-8894-8ee266adb6ca" providerId="ADAL" clId="{DE5A2B87-48C9-4BDA-A8E5-DBDD57D4E3C6}" dt="2024-11-27T17:51:12.410" v="1087" actId="14826"/>
          <ac:picMkLst>
            <pc:docMk/>
            <pc:sldMk cId="2507698580" sldId="3305"/>
            <ac:picMk id="7" creationId="{3022D370-F873-BF36-17A6-81E59B432275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6778" cy="338117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590426" y="0"/>
            <a:ext cx="4276778" cy="338117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r">
              <a:defRPr sz="1200"/>
            </a:lvl1pPr>
          </a:lstStyle>
          <a:p>
            <a:fld id="{1AF795A4-66A1-43EF-9029-8FAFEFC3FD75}" type="datetimeFigureOut">
              <a:rPr lang="fr-FR" smtClean="0"/>
              <a:t>27/11/2024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914650" y="842963"/>
            <a:ext cx="4040188" cy="2273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895" tIns="47448" rIns="94895" bIns="47448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86949" y="3243115"/>
            <a:ext cx="7895590" cy="2653456"/>
          </a:xfrm>
          <a:prstGeom prst="rect">
            <a:avLst/>
          </a:prstGeom>
        </p:spPr>
        <p:txBody>
          <a:bodyPr vert="horz" lIns="94895" tIns="47448" rIns="94895" bIns="47448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400823"/>
            <a:ext cx="4276778" cy="338116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590426" y="6400823"/>
            <a:ext cx="4276778" cy="338116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r">
              <a:defRPr sz="12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27/11/2024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27/11/2024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27/11/2024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27/11/2024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27/11/2024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27/11/2024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27/11/2024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27/11/2024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27/11/2024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27/11/2024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27/11/2024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27/11/2024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E33E4E-9D5E-495B-A6B7-B77EF73DF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735774"/>
            <a:ext cx="10363200" cy="1470025"/>
          </a:xfrm>
        </p:spPr>
        <p:txBody>
          <a:bodyPr/>
          <a:lstStyle/>
          <a:p>
            <a:r>
              <a:rPr lang="fr-FR" b="1" dirty="0">
                <a:latin typeface="Avenir Next LT Pro" panose="020B0504020202020204" pitchFamily="34" charset="0"/>
              </a:rPr>
              <a:t>METRO x LNB</a:t>
            </a:r>
            <a:endParaRPr lang="fr-FR" sz="48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9508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E81302-476E-42E8-A5B4-8A8D85CFE2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9C70D89-A5E7-00BA-7DAA-BF379D5F8DF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0DFDE3A-CD76-FC18-8911-AD52CDFB48D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1A590BAD-5EFD-9136-7B50-7045D308E0F3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F73F5DB-E432-A263-402B-0B434514FD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92426" y="840366"/>
            <a:ext cx="8227716" cy="5759999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4BA53FD2-0FB2-8E2E-E0FB-03EE629B78D0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Poissons – V2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H/I</a:t>
            </a:r>
          </a:p>
        </p:txBody>
      </p:sp>
    </p:spTree>
    <p:extLst>
      <p:ext uri="{BB962C8B-B14F-4D97-AF65-F5344CB8AC3E}">
        <p14:creationId xmlns:p14="http://schemas.microsoft.com/office/powerpoint/2010/main" val="31146284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EABB90-ACA6-13C4-E331-6B6A5909ED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67EBDB1-F3CB-107C-78EB-39C9D610723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EC9881B-D2A9-6367-7F0A-E4D4C1BA9D6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5C33E4E7-2922-7867-767F-3B021B5A717A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78ADC19-E6A1-C64D-8BF7-A558F58F3F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92426" y="840785"/>
            <a:ext cx="8227716" cy="5759160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A01DE68D-C308-8AC6-5388-4234422140C1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Assaisonnements – V1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J/K, L/M</a:t>
            </a:r>
          </a:p>
        </p:txBody>
      </p:sp>
    </p:spTree>
    <p:extLst>
      <p:ext uri="{BB962C8B-B14F-4D97-AF65-F5344CB8AC3E}">
        <p14:creationId xmlns:p14="http://schemas.microsoft.com/office/powerpoint/2010/main" val="26502685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11D2AB-548D-861B-2F92-CB9BEB7741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E580848-61ED-F194-C391-5BA29918312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C613CE6-7F46-9B4E-57E2-4056D3BC027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1E40C0BF-A5BB-F7FB-E47D-F39D9DCF1A63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F2E60EF-0901-9CAD-8444-27AE58459D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93025" y="840785"/>
            <a:ext cx="8226517" cy="5759160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90E5F443-BDAD-7228-2526-5AE2289A3CAA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Assaisonnements – V2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J/K, L/M</a:t>
            </a:r>
          </a:p>
        </p:txBody>
      </p:sp>
    </p:spTree>
    <p:extLst>
      <p:ext uri="{BB962C8B-B14F-4D97-AF65-F5344CB8AC3E}">
        <p14:creationId xmlns:p14="http://schemas.microsoft.com/office/powerpoint/2010/main" val="11121921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0EE105-1189-C791-B3E5-F5D50B1975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415E6E6-9030-247B-29BF-A2FDF81A92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416175"/>
            <a:ext cx="10363200" cy="1470025"/>
          </a:xfrm>
        </p:spPr>
        <p:txBody>
          <a:bodyPr/>
          <a:lstStyle/>
          <a:p>
            <a:pPr algn="l"/>
            <a:r>
              <a:rPr lang="fr-FR" sz="4000" b="1" u="sng" dirty="0">
                <a:latin typeface="Avenir Next LT Pro" panose="020B0504020202020204" pitchFamily="34" charset="0"/>
              </a:rPr>
              <a:t>MERCURIALE TOP 200 :</a:t>
            </a:r>
            <a:br>
              <a:rPr lang="fr-FR" sz="4800" b="1" dirty="0">
                <a:latin typeface="Avenir Next LT Pro" panose="020B0504020202020204" pitchFamily="34" charset="0"/>
              </a:rPr>
            </a:br>
            <a:r>
              <a:rPr lang="fr-FR" sz="4800" dirty="0">
                <a:latin typeface="Avenir Next LT Pro" panose="020B0504020202020204" pitchFamily="34" charset="0"/>
              </a:rPr>
              <a:t>Pages Intérieures</a:t>
            </a:r>
          </a:p>
        </p:txBody>
      </p:sp>
    </p:spTree>
    <p:extLst>
      <p:ext uri="{BB962C8B-B14F-4D97-AF65-F5344CB8AC3E}">
        <p14:creationId xmlns:p14="http://schemas.microsoft.com/office/powerpoint/2010/main" val="30349441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9AE894-DF9B-9DC3-DC36-AD36DCC363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2651624-DFCA-A1B3-254A-5D6706D7C87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214D196-76AA-7D0F-B424-3F5987F029D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253E007E-71DB-0952-78A4-4619368FF721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F8A8E5F-BED4-774E-BA4A-BFD0AB6283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51344" y="0"/>
            <a:ext cx="4897394" cy="6858000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56EB4AC0-4856-43E9-A6EE-B6CFAD11574F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V1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798704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3E9D03-E986-7F96-8ABD-023885F464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F3AF63C-043C-D3B9-BB65-122AFD8D1DA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DF1C145-0818-6E76-CA40-2127B44D8EE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B9A563AB-C9B2-D663-C4B5-F92AE0ECE4C3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964515A-8D3D-7611-5DE2-20896CF74A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51344" y="0"/>
            <a:ext cx="4897394" cy="6857999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C15FAA00-9CCC-2554-7192-0AEBC841EA39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V2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45659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540FB9-7D91-1A90-91BB-7AE63151DD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E1E2365-FCC3-1CE6-1C3F-E09C962771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416175"/>
            <a:ext cx="10363200" cy="1470025"/>
          </a:xfrm>
        </p:spPr>
        <p:txBody>
          <a:bodyPr/>
          <a:lstStyle/>
          <a:p>
            <a:pPr algn="l"/>
            <a:r>
              <a:rPr lang="fr-FR" sz="4000" b="1" u="sng" dirty="0">
                <a:latin typeface="Avenir Next LT Pro" panose="020B0504020202020204" pitchFamily="34" charset="0"/>
              </a:rPr>
              <a:t>GUIDE TERRASSE :</a:t>
            </a:r>
            <a:br>
              <a:rPr lang="fr-FR" sz="4800" b="1" dirty="0">
                <a:latin typeface="Avenir Next LT Pro" panose="020B0504020202020204" pitchFamily="34" charset="0"/>
              </a:rPr>
            </a:br>
            <a:r>
              <a:rPr lang="fr-FR" sz="4800" dirty="0">
                <a:latin typeface="Avenir Next LT Pro" panose="020B0504020202020204" pitchFamily="34" charset="0"/>
              </a:rPr>
              <a:t>Demandes Frédéric</a:t>
            </a:r>
          </a:p>
        </p:txBody>
      </p:sp>
    </p:spTree>
    <p:extLst>
      <p:ext uri="{BB962C8B-B14F-4D97-AF65-F5344CB8AC3E}">
        <p14:creationId xmlns:p14="http://schemas.microsoft.com/office/powerpoint/2010/main" val="38865072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2DA790-2067-DC78-9930-BE215C4215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E136C2-4F22-8DFA-92B2-6DA129C3BFD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565A3C3-14E9-9CBE-AC9B-F9149B01FC9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63F1E205-1A8D-96B8-8795-964E0C9D08CD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93045B3-8B9B-870C-54BE-A0283BB318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89"/>
          <a:stretch/>
        </p:blipFill>
        <p:spPr>
          <a:xfrm>
            <a:off x="4048152" y="840785"/>
            <a:ext cx="4122199" cy="5759160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ED554A06-C27E-2FF9-744A-E04A95211D9B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Accroche – V1</a:t>
            </a:r>
          </a:p>
        </p:txBody>
      </p:sp>
    </p:spTree>
    <p:extLst>
      <p:ext uri="{BB962C8B-B14F-4D97-AF65-F5344CB8AC3E}">
        <p14:creationId xmlns:p14="http://schemas.microsoft.com/office/powerpoint/2010/main" val="10992673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EE9B63-02B2-82DB-8133-3CF22E9949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493550F-4D92-9C98-2A02-0B5244A3E62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A6D6CE8-299E-76CC-CEBC-98B708DB7EC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0A9CFC7A-171D-90B7-9BC9-ECDBAA4F6D6B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1138A00-0D84-A91E-C49B-646DA4F28C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21" r="-55"/>
          <a:stretch/>
        </p:blipFill>
        <p:spPr>
          <a:xfrm>
            <a:off x="4048152" y="840785"/>
            <a:ext cx="4122199" cy="5759160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72EB8DEE-913B-DBFC-1C26-9DB7E878400E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Accroche – V2</a:t>
            </a:r>
          </a:p>
        </p:txBody>
      </p:sp>
    </p:spTree>
    <p:extLst>
      <p:ext uri="{BB962C8B-B14F-4D97-AF65-F5344CB8AC3E}">
        <p14:creationId xmlns:p14="http://schemas.microsoft.com/office/powerpoint/2010/main" val="15387546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409690-362E-ADAD-0AB8-B0562A11EB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100B8F5-854E-C770-29FE-1B2F92554BA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1023200-58B7-3D55-9C72-A17E0D105B8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57322909-C611-BF9D-706E-E20317B32FCC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8B7C841-5F35-2836-B50F-BBD2BA90ED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94" r="-28"/>
          <a:stretch/>
        </p:blipFill>
        <p:spPr>
          <a:xfrm>
            <a:off x="4048152" y="840785"/>
            <a:ext cx="4122199" cy="5759160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8439F196-0272-3F4E-EFAF-914577ABD8B9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Accroche – V3</a:t>
            </a:r>
          </a:p>
        </p:txBody>
      </p:sp>
    </p:spTree>
    <p:extLst>
      <p:ext uri="{BB962C8B-B14F-4D97-AF65-F5344CB8AC3E}">
        <p14:creationId xmlns:p14="http://schemas.microsoft.com/office/powerpoint/2010/main" val="1298032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C8D630-6C35-1EAE-15EB-FD74A228B6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9C52050-19A3-73D6-F736-03CEBB2549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416175"/>
            <a:ext cx="10363200" cy="1470025"/>
          </a:xfrm>
        </p:spPr>
        <p:txBody>
          <a:bodyPr/>
          <a:lstStyle/>
          <a:p>
            <a:pPr algn="l"/>
            <a:r>
              <a:rPr lang="fr-FR" sz="4000" b="1" u="sng" dirty="0">
                <a:latin typeface="Avenir Next LT Pro" panose="020B0504020202020204" pitchFamily="34" charset="0"/>
              </a:rPr>
              <a:t>RAMADAN :</a:t>
            </a:r>
            <a:br>
              <a:rPr lang="fr-FR" sz="4800" b="1" dirty="0">
                <a:latin typeface="Avenir Next LT Pro" panose="020B0504020202020204" pitchFamily="34" charset="0"/>
              </a:rPr>
            </a:br>
            <a:r>
              <a:rPr lang="fr-FR" sz="4800" dirty="0">
                <a:latin typeface="Avenir Next LT Pro" panose="020B0504020202020204" pitchFamily="34" charset="0"/>
              </a:rPr>
              <a:t>PLV</a:t>
            </a:r>
          </a:p>
        </p:txBody>
      </p:sp>
    </p:spTree>
    <p:extLst>
      <p:ext uri="{BB962C8B-B14F-4D97-AF65-F5344CB8AC3E}">
        <p14:creationId xmlns:p14="http://schemas.microsoft.com/office/powerpoint/2010/main" val="4715118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A727E0-A42A-D3D6-7D19-CB423A402F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AFE3C15-BE1F-12CB-1C12-51BCAE372AA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04F4C4D-7AE3-CA6E-1399-E84330BF7BE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FD6FD65B-6FE8-2A8F-7C43-7D6D1872BE26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B61ADC7-94E3-B27D-A484-8CF638035E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" t="72" r="49808" b="-72"/>
          <a:stretch/>
        </p:blipFill>
        <p:spPr>
          <a:xfrm>
            <a:off x="4048152" y="840785"/>
            <a:ext cx="4122199" cy="5759160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5F4DE088-A549-4856-6D2E-4615F13F5A1A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STAMP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Produit de couv - V1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7EA9CF7-E63F-0D67-E0DC-426CC124D6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93" t="42074" r="76643" b="51575"/>
          <a:stretch/>
        </p:blipFill>
        <p:spPr>
          <a:xfrm>
            <a:off x="8918864" y="2640924"/>
            <a:ext cx="1752600" cy="1569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5398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7BE102-D7D2-9E63-CB46-23061CD2D7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8F3934-0234-1404-7B7B-C1B5B468BEB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740474A-186A-5DCC-FDF5-FEBBFCF193E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02BB2950-FDD4-C73C-8164-A19D4740CCAD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952C210-6939-6D79-BB9A-D3A0E10949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1" r="49967"/>
          <a:stretch/>
        </p:blipFill>
        <p:spPr>
          <a:xfrm>
            <a:off x="4048152" y="840785"/>
            <a:ext cx="4122199" cy="5759160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3EDE0225-75F9-8DD1-90B6-A20B7A2CFC44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STAMP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Produit de couv – V2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48B875CA-0F22-A448-19B6-4149B6A6050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6757" b="7402"/>
          <a:stretch/>
        </p:blipFill>
        <p:spPr>
          <a:xfrm>
            <a:off x="8937640" y="2633472"/>
            <a:ext cx="1715047" cy="1572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3834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75A24C-7BC4-734E-6C56-483E70506B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FB4A13-CD8D-BB8C-E468-B972EF2535B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FA40DD3-6DBC-C268-3F80-EC3B9CFFA6C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4C83E1D4-5CFB-4EB4-FD87-099F92D7D5EC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6AAD32D-F927-7BB9-4DFB-BCCB4FF0CE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" r="49753"/>
          <a:stretch/>
        </p:blipFill>
        <p:spPr>
          <a:xfrm>
            <a:off x="4048152" y="840785"/>
            <a:ext cx="4122199" cy="5759160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5F2DC788-8E4D-39CB-78FF-913A9449EEFD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STAMP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Produit de couv – V2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8550BB6-42BB-899E-60D6-9A98DBAF57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7474" y="2520606"/>
            <a:ext cx="1705213" cy="1581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6562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A2285F-1F9E-21D9-9CAB-EA1EBE8CCB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68BD705-B7E5-AA1A-5398-3BCDC0DF435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B6CD04D-375E-7477-7DBF-A88B8B51CB4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42DF3066-92F0-D739-E2B0-D5C67CBFF4B7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725BC5CE-A580-DF64-B8DD-91F31E2CD64C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STAMP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Produit de couv – V2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B05C4819-6972-B6F1-4ACA-B01EFC6E65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1175" y="2508955"/>
            <a:ext cx="1705213" cy="1581371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B1E57E79-10B4-EC2B-827D-439E68C2604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6757" b="7402"/>
          <a:stretch/>
        </p:blipFill>
        <p:spPr>
          <a:xfrm>
            <a:off x="5170742" y="2517558"/>
            <a:ext cx="1715047" cy="157276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2705DD0B-14C5-AC82-641B-006D20DC86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93" t="42074" r="76643" b="51575"/>
          <a:stretch/>
        </p:blipFill>
        <p:spPr>
          <a:xfrm>
            <a:off x="2368227" y="2520606"/>
            <a:ext cx="1752600" cy="1569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8831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FE8D7A-037F-3C35-2F2A-C10BF0212A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946BEC4-E8D1-2080-F046-3F3CC62DB8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416175"/>
            <a:ext cx="10363200" cy="1470025"/>
          </a:xfrm>
        </p:spPr>
        <p:txBody>
          <a:bodyPr/>
          <a:lstStyle/>
          <a:p>
            <a:pPr algn="l"/>
            <a:r>
              <a:rPr lang="fr-FR" sz="4000" b="1" u="sng" dirty="0">
                <a:latin typeface="Avenir Next LT Pro" panose="020B0504020202020204" pitchFamily="34" charset="0"/>
              </a:rPr>
              <a:t>GUIDE RSAT 2025 :</a:t>
            </a:r>
            <a:br>
              <a:rPr lang="fr-FR" sz="4800" b="1" dirty="0">
                <a:latin typeface="Avenir Next LT Pro" panose="020B0504020202020204" pitchFamily="34" charset="0"/>
              </a:rPr>
            </a:br>
            <a:r>
              <a:rPr lang="fr-FR" sz="4800" dirty="0">
                <a:latin typeface="Avenir Next LT Pro" panose="020B0504020202020204" pitchFamily="34" charset="0"/>
              </a:rPr>
              <a:t>Pages maquettées</a:t>
            </a:r>
          </a:p>
        </p:txBody>
      </p:sp>
    </p:spTree>
    <p:extLst>
      <p:ext uri="{BB962C8B-B14F-4D97-AF65-F5344CB8AC3E}">
        <p14:creationId xmlns:p14="http://schemas.microsoft.com/office/powerpoint/2010/main" val="36656066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0E6868-7DF1-2D5F-F313-9538018CF7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2A18C02-F854-AB78-B0A8-7F28BF831CD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A35480-275F-0C64-961B-834E2FF6975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9BBECA62-6825-8897-EF4A-7432F894EF4C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D1145174-A7C0-5213-973A-9BAA0D42DD39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La Charcuterie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Les planches à partager</a:t>
            </a: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548FB0E2-4E02-7264-C08C-165D4951D97F}"/>
              </a:ext>
            </a:extLst>
          </p:cNvPr>
          <p:cNvSpPr txBox="1">
            <a:spLocks/>
          </p:cNvSpPr>
          <p:nvPr/>
        </p:nvSpPr>
        <p:spPr bwMode="auto">
          <a:xfrm>
            <a:off x="152400" y="2432065"/>
            <a:ext cx="4306403" cy="215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2000" b="1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3 planches</a:t>
            </a:r>
          </a:p>
          <a:p>
            <a:pPr algn="l"/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Page de droite planche plus détaillée -&gt; mise en avant des différentes variétés de charcuteries</a:t>
            </a:r>
          </a:p>
          <a:p>
            <a:pPr algn="l"/>
            <a:r>
              <a:rPr lang="fr-FR" sz="2000" b="1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Shoot à prévoir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39A8E91-980B-6209-DF70-935C45E022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36194" y="1227080"/>
            <a:ext cx="7455350" cy="52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5948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CC283E-5210-1D6E-7393-8D09CA52D4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1C4E9B-218B-4512-3F4D-94D61846A94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89C4398-46CD-515E-4EF5-8AF9B84CC7E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FC59C909-EAF1-D287-166C-BDEE4F67876E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170BA62D-5AFA-300F-D7D9-B3548B0A6AD7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La Charcuterie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Plat du Jour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5559CD4D-A5C1-43A6-3552-A12CECAF4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77994" y="778155"/>
            <a:ext cx="4112344" cy="5754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7677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B4A28A-A708-B676-2AAF-76C410F994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B6CE55B-7153-81E3-5025-492D25D4114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0F3DD23-BD4F-982D-D421-96CB5BDDFF4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178871F7-D544-E5F2-7B50-D2564C4833F8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30D31AE8-34E7-3886-9A91-AC62A547F5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78242" y="776373"/>
            <a:ext cx="4111847" cy="5757970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A6D62ECE-ADAD-06D2-D21A-C755BB077023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Le Traiteur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Les pains</a:t>
            </a: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BAEA0BF6-C405-4DE7-5E35-AB1B9B104861}"/>
              </a:ext>
            </a:extLst>
          </p:cNvPr>
          <p:cNvSpPr txBox="1">
            <a:spLocks/>
          </p:cNvSpPr>
          <p:nvPr/>
        </p:nvSpPr>
        <p:spPr bwMode="auto">
          <a:xfrm>
            <a:off x="152400" y="2432065"/>
            <a:ext cx="4306403" cy="215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Pour l’ambiance -&gt; besoin d’un shoot</a:t>
            </a:r>
          </a:p>
        </p:txBody>
      </p:sp>
    </p:spTree>
    <p:extLst>
      <p:ext uri="{BB962C8B-B14F-4D97-AF65-F5344CB8AC3E}">
        <p14:creationId xmlns:p14="http://schemas.microsoft.com/office/powerpoint/2010/main" val="69836458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65EE1E-B91A-895B-AB94-3D78C04494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8DEB68C-0853-44CD-D386-117CF865153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C9B0BB-D3A9-F040-C931-761CA19708D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EB811A6C-6654-1329-8AFA-71843D28A7F6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7182209-C13A-3CE1-E82E-852CD56F2F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78242" y="778457"/>
            <a:ext cx="4111847" cy="5753802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FE12557C-A7FB-691B-3E9D-949D05CD721D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L’épicerie salée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La Tendance </a:t>
            </a:r>
            <a:r>
              <a:rPr lang="fr-FR" sz="3200" spc="-15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Spicy</a:t>
            </a:r>
            <a:endParaRPr lang="fr-FR" sz="3200" spc="-15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8CA3A34B-D735-AE72-B53E-FFE25CE5CC34}"/>
              </a:ext>
            </a:extLst>
          </p:cNvPr>
          <p:cNvSpPr txBox="1">
            <a:spLocks/>
          </p:cNvSpPr>
          <p:nvPr/>
        </p:nvSpPr>
        <p:spPr bwMode="auto">
          <a:xfrm>
            <a:off x="152400" y="2432065"/>
            <a:ext cx="4306403" cy="215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Renvoi vers une recette sur METRO.fr</a:t>
            </a:r>
          </a:p>
        </p:txBody>
      </p:sp>
    </p:spTree>
    <p:extLst>
      <p:ext uri="{BB962C8B-B14F-4D97-AF65-F5344CB8AC3E}">
        <p14:creationId xmlns:p14="http://schemas.microsoft.com/office/powerpoint/2010/main" val="26266842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71B260-8DA8-E324-051E-0A3F8DF96B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DF2AF53-ADF6-BEF2-46DC-8A62ECE1EB3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2B7F536-F7D8-24BD-BA19-287F85E070D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13625D0-7795-73CA-2E6F-7F60095AEC77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B673C3F-A76A-D319-B2DA-F55FDA7078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79236" y="778457"/>
            <a:ext cx="4109858" cy="5753802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99D9E39E-F9A3-63A1-B822-37E5E8094FF0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L’épicerie salée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La Tendance </a:t>
            </a:r>
            <a:r>
              <a:rPr lang="fr-FR" sz="3200" spc="-15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Healthy</a:t>
            </a:r>
            <a:endParaRPr lang="fr-FR" sz="3200" spc="-15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60651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7186B4-C869-D966-19F8-0FCEA4116E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E62459A-9953-E937-D41A-680AE1F2283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FF9015F-DF10-333A-0FDA-CD30006FC77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03E8AE44-AFB5-DDB3-E81A-1022FA84AFE4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CED0837-0A83-5F08-B89F-E7B46001A9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7201" y="984834"/>
            <a:ext cx="3767307" cy="532691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13E4009-F1F9-B204-B181-6A8673FDAB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3253" y="1419947"/>
            <a:ext cx="5694367" cy="4024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90107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BC68F7-E12B-DD23-7641-A1FBB1737B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052E52C-54AE-8556-BA7E-A57F55A3600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DC80E54-B1BA-A6B1-50BF-29A4644F286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FCBB1D16-81AB-7826-A600-350B52AEC83F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550B99F4-A152-1F85-E158-41576AE65C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79236" y="779848"/>
            <a:ext cx="4109858" cy="5751019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FC129E8C-37DA-C564-389A-88D1A575BFEC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L’épicerie sucrée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La Tendance Desserts XXL</a:t>
            </a: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041EA992-C6C4-546A-75EE-C4374738C96C}"/>
              </a:ext>
            </a:extLst>
          </p:cNvPr>
          <p:cNvSpPr txBox="1">
            <a:spLocks/>
          </p:cNvSpPr>
          <p:nvPr/>
        </p:nvSpPr>
        <p:spPr bwMode="auto">
          <a:xfrm>
            <a:off x="152400" y="2432065"/>
            <a:ext cx="4306403" cy="215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Mise en avant de 3 desserts phares géants</a:t>
            </a:r>
          </a:p>
        </p:txBody>
      </p:sp>
    </p:spTree>
    <p:extLst>
      <p:ext uri="{BB962C8B-B14F-4D97-AF65-F5344CB8AC3E}">
        <p14:creationId xmlns:p14="http://schemas.microsoft.com/office/powerpoint/2010/main" val="44172175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68E1B2-E535-965D-9548-181386721D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4BE2516-4761-0F57-534F-9451AD9CF56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D07C3D9-E6F9-D5D8-3E32-1BBA1AFD374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FB24E04E-00B6-513A-13B7-74BFA262A699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3C2858B-E69F-CBC1-E577-5D7B80C6F0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79236" y="779848"/>
            <a:ext cx="4109857" cy="5751019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C742EB9F-B242-569A-64E8-7D480DBAE7ED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Les Spiritueux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Les Cocktails</a:t>
            </a:r>
          </a:p>
        </p:txBody>
      </p:sp>
    </p:spTree>
    <p:extLst>
      <p:ext uri="{BB962C8B-B14F-4D97-AF65-F5344CB8AC3E}">
        <p14:creationId xmlns:p14="http://schemas.microsoft.com/office/powerpoint/2010/main" val="35412782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F59DC8-B8D3-4B9F-F043-526A966651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AA62593-87C5-2418-4BB0-551604EB649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A5BCF38-622C-E3DA-0AE1-908DBEE89F6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DA1EFB3-5580-C4A6-0C0C-364E2B561612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43D6A564-D7A1-375E-BD3F-13C7F54B9450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Les Vins et effervescents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Les Cocktails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30903F7-DD26-F19E-BB46-B747E969A6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36194" y="1227355"/>
            <a:ext cx="7455350" cy="5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23421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92A817-33E5-3738-BFE9-B5646569FC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ECC774F-13A2-EBED-9F91-3BE2BC36DE5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0819EB8-D5B3-3975-210C-A0B37C492E8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15791AFD-78B8-8697-B1BC-4C84F246FDA4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3022D370-F873-BF36-17A6-81E59B4322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80507" y="779848"/>
            <a:ext cx="4107315" cy="5751019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C8D8F7A0-8944-180A-1559-0DB46879921A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La Brasserie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Les Eaux</a:t>
            </a:r>
          </a:p>
        </p:txBody>
      </p:sp>
    </p:spTree>
    <p:extLst>
      <p:ext uri="{BB962C8B-B14F-4D97-AF65-F5344CB8AC3E}">
        <p14:creationId xmlns:p14="http://schemas.microsoft.com/office/powerpoint/2010/main" val="250769858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3BDD8B-4111-3304-9C5B-15542FB6C4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527AF16-6DF0-4E52-6309-FF0008B3611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125332D-3B82-BD3C-C700-4F85264EB2B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B5116D76-C9CF-D59F-2348-04704A181A75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2C445E2-0885-7362-C9F1-439A38AE39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77994" y="776373"/>
            <a:ext cx="4112344" cy="5757970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0F9F9879-C828-D617-9BF9-7A8FEDB1D3A1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La Boucherie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Viandes du Monde  </a:t>
            </a: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6C2131E4-9831-6FFE-9E1A-F1E9FD269BCE}"/>
              </a:ext>
            </a:extLst>
          </p:cNvPr>
          <p:cNvSpPr txBox="1">
            <a:spLocks/>
          </p:cNvSpPr>
          <p:nvPr/>
        </p:nvSpPr>
        <p:spPr bwMode="auto">
          <a:xfrm>
            <a:off x="152400" y="2432065"/>
            <a:ext cx="4306403" cy="215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Pour l’ambiance -&gt; besoin d’un shoot</a:t>
            </a:r>
          </a:p>
        </p:txBody>
      </p:sp>
    </p:spTree>
    <p:extLst>
      <p:ext uri="{BB962C8B-B14F-4D97-AF65-F5344CB8AC3E}">
        <p14:creationId xmlns:p14="http://schemas.microsoft.com/office/powerpoint/2010/main" val="175277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DC7239-266C-865E-BBC0-0A7EAC437B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FD001E4-3931-7C48-9E26-BC1AD16B35C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A16B9C3-757B-7BD5-9993-87E3122C636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BA62B495-537A-8131-1467-8909E84F991B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B187058-3FCB-5160-107D-6C960C1794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77994" y="776419"/>
            <a:ext cx="4112344" cy="5757878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5DD67770-6F62-F3F4-28D3-F852F76776D4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La Boucherie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Les Burgers</a:t>
            </a: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E0F6E11C-8A9D-871D-2360-2D5CB62D6F24}"/>
              </a:ext>
            </a:extLst>
          </p:cNvPr>
          <p:cNvSpPr txBox="1">
            <a:spLocks/>
          </p:cNvSpPr>
          <p:nvPr/>
        </p:nvSpPr>
        <p:spPr bwMode="auto">
          <a:xfrm>
            <a:off x="152400" y="2432065"/>
            <a:ext cx="4306403" cy="215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1 partie avec des steaks référencés</a:t>
            </a:r>
          </a:p>
          <a:p>
            <a:pPr algn="l"/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1 autre partie avec des suggestions de garniture non référencées</a:t>
            </a:r>
          </a:p>
        </p:txBody>
      </p:sp>
    </p:spTree>
    <p:extLst>
      <p:ext uri="{BB962C8B-B14F-4D97-AF65-F5344CB8AC3E}">
        <p14:creationId xmlns:p14="http://schemas.microsoft.com/office/powerpoint/2010/main" val="22551838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1A9362-4939-5F62-AAB0-46B277CCB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B20594-45A0-ECE6-FE0B-25E4015F147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210772A-AB63-EC0A-B602-8E0D46F64A4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C3676E45-EBB9-941A-9CAE-13C9B14B651D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646DD94-D6A6-F64C-BDF9-C7A920F0E1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78210" y="776373"/>
            <a:ext cx="4111912" cy="5757970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4919FC0E-4A32-00CC-41E6-DDD4CA998F6A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La Boucherie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La Tendance Poulet Rôti</a:t>
            </a: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7EE8942A-1EBD-97E7-3ADC-144C7149D13C}"/>
              </a:ext>
            </a:extLst>
          </p:cNvPr>
          <p:cNvSpPr txBox="1">
            <a:spLocks/>
          </p:cNvSpPr>
          <p:nvPr/>
        </p:nvSpPr>
        <p:spPr bwMode="auto">
          <a:xfrm>
            <a:off x="152400" y="2432065"/>
            <a:ext cx="4306403" cy="215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Intégration de suggestions d’accompagnements</a:t>
            </a:r>
          </a:p>
        </p:txBody>
      </p:sp>
    </p:spTree>
    <p:extLst>
      <p:ext uri="{BB962C8B-B14F-4D97-AF65-F5344CB8AC3E}">
        <p14:creationId xmlns:p14="http://schemas.microsoft.com/office/powerpoint/2010/main" val="115697139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BE1F60-F876-C145-9C57-ECF695BC57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A81978-BBF7-9A6E-762E-3F7494C77A4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3BF77F9-8BB8-5FA6-DB0B-1C6546EC794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6CD07C18-4D35-0687-EDC0-331E6325AA97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F674180-36C0-993F-DA7E-1594FFFBC7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77994" y="776478"/>
            <a:ext cx="4112344" cy="5757760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5F8E431A-6C5B-909B-7FB0-AC1B90D021B2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La Marée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La Tendance du Cru</a:t>
            </a: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BBF5A229-EC86-1A87-9F8F-1CF552A72444}"/>
              </a:ext>
            </a:extLst>
          </p:cNvPr>
          <p:cNvSpPr txBox="1">
            <a:spLocks/>
          </p:cNvSpPr>
          <p:nvPr/>
        </p:nvSpPr>
        <p:spPr bwMode="auto">
          <a:xfrm>
            <a:off x="152400" y="2432065"/>
            <a:ext cx="4306403" cy="215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Reprise des visuels de précédents articles </a:t>
            </a:r>
            <a:b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b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Après validation de ces plats crus, nous pourrons écrire les textes associés</a:t>
            </a:r>
          </a:p>
        </p:txBody>
      </p:sp>
    </p:spTree>
    <p:extLst>
      <p:ext uri="{BB962C8B-B14F-4D97-AF65-F5344CB8AC3E}">
        <p14:creationId xmlns:p14="http://schemas.microsoft.com/office/powerpoint/2010/main" val="127370650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C988C4-30C8-4676-0839-F9AE0A0B86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7DE6EF9-9F65-FEDF-040F-49DADC98D03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4DE54B4-27C7-5B07-E553-280293E68C2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18908A33-76BB-2944-E771-1C879920D32A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7A234BE-3BCE-7E6D-98D9-15042024D9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35739" y="1227080"/>
            <a:ext cx="7456261" cy="5220000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5BB0E28D-9DC7-82E7-FC29-C761941617FA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La Marée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La Tendance du Cru</a:t>
            </a: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F7203325-4C35-1F4F-2722-5971929BBF1F}"/>
              </a:ext>
            </a:extLst>
          </p:cNvPr>
          <p:cNvSpPr txBox="1">
            <a:spLocks/>
          </p:cNvSpPr>
          <p:nvPr/>
        </p:nvSpPr>
        <p:spPr bwMode="auto">
          <a:xfrm>
            <a:off x="152400" y="2432065"/>
            <a:ext cx="4491038" cy="215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Page de droite : théâtralisation </a:t>
            </a:r>
            <a:r>
              <a:rPr lang="fr-FR" sz="2000" spc="-15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demandeé</a:t>
            </a:r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par l’acheteur. Peut-il préciser sa demande ?</a:t>
            </a:r>
          </a:p>
        </p:txBody>
      </p:sp>
    </p:spTree>
    <p:extLst>
      <p:ext uri="{BB962C8B-B14F-4D97-AF65-F5344CB8AC3E}">
        <p14:creationId xmlns:p14="http://schemas.microsoft.com/office/powerpoint/2010/main" val="191018816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2D28B9-8CF1-2C4D-EFE6-ED4DE17EAB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9C4F388-7FB4-1FB2-AD27-A83999D89E4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2EADEB-BA91-DB21-18CD-67BAD41CCBB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6504D87E-1484-E26A-413F-16597056F940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DDB59E6-81B9-4C61-F52B-78EB8DC638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88950" y="995363"/>
            <a:ext cx="7712554" cy="5400000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2DE0CFD9-D6AB-B2FA-B4FA-1C3ADCF20E7D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La Marée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Les pages tableaux</a:t>
            </a: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308A7B0F-D074-93EF-4059-3F005FA01F2D}"/>
              </a:ext>
            </a:extLst>
          </p:cNvPr>
          <p:cNvSpPr txBox="1">
            <a:spLocks/>
          </p:cNvSpPr>
          <p:nvPr/>
        </p:nvSpPr>
        <p:spPr bwMode="auto">
          <a:xfrm>
            <a:off x="152400" y="2432065"/>
            <a:ext cx="4491038" cy="215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Page de gauche -&gt; tableau</a:t>
            </a:r>
          </a:p>
          <a:p>
            <a:pPr algn="l"/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Page de droite -&gt; ambiance demandée avec les produits du tableau.</a:t>
            </a:r>
            <a:b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Il faudra prévoir un shoot</a:t>
            </a:r>
          </a:p>
        </p:txBody>
      </p:sp>
    </p:spTree>
    <p:extLst>
      <p:ext uri="{BB962C8B-B14F-4D97-AF65-F5344CB8AC3E}">
        <p14:creationId xmlns:p14="http://schemas.microsoft.com/office/powerpoint/2010/main" val="14593340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E1C3C3-826B-2116-6845-1F1FBB890F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F47F537-1154-A488-C867-7D3B6EA05B0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5194035-63A5-FB0E-350C-60328D122D9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02C8B2A5-C218-F7F6-1804-A80F191A8DF7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18CF84A-158B-8A37-2811-AE45FB814F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7875" y="984834"/>
            <a:ext cx="3765959" cy="532691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5B2321A1-450B-8EE8-CF61-EAC9CB00A8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4334" y="1419947"/>
            <a:ext cx="5692204" cy="4024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35469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66320C-12EB-10AC-01F4-447A7E478B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9DF30C2-DC82-D714-7FFB-00498731F42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A25B4FD-9784-E498-1562-EF9B4D70524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B3939531-476D-581B-B7ED-AB1DDB4F3C02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ABA0CE4-F2A9-5851-2DFE-EC1F35269F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77994" y="776792"/>
            <a:ext cx="4112344" cy="5757132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B476BB2C-0FD8-E249-DD14-73C18C1B9297}"/>
              </a:ext>
            </a:extLst>
          </p:cNvPr>
          <p:cNvSpPr txBox="1">
            <a:spLocks/>
          </p:cNvSpPr>
          <p:nvPr/>
        </p:nvSpPr>
        <p:spPr bwMode="auto">
          <a:xfrm>
            <a:off x="152400" y="735215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La Marée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Focus Saumon </a:t>
            </a:r>
            <a:b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METRO Chef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3D1FFA25-1619-FD6C-0D7E-53750621FFB7}"/>
              </a:ext>
            </a:extLst>
          </p:cNvPr>
          <p:cNvSpPr txBox="1">
            <a:spLocks/>
          </p:cNvSpPr>
          <p:nvPr/>
        </p:nvSpPr>
        <p:spPr bwMode="auto">
          <a:xfrm>
            <a:off x="152400" y="2432065"/>
            <a:ext cx="4491038" cy="215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Intégration de 2 accords vins</a:t>
            </a:r>
          </a:p>
        </p:txBody>
      </p:sp>
    </p:spTree>
    <p:extLst>
      <p:ext uri="{BB962C8B-B14F-4D97-AF65-F5344CB8AC3E}">
        <p14:creationId xmlns:p14="http://schemas.microsoft.com/office/powerpoint/2010/main" val="313215378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DB7127-5A8F-5349-D551-5133CF028A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D6CE07A-CEAB-3C1F-8E4F-E3CE898E899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37FC223-FC5F-4FC2-BEBA-E157CD5089F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6CF93E8-FE5F-3D04-80A0-CD92465A7442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554BAD4-AB50-E7D5-CAAF-42627A47B8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78542" y="776792"/>
            <a:ext cx="4111248" cy="5757132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8CAF8893-DFA1-C6C6-5845-672F035AA1F9}"/>
              </a:ext>
            </a:extLst>
          </p:cNvPr>
          <p:cNvSpPr txBox="1">
            <a:spLocks/>
          </p:cNvSpPr>
          <p:nvPr/>
        </p:nvSpPr>
        <p:spPr bwMode="auto">
          <a:xfrm>
            <a:off x="152400" y="735215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La Marée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ITW producteur</a:t>
            </a:r>
          </a:p>
        </p:txBody>
      </p:sp>
    </p:spTree>
    <p:extLst>
      <p:ext uri="{BB962C8B-B14F-4D97-AF65-F5344CB8AC3E}">
        <p14:creationId xmlns:p14="http://schemas.microsoft.com/office/powerpoint/2010/main" val="90986756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7AF0F7-E174-3E1C-3A1B-96517B153D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73CC25C-49BC-6950-4902-A4EE439746C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AACB82B-ED1F-61A2-410D-2F862FFB2D8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20AAEC58-2B03-0E64-A766-810F3CCD5C6A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FA4516E-74FA-AA69-DFE7-23D26979B7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88950" y="995791"/>
            <a:ext cx="7712554" cy="5399143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0A2B4EDB-2D49-78F2-66F8-26AE9F3D1C05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Les </a:t>
            </a:r>
            <a:r>
              <a:rPr lang="fr-FR" sz="3200" b="1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Flegs</a:t>
            </a:r>
            <a:endParaRPr lang="fr-FR" sz="3200" b="1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Les </a:t>
            </a:r>
            <a:r>
              <a:rPr lang="fr-FR" sz="3200" spc="-15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Pokés</a:t>
            </a:r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végé</a:t>
            </a: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DDFAAD6D-9C63-EC03-6290-23D04922D296}"/>
              </a:ext>
            </a:extLst>
          </p:cNvPr>
          <p:cNvSpPr txBox="1">
            <a:spLocks/>
          </p:cNvSpPr>
          <p:nvPr/>
        </p:nvSpPr>
        <p:spPr bwMode="auto">
          <a:xfrm>
            <a:off x="152400" y="2432065"/>
            <a:ext cx="4491038" cy="215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Page de gauche -&gt;  la tendance </a:t>
            </a:r>
            <a:r>
              <a:rPr lang="fr-FR" sz="2000" spc="-15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poké</a:t>
            </a:r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végé</a:t>
            </a:r>
          </a:p>
          <a:p>
            <a:pPr algn="l"/>
            <a:endParaRPr lang="fr-FR" sz="2000" spc="-15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Page de droite -&gt; </a:t>
            </a:r>
            <a:b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la recette avec 2 accords vins</a:t>
            </a:r>
          </a:p>
        </p:txBody>
      </p:sp>
    </p:spTree>
    <p:extLst>
      <p:ext uri="{BB962C8B-B14F-4D97-AF65-F5344CB8AC3E}">
        <p14:creationId xmlns:p14="http://schemas.microsoft.com/office/powerpoint/2010/main" val="123844714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19654E-CD3B-71F6-3915-AEAD08936F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76CFAA-8755-094C-EC11-2E46D9FD12B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3282A30-C6BE-0510-443A-822B2F83B9F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85FC50C-EEE1-3E87-ACC2-F74BF5633D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78542" y="776838"/>
            <a:ext cx="4111248" cy="5757039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8A990810-F227-AC17-EECE-836086D9E59C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Les </a:t>
            </a:r>
            <a:r>
              <a:rPr lang="fr-FR" sz="3200" b="1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Flegs</a:t>
            </a:r>
            <a:endParaRPr lang="fr-FR" sz="3200" b="1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Les Légumes d’Autrefois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D78BD5FC-EB1F-2674-467A-45F151E15443}"/>
              </a:ext>
            </a:extLst>
          </p:cNvPr>
          <p:cNvSpPr txBox="1">
            <a:spLocks/>
          </p:cNvSpPr>
          <p:nvPr/>
        </p:nvSpPr>
        <p:spPr bwMode="auto">
          <a:xfrm>
            <a:off x="152400" y="2432065"/>
            <a:ext cx="4306403" cy="215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Reprise des visuels de précédents articles </a:t>
            </a:r>
            <a:b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b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Après validation de ces légumes, nous pourrons écrire les textes associés</a:t>
            </a:r>
          </a:p>
        </p:txBody>
      </p:sp>
    </p:spTree>
    <p:extLst>
      <p:ext uri="{BB962C8B-B14F-4D97-AF65-F5344CB8AC3E}">
        <p14:creationId xmlns:p14="http://schemas.microsoft.com/office/powerpoint/2010/main" val="274779635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21FECF-9799-5AA1-6B0A-3139EC03DE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CBC652-3599-744B-BC53-9BEF5844D60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5A696BC-ECCC-383C-573D-30DD78E056C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D39BA3B-A37E-B4DF-F259-E7443068E1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78542" y="777140"/>
            <a:ext cx="4111248" cy="5756434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88C928B1-EBED-6E99-8BF9-D1CC07B0712C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Les </a:t>
            </a:r>
            <a:r>
              <a:rPr lang="fr-FR" sz="3200" b="1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Flegs</a:t>
            </a:r>
            <a:endParaRPr lang="fr-FR" sz="3200" b="1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Les </a:t>
            </a:r>
            <a:r>
              <a:rPr lang="fr-FR" sz="3200" spc="-15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Agrûmes</a:t>
            </a:r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Rares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B92B50AA-6050-5AEE-33B4-72B00302A437}"/>
              </a:ext>
            </a:extLst>
          </p:cNvPr>
          <p:cNvSpPr txBox="1">
            <a:spLocks/>
          </p:cNvSpPr>
          <p:nvPr/>
        </p:nvSpPr>
        <p:spPr bwMode="auto">
          <a:xfrm>
            <a:off x="152400" y="2432065"/>
            <a:ext cx="4306403" cy="215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En fonction des </a:t>
            </a:r>
            <a:r>
              <a:rPr lang="fr-FR" sz="2000" spc="-15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Agrûmes</a:t>
            </a:r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à mettre en avant, il faudra prévoir un shoot.</a:t>
            </a:r>
          </a:p>
          <a:p>
            <a:pPr algn="l"/>
            <a:endParaRPr lang="fr-FR" sz="2000" spc="-15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r>
              <a:rPr lang="fr-FR" sz="2000" spc="-15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Agrûmes</a:t>
            </a:r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envisagés : Cédrat, citron caviar, Yuzu, main de Bouddha, bergamote ou combava  -&gt; à confirmer par METRO</a:t>
            </a:r>
          </a:p>
        </p:txBody>
      </p:sp>
    </p:spTree>
    <p:extLst>
      <p:ext uri="{BB962C8B-B14F-4D97-AF65-F5344CB8AC3E}">
        <p14:creationId xmlns:p14="http://schemas.microsoft.com/office/powerpoint/2010/main" val="42387906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1FAAFA-2478-8221-7F78-608429C547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3B3DCB0-929D-EC3F-4566-21372427A15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F018F29-A028-6506-D2EF-C8222A5D7C5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33C2153-0F14-64E9-CDDC-3DAA4456CD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78542" y="777822"/>
            <a:ext cx="4111248" cy="5755069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CFDEB38B-00A1-F42B-F3ED-673A858B0958}"/>
              </a:ext>
            </a:extLst>
          </p:cNvPr>
          <p:cNvSpPr txBox="1">
            <a:spLocks/>
          </p:cNvSpPr>
          <p:nvPr/>
        </p:nvSpPr>
        <p:spPr bwMode="auto">
          <a:xfrm>
            <a:off x="152400" y="790987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Les Surgelés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Les différentes formes</a:t>
            </a:r>
            <a:b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de frites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129DEDE7-F9BF-00E6-4E58-89ACC69C791F}"/>
              </a:ext>
            </a:extLst>
          </p:cNvPr>
          <p:cNvSpPr txBox="1">
            <a:spLocks/>
          </p:cNvSpPr>
          <p:nvPr/>
        </p:nvSpPr>
        <p:spPr bwMode="auto">
          <a:xfrm>
            <a:off x="152400" y="2432065"/>
            <a:ext cx="4306403" cy="215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Intégration de suggestions de sauces avec </a:t>
            </a:r>
            <a:r>
              <a:rPr lang="fr-FR" sz="2000" spc="-15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picto</a:t>
            </a:r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 et renvoi de page</a:t>
            </a:r>
          </a:p>
        </p:txBody>
      </p:sp>
    </p:spTree>
    <p:extLst>
      <p:ext uri="{BB962C8B-B14F-4D97-AF65-F5344CB8AC3E}">
        <p14:creationId xmlns:p14="http://schemas.microsoft.com/office/powerpoint/2010/main" val="193076781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E788C9-6827-7076-8248-1ED422959B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74CD47-042B-0F6E-42BA-3774F39745B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BCBDDAD-C771-7790-96D6-E0C81078294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55E187F-5B04-2923-20A8-B28727285F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79029" y="777822"/>
            <a:ext cx="4110273" cy="5755069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1DD101E5-77E1-1769-5E90-B8714A3FEC1D}"/>
              </a:ext>
            </a:extLst>
          </p:cNvPr>
          <p:cNvSpPr txBox="1">
            <a:spLocks/>
          </p:cNvSpPr>
          <p:nvPr/>
        </p:nvSpPr>
        <p:spPr bwMode="auto">
          <a:xfrm>
            <a:off x="152400" y="549275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Les Surgelés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La Tendance </a:t>
            </a:r>
            <a:r>
              <a:rPr lang="fr-FR" sz="3200" spc="-15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Appetizers</a:t>
            </a:r>
            <a:endParaRPr lang="fr-FR" sz="3200" spc="-15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723067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8F647E-D904-99A2-332B-881D1D06D1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2920A0-CB9D-4F10-8AF1-57DD2AAFD51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A610C10-7739-AFF5-0B04-F2B8FFE3358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53025B8-0B76-1950-5CAA-A03D90AF76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79029" y="777822"/>
            <a:ext cx="4110273" cy="5755068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E53C0E2F-AF1C-D6B6-5409-3839A51F25D2}"/>
              </a:ext>
            </a:extLst>
          </p:cNvPr>
          <p:cNvSpPr txBox="1">
            <a:spLocks/>
          </p:cNvSpPr>
          <p:nvPr/>
        </p:nvSpPr>
        <p:spPr bwMode="auto">
          <a:xfrm>
            <a:off x="152400" y="550195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Les Surgelés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Les glaces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61A61F86-CF1F-1191-15AC-8A4B78137D01}"/>
              </a:ext>
            </a:extLst>
          </p:cNvPr>
          <p:cNvSpPr txBox="1">
            <a:spLocks/>
          </p:cNvSpPr>
          <p:nvPr/>
        </p:nvSpPr>
        <p:spPr bwMode="auto">
          <a:xfrm>
            <a:off x="152400" y="2432065"/>
            <a:ext cx="4306403" cy="215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Intégration de suggestions de coulis et </a:t>
            </a:r>
            <a:r>
              <a:rPr lang="fr-FR" sz="2000" spc="-15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topping</a:t>
            </a:r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avec </a:t>
            </a:r>
            <a:r>
              <a:rPr lang="fr-FR" sz="2000" spc="-15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picto</a:t>
            </a:r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 et renvoi de page</a:t>
            </a:r>
          </a:p>
        </p:txBody>
      </p:sp>
    </p:spTree>
    <p:extLst>
      <p:ext uri="{BB962C8B-B14F-4D97-AF65-F5344CB8AC3E}">
        <p14:creationId xmlns:p14="http://schemas.microsoft.com/office/powerpoint/2010/main" val="320819780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FB042F-C618-8FB5-FE52-097D2FE60B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C3871D9-40A8-1E66-B12D-03FE2A3A943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69F32EF-76B5-0EB8-E09C-3CAD2EFB567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385D2FCD-943B-50A9-1237-8320E85EC9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79029" y="778444"/>
            <a:ext cx="4110273" cy="5753823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77DB04DB-7A84-639D-B2DC-A00AE0F32980}"/>
              </a:ext>
            </a:extLst>
          </p:cNvPr>
          <p:cNvSpPr txBox="1">
            <a:spLocks/>
          </p:cNvSpPr>
          <p:nvPr/>
        </p:nvSpPr>
        <p:spPr bwMode="auto">
          <a:xfrm>
            <a:off x="152400" y="418169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La Crémerie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L’Assiettes de Fromages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8874D0DE-622F-B3C1-0B4E-5CFCDDCE7958}"/>
              </a:ext>
            </a:extLst>
          </p:cNvPr>
          <p:cNvSpPr txBox="1">
            <a:spLocks/>
          </p:cNvSpPr>
          <p:nvPr/>
        </p:nvSpPr>
        <p:spPr bwMode="auto">
          <a:xfrm>
            <a:off x="152400" y="2432065"/>
            <a:ext cx="4306403" cy="215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Shooting de l’assiette pour avoir une sélection plus « prestigieuse » et raccords aux recommandations</a:t>
            </a:r>
          </a:p>
          <a:p>
            <a:pPr algn="l"/>
            <a:endParaRPr lang="fr-FR" sz="2000" spc="-15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+ 1 accord vins par fromage</a:t>
            </a:r>
          </a:p>
        </p:txBody>
      </p:sp>
    </p:spTree>
    <p:extLst>
      <p:ext uri="{BB962C8B-B14F-4D97-AF65-F5344CB8AC3E}">
        <p14:creationId xmlns:p14="http://schemas.microsoft.com/office/powerpoint/2010/main" val="271305268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E33E4E-9D5E-495B-A6B7-B77EF73DF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416175"/>
            <a:ext cx="10363200" cy="1470025"/>
          </a:xfrm>
        </p:spPr>
        <p:txBody>
          <a:bodyPr/>
          <a:lstStyle/>
          <a:p>
            <a:pPr algn="l"/>
            <a:r>
              <a:rPr lang="fr-FR" b="1" dirty="0">
                <a:latin typeface="Avenir Next LT Pro" panose="020B0504020202020204" pitchFamily="34" charset="0"/>
              </a:rPr>
              <a:t>MERCI.</a:t>
            </a:r>
            <a:endParaRPr lang="fr-FR" sz="48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10816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DEF0BF-52BD-6CEF-3DE7-1C776E0C72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A9321FF-5938-A358-A27B-8FBB7B46553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90EA99E-64D5-EE4F-5965-FF60CC3F577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CB36F828-05E5-8A76-1C2C-CA823F3477D6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EB006F8-11CB-C4BF-031D-36A28F38C6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71662" y="984834"/>
            <a:ext cx="2663116" cy="532691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ECA65019-078F-F553-325C-8AF1EDF3DC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6440" y="984835"/>
            <a:ext cx="2663116" cy="5326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7378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AB4B5C-01E0-1910-6AC4-32DF0111A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91A754-DFC3-FA71-DC6A-D21E69323E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416175"/>
            <a:ext cx="10363200" cy="1470025"/>
          </a:xfrm>
        </p:spPr>
        <p:txBody>
          <a:bodyPr/>
          <a:lstStyle/>
          <a:p>
            <a:pPr algn="l"/>
            <a:r>
              <a:rPr lang="fr-FR" sz="4000" b="1" u="sng" dirty="0">
                <a:latin typeface="Avenir Next LT Pro" panose="020B0504020202020204" pitchFamily="34" charset="0"/>
              </a:rPr>
              <a:t>FLYER A2PM :</a:t>
            </a:r>
            <a:br>
              <a:rPr lang="fr-FR" sz="4800" b="1" dirty="0">
                <a:latin typeface="Avenir Next LT Pro" panose="020B0504020202020204" pitchFamily="34" charset="0"/>
              </a:rPr>
            </a:br>
            <a:r>
              <a:rPr lang="fr-FR" sz="4800" dirty="0">
                <a:latin typeface="Avenir Next LT Pro" panose="020B0504020202020204" pitchFamily="34" charset="0"/>
              </a:rPr>
              <a:t>Pages Focus</a:t>
            </a:r>
          </a:p>
        </p:txBody>
      </p:sp>
    </p:spTree>
    <p:extLst>
      <p:ext uri="{BB962C8B-B14F-4D97-AF65-F5344CB8AC3E}">
        <p14:creationId xmlns:p14="http://schemas.microsoft.com/office/powerpoint/2010/main" val="29952055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6F9788-2DDB-FE05-1B8C-0239C0FF8A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AA0E952-0A15-3281-A180-13DC9BA6491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D55BB2F-5C08-BF8E-BB17-4A9B70D5AC2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EAC51755-1644-707F-D6ED-86976AF489CF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20460CF-6D11-EC83-D970-44C46A1331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92425" y="840366"/>
            <a:ext cx="8227719" cy="5760000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09246A42-FFAD-E951-F06B-291C009BA148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Glaces – V1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D/E, F/G</a:t>
            </a:r>
          </a:p>
        </p:txBody>
      </p:sp>
    </p:spTree>
    <p:extLst>
      <p:ext uri="{BB962C8B-B14F-4D97-AF65-F5344CB8AC3E}">
        <p14:creationId xmlns:p14="http://schemas.microsoft.com/office/powerpoint/2010/main" val="15351743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0CD6F1-AEE3-AFE5-C771-D2474BFE7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C5EDE9-75AA-063A-8EA7-9FBE3AC3CD4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DA85826-CF55-141F-649E-135C6A3C1A2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878AEF1D-65FC-5574-D40C-DAECBE1785D6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3CFD272-BD87-8CAC-C9F6-0E561F3CE8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92426" y="840366"/>
            <a:ext cx="8227717" cy="5760000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E4637968-56D0-BC12-1702-BEA7F6FC51A5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Glaces – V2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D/E, F/G</a:t>
            </a:r>
          </a:p>
        </p:txBody>
      </p:sp>
    </p:spTree>
    <p:extLst>
      <p:ext uri="{BB962C8B-B14F-4D97-AF65-F5344CB8AC3E}">
        <p14:creationId xmlns:p14="http://schemas.microsoft.com/office/powerpoint/2010/main" val="17503421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014FA0-4D87-E445-E6A8-D811D3A0F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4AE7754-45FE-DED6-C683-A3F860D96E1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340BEF2-EC64-1F0B-2822-8904354218D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F7028A96-7491-B6B2-424C-5D7500C9FAF6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C766C3F-D0D1-1671-9517-8657FF50BB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92426" y="840366"/>
            <a:ext cx="8227717" cy="5759999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353ABBA7-BD11-BBDD-3336-C1A98DE53501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Poissons – V1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H/I</a:t>
            </a:r>
          </a:p>
        </p:txBody>
      </p:sp>
    </p:spTree>
    <p:extLst>
      <p:ext uri="{BB962C8B-B14F-4D97-AF65-F5344CB8AC3E}">
        <p14:creationId xmlns:p14="http://schemas.microsoft.com/office/powerpoint/2010/main" val="2088205203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cff9fb1f-4cb5-40da-bc88-dae69ef8e188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8538D0DD3BB884F879E7A293BBEC3B4" ma:contentTypeVersion="7" ma:contentTypeDescription="Crée un document." ma:contentTypeScope="" ma:versionID="fa967d4e65d03d90354898ce260ac7de">
  <xsd:schema xmlns:xsd="http://www.w3.org/2001/XMLSchema" xmlns:xs="http://www.w3.org/2001/XMLSchema" xmlns:p="http://schemas.microsoft.com/office/2006/metadata/properties" xmlns:ns3="cff9fb1f-4cb5-40da-bc88-dae69ef8e188" xmlns:ns4="13055240-6747-4554-b766-35312c4273f3" targetNamespace="http://schemas.microsoft.com/office/2006/metadata/properties" ma:root="true" ma:fieldsID="bd6c354502184a8648ec17f382fd499d" ns3:_="" ns4:_="">
    <xsd:import namespace="cff9fb1f-4cb5-40da-bc88-dae69ef8e188"/>
    <xsd:import namespace="13055240-6747-4554-b766-35312c4273f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f9fb1f-4cb5-40da-bc88-dae69ef8e18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1" nillable="true" ma:displayName="_activity" ma:hidden="true" ma:internalName="_activity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055240-6747-4554-b766-35312c4273f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C92B3AB-C9FC-49E6-B2F3-383B68018533}">
  <ds:schemaRefs>
    <ds:schemaRef ds:uri="http://purl.org/dc/elements/1.1/"/>
    <ds:schemaRef ds:uri="http://purl.org/dc/terms/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13055240-6747-4554-b766-35312c4273f3"/>
    <ds:schemaRef ds:uri="cff9fb1f-4cb5-40da-bc88-dae69ef8e188"/>
    <ds:schemaRef ds:uri="http://www.w3.org/XML/1998/namespace"/>
    <ds:schemaRef ds:uri="http://schemas.microsoft.com/office/2006/documentManagement/typ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8FEEF3DB-C007-46AB-AC09-F684E8FB9E2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46AAE81-0D92-4F10-BEFD-7D463F98702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ff9fb1f-4cb5-40da-bc88-dae69ef8e188"/>
    <ds:schemaRef ds:uri="13055240-6747-4554-b766-35312c4273f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24932</TotalTime>
  <Words>672</Words>
  <Application>Microsoft Office PowerPoint</Application>
  <PresentationFormat>Grand écran</PresentationFormat>
  <Paragraphs>154</Paragraphs>
  <Slides>49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49</vt:i4>
      </vt:variant>
    </vt:vector>
  </HeadingPairs>
  <TitlesOfParts>
    <vt:vector size="54" baseType="lpstr">
      <vt:lpstr>Arial</vt:lpstr>
      <vt:lpstr>Calibri</vt:lpstr>
      <vt:lpstr>Helvetica</vt:lpstr>
      <vt:lpstr>Avenir Next LT Pro</vt:lpstr>
      <vt:lpstr>1_Thème Office</vt:lpstr>
      <vt:lpstr>METRO x LNB</vt:lpstr>
      <vt:lpstr>RAMADAN : PLV</vt:lpstr>
      <vt:lpstr>PRINCIPE ENTREE DE SECTEUR</vt:lpstr>
      <vt:lpstr>PRINCIPE ENTREE DE SECTEUR</vt:lpstr>
      <vt:lpstr>PRINCIPE ENTREE DE SECTEUR</vt:lpstr>
      <vt:lpstr>FLYER A2PM : Pages Focus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MERCURIALE TOP 200 : Pages Intérieures</vt:lpstr>
      <vt:lpstr>PRINCIPE ENTREE DE SECTEUR</vt:lpstr>
      <vt:lpstr>PRINCIPE ENTREE DE SECTEUR</vt:lpstr>
      <vt:lpstr>GUIDE TERRASSE : Demandes Frédéric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GUIDE RSAT 2025 : Pages maquettées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MERCI.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Perrine RODIER</dc:creator>
  <cp:lastModifiedBy>Perrine RODIER - Le Nouveau Belier</cp:lastModifiedBy>
  <cp:revision>806</cp:revision>
  <cp:lastPrinted>2023-03-06T14:00:03Z</cp:lastPrinted>
  <dcterms:created xsi:type="dcterms:W3CDTF">2018-09-12T14:44:28Z</dcterms:created>
  <dcterms:modified xsi:type="dcterms:W3CDTF">2024-11-27T17:51:13Z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0x010100F8538D0DD3BB884F879E7A293BBEC3B4</vt:lpwstr>
  </property>
</Properties>
</file>