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8"/>
  </p:notesMasterIdLst>
  <p:sldIdLst>
    <p:sldId id="1702" r:id="rId5"/>
    <p:sldId id="3422" r:id="rId6"/>
    <p:sldId id="3524" r:id="rId7"/>
    <p:sldId id="3500" r:id="rId8"/>
    <p:sldId id="3558" r:id="rId9"/>
    <p:sldId id="3530" r:id="rId10"/>
    <p:sldId id="3532" r:id="rId11"/>
    <p:sldId id="3534" r:id="rId12"/>
    <p:sldId id="4079" r:id="rId13"/>
    <p:sldId id="3536" r:id="rId14"/>
    <p:sldId id="3539" r:id="rId15"/>
    <p:sldId id="3559" r:id="rId16"/>
    <p:sldId id="3543" r:id="rId17"/>
    <p:sldId id="3544" r:id="rId18"/>
    <p:sldId id="3557" r:id="rId19"/>
    <p:sldId id="3552" r:id="rId20"/>
    <p:sldId id="3537" r:id="rId21"/>
    <p:sldId id="3538" r:id="rId22"/>
    <p:sldId id="3541" r:id="rId23"/>
    <p:sldId id="3545" r:id="rId24"/>
    <p:sldId id="3542" r:id="rId25"/>
    <p:sldId id="3555" r:id="rId26"/>
    <p:sldId id="4080" r:id="rId27"/>
  </p:sldIdLst>
  <p:sldSz cx="12192000" cy="6858000"/>
  <p:notesSz cx="9869488" cy="6738938"/>
  <p:embeddedFontLst>
    <p:embeddedFont>
      <p:font typeface="Avenir Next LT Pro" panose="020B0504020202020204" pitchFamily="34" charset="0"/>
      <p:regular r:id="rId29"/>
      <p:bold r:id="rId30"/>
      <p:italic r:id="rId31"/>
      <p:boldItalic r:id="rId32"/>
    </p:embeddedFont>
    <p:embeddedFont>
      <p:font typeface="Helvetica" panose="020B0604020202020204" pitchFamily="34" charset="0"/>
      <p:regular r:id="rId33"/>
      <p:bold r:id="rId34"/>
      <p:italic r:id="rId35"/>
      <p:boldItalic r:id="rId3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595" userDrawn="1">
          <p15:clr>
            <a:srgbClr val="A4A3A4"/>
          </p15:clr>
        </p15:guide>
        <p15:guide id="3" orient="horz" pos="255" userDrawn="1">
          <p15:clr>
            <a:srgbClr val="A4A3A4"/>
          </p15:clr>
        </p15:guide>
        <p15:guide id="4" pos="3613" userDrawn="1">
          <p15:clr>
            <a:srgbClr val="A4A3A4"/>
          </p15:clr>
        </p15:guide>
        <p15:guide id="5" orient="horz" pos="391" userDrawn="1">
          <p15:clr>
            <a:srgbClr val="A4A3A4"/>
          </p15:clr>
        </p15:guide>
        <p15:guide id="6" pos="4067" userDrawn="1">
          <p15:clr>
            <a:srgbClr val="A4A3A4"/>
          </p15:clr>
        </p15:guide>
        <p15:guide id="7" pos="2162" userDrawn="1">
          <p15:clr>
            <a:srgbClr val="A4A3A4"/>
          </p15:clr>
        </p15:guide>
        <p15:guide id="8" orient="horz" pos="890" userDrawn="1">
          <p15:clr>
            <a:srgbClr val="A4A3A4"/>
          </p15:clr>
        </p15:guide>
        <p15:guide id="9" orient="horz" pos="4110" userDrawn="1">
          <p15:clr>
            <a:srgbClr val="A4A3A4"/>
          </p15:clr>
        </p15:guide>
        <p15:guide id="10" pos="189" userDrawn="1">
          <p15:clr>
            <a:srgbClr val="A4A3A4"/>
          </p15:clr>
        </p15:guide>
        <p15:guide id="11" pos="7061" userDrawn="1">
          <p15:clr>
            <a:srgbClr val="A4A3A4"/>
          </p15:clr>
        </p15:guide>
        <p15:guide id="12" pos="15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318"/>
    <a:srgbClr val="E3352E"/>
    <a:srgbClr val="D02A56"/>
    <a:srgbClr val="C75134"/>
    <a:srgbClr val="CE0072"/>
    <a:srgbClr val="672A47"/>
    <a:srgbClr val="B20F68"/>
    <a:srgbClr val="B11C6B"/>
    <a:srgbClr val="E4000B"/>
    <a:srgbClr val="FFE6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5383CDD-A986-4E77-8575-692FDCBBF197}" v="125" dt="2026-02-18T19:20:24.7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46" autoAdjust="0"/>
    <p:restoredTop sz="91544" autoAdjust="0"/>
  </p:normalViewPr>
  <p:slideViewPr>
    <p:cSldViewPr snapToGrid="0">
      <p:cViewPr varScale="1">
        <p:scale>
          <a:sx n="74" d="100"/>
          <a:sy n="74" d="100"/>
        </p:scale>
        <p:origin x="532" y="56"/>
      </p:cViewPr>
      <p:guideLst>
        <p:guide orient="horz" pos="595"/>
        <p:guide orient="horz" pos="255"/>
        <p:guide pos="3613"/>
        <p:guide orient="horz" pos="391"/>
        <p:guide pos="4067"/>
        <p:guide pos="2162"/>
        <p:guide orient="horz" pos="890"/>
        <p:guide orient="horz" pos="4110"/>
        <p:guide pos="189"/>
        <p:guide pos="7061"/>
        <p:guide pos="15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-5886"/>
    </p:cViewPr>
  </p:sorterViewPr>
  <p:notesViewPr>
    <p:cSldViewPr snapToGrid="0">
      <p:cViewPr varScale="1">
        <p:scale>
          <a:sx n="88" d="100"/>
          <a:sy n="88" d="100"/>
        </p:scale>
        <p:origin x="1838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19/02/2026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19/02/2026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13" Type="http://schemas.openxmlformats.org/officeDocument/2006/relationships/image" Target="../media/image14.png"/><Relationship Id="rId18" Type="http://schemas.openxmlformats.org/officeDocument/2006/relationships/image" Target="../media/image7.jpg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12" Type="http://schemas.openxmlformats.org/officeDocument/2006/relationships/image" Target="../media/image13.jpg"/><Relationship Id="rId17" Type="http://schemas.openxmlformats.org/officeDocument/2006/relationships/image" Target="../media/image6.jpg"/><Relationship Id="rId2" Type="http://schemas.openxmlformats.org/officeDocument/2006/relationships/image" Target="../media/image20.jpeg"/><Relationship Id="rId16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12.jpg"/><Relationship Id="rId5" Type="http://schemas.openxmlformats.org/officeDocument/2006/relationships/image" Target="../media/image16.jpeg"/><Relationship Id="rId15" Type="http://schemas.openxmlformats.org/officeDocument/2006/relationships/image" Target="../media/image4.jpg"/><Relationship Id="rId10" Type="http://schemas.openxmlformats.org/officeDocument/2006/relationships/image" Target="../media/image11.jpg"/><Relationship Id="rId19" Type="http://schemas.openxmlformats.org/officeDocument/2006/relationships/image" Target="../media/image8.jpg"/><Relationship Id="rId4" Type="http://schemas.openxmlformats.org/officeDocument/2006/relationships/image" Target="../media/image18.jpeg"/><Relationship Id="rId9" Type="http://schemas.openxmlformats.org/officeDocument/2006/relationships/image" Target="../media/image10.jpg"/><Relationship Id="rId1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35774"/>
            <a:ext cx="10363200" cy="1470025"/>
          </a:xfrm>
        </p:spPr>
        <p:txBody>
          <a:bodyPr/>
          <a:lstStyle/>
          <a:p>
            <a:r>
              <a:rPr lang="fr-FR" b="1" dirty="0">
                <a:latin typeface="Avenir Next LT Pro" panose="020B0504020202020204" pitchFamily="34" charset="0"/>
              </a:rPr>
              <a:t>METRO x LNB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8251D-C5F8-4EAB-C9B0-563EFBB82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917DBE-8C67-4770-26A3-DA3CBEEA58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9DCE17-8BFE-C929-06D0-F46F8BDA6B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94F499E-0BC1-68C9-8563-F08E2DBEEE34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8" name="Image 7" descr="Une image contenant texte, boisson gazeuse, graphisme, Boîte de conserve&#10;&#10;Le contenu généré par l’IA peut être incorrect.">
            <a:extLst>
              <a:ext uri="{FF2B5EF4-FFF2-40B4-BE49-F238E27FC236}">
                <a16:creationId xmlns:a16="http://schemas.microsoft.com/office/drawing/2014/main" id="{0A630B61-F161-F22D-CA27-BA8CD51B4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192" y="0"/>
            <a:ext cx="4802342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8A45AF4D-DB1A-B9CE-9D0F-4AD69F3EA20F}"/>
              </a:ext>
            </a:extLst>
          </p:cNvPr>
          <p:cNvSpPr txBox="1">
            <a:spLocks/>
          </p:cNvSpPr>
          <p:nvPr/>
        </p:nvSpPr>
        <p:spPr>
          <a:xfrm>
            <a:off x="300038" y="415765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Restauration</a:t>
            </a:r>
            <a:endParaRPr lang="fr-FR" sz="40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244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7B91-6623-BE45-D46C-86F380D45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B4645F-439F-0EAE-9991-479A044ABDA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6B745B-A2E5-98FB-FF54-BCD2F96D46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90625B25-88C1-E629-F3C9-AE18A34B128C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boisson gazeuse, graphisme, étiquette autocollante&#10;&#10;Le contenu généré par l’IA peut être incorrect.">
            <a:extLst>
              <a:ext uri="{FF2B5EF4-FFF2-40B4-BE49-F238E27FC236}">
                <a16:creationId xmlns:a16="http://schemas.microsoft.com/office/drawing/2014/main" id="{FEB150E2-5BA8-1616-EE39-44F2DC21C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192" y="0"/>
            <a:ext cx="4802342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088AA181-E87E-2DCC-AC0C-EFD983193115}"/>
              </a:ext>
            </a:extLst>
          </p:cNvPr>
          <p:cNvSpPr txBox="1">
            <a:spLocks/>
          </p:cNvSpPr>
          <p:nvPr/>
        </p:nvSpPr>
        <p:spPr>
          <a:xfrm>
            <a:off x="300038" y="415765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Revendeurs</a:t>
            </a:r>
            <a:endParaRPr lang="fr-FR" sz="40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408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5129A-8179-55C4-11EF-686E8CD0F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90EABD-7E98-E9FD-B2C3-A2FB7A632F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E53BF0-D78D-2114-8442-A2A40F62BF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00BDAC0-D6DB-4996-10C8-BB10524F7949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atterie, intérieur&#10;&#10;Le contenu généré par l’IA peut être incorrect.">
            <a:extLst>
              <a:ext uri="{FF2B5EF4-FFF2-40B4-BE49-F238E27FC236}">
                <a16:creationId xmlns:a16="http://schemas.microsoft.com/office/drawing/2014/main" id="{E565A88B-98E3-0240-EE63-8FBFA2B86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192" y="0"/>
            <a:ext cx="4802342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EE89877-F72D-EFE4-CCB1-AF317A8B653E}"/>
              </a:ext>
            </a:extLst>
          </p:cNvPr>
          <p:cNvSpPr txBox="1">
            <a:spLocks/>
          </p:cNvSpPr>
          <p:nvPr/>
        </p:nvSpPr>
        <p:spPr>
          <a:xfrm>
            <a:off x="303056" y="416388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Équipement</a:t>
            </a:r>
            <a:endParaRPr lang="fr-FR" sz="40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823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009DA-A2A3-D87A-5CEC-3105D4586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B3FEC5-1B0F-556F-AA04-DF3A585E0AB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2ACC65-B52E-8F0C-F3FB-B1FFB50433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851D38F-99FC-6E2B-5FFE-89B703389281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boisson gazeuse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BE008A1C-701B-522B-9A7B-0D2847C2A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192" y="0"/>
            <a:ext cx="4802342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4251060-EC55-B5D1-E733-9C906C000174}"/>
              </a:ext>
            </a:extLst>
          </p:cNvPr>
          <p:cNvSpPr/>
          <p:nvPr/>
        </p:nvSpPr>
        <p:spPr>
          <a:xfrm>
            <a:off x="0" y="482291"/>
            <a:ext cx="3063241" cy="752149"/>
          </a:xfrm>
          <a:prstGeom prst="rect">
            <a:avLst/>
          </a:prstGeom>
          <a:solidFill>
            <a:srgbClr val="FFE60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B8E1B83-BA56-8A3B-0216-A83FA58A9E5D}"/>
              </a:ext>
            </a:extLst>
          </p:cNvPr>
          <p:cNvSpPr txBox="1">
            <a:spLocks/>
          </p:cNvSpPr>
          <p:nvPr/>
        </p:nvSpPr>
        <p:spPr>
          <a:xfrm>
            <a:off x="478606" y="5127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rgbClr val="0A5745"/>
                </a:solidFill>
                <a:latin typeface="Avenir Next LT Pro" panose="020B0504020202020204" pitchFamily="34" charset="0"/>
              </a:rPr>
              <a:t>Temps 2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Restauration</a:t>
            </a:r>
          </a:p>
        </p:txBody>
      </p:sp>
    </p:spTree>
    <p:extLst>
      <p:ext uri="{BB962C8B-B14F-4D97-AF65-F5344CB8AC3E}">
        <p14:creationId xmlns:p14="http://schemas.microsoft.com/office/powerpoint/2010/main" val="3024019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A3CEA-19E6-35EC-5081-F124300CC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BC3945-CF2B-4A04-5B2D-B3B91C2A235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CB3DEF-E02B-4287-F8A1-02FDEA0993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D7B4623-0815-7F37-8916-43854B8374C8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oisson gazeuse, étiquette autocollante, Graphique&#10;&#10;Le contenu généré par l’IA peut être incorrect.">
            <a:extLst>
              <a:ext uri="{FF2B5EF4-FFF2-40B4-BE49-F238E27FC236}">
                <a16:creationId xmlns:a16="http://schemas.microsoft.com/office/drawing/2014/main" id="{E672DF69-857C-894A-00CA-5ECC8D6EE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192" y="0"/>
            <a:ext cx="4802342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5FDD3ED-E5B8-F28C-8C76-69270698B1BE}"/>
              </a:ext>
            </a:extLst>
          </p:cNvPr>
          <p:cNvSpPr/>
          <p:nvPr/>
        </p:nvSpPr>
        <p:spPr>
          <a:xfrm>
            <a:off x="0" y="482291"/>
            <a:ext cx="3063241" cy="752149"/>
          </a:xfrm>
          <a:prstGeom prst="rect">
            <a:avLst/>
          </a:prstGeom>
          <a:solidFill>
            <a:srgbClr val="FFE60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DE02B2D3-BC9C-CC97-8559-B888C3D68FC1}"/>
              </a:ext>
            </a:extLst>
          </p:cNvPr>
          <p:cNvSpPr txBox="1">
            <a:spLocks/>
          </p:cNvSpPr>
          <p:nvPr/>
        </p:nvSpPr>
        <p:spPr>
          <a:xfrm>
            <a:off x="478606" y="5127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rgbClr val="0A5745"/>
                </a:solidFill>
                <a:latin typeface="Avenir Next LT Pro" panose="020B0504020202020204" pitchFamily="34" charset="0"/>
              </a:rPr>
              <a:t>Temps 2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Revendeurs</a:t>
            </a:r>
          </a:p>
        </p:txBody>
      </p:sp>
    </p:spTree>
    <p:extLst>
      <p:ext uri="{BB962C8B-B14F-4D97-AF65-F5344CB8AC3E}">
        <p14:creationId xmlns:p14="http://schemas.microsoft.com/office/powerpoint/2010/main" val="2173523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47C5A-C1F1-3FCB-A88B-6E6CB6BBD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927DDA-5499-0918-6145-8F32C0828B1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9B81E6-4D7C-E4AF-1ED4-B2788D090C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696FAC7F-FA3E-43FA-8D0E-770AB0189526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1" name="Image 10" descr="Une image contenant texte, Boîte de conserve, boisson gazeuse, étiquette&#10;&#10;Le contenu généré par l’IA peut être incorrect.">
            <a:extLst>
              <a:ext uri="{FF2B5EF4-FFF2-40B4-BE49-F238E27FC236}">
                <a16:creationId xmlns:a16="http://schemas.microsoft.com/office/drawing/2014/main" id="{D3DBA303-3FEB-0B16-ACC6-2CC960546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406" y="0"/>
            <a:ext cx="478078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E4B8ACA-99AD-FBE1-385A-073DE2BF6FE3}"/>
              </a:ext>
            </a:extLst>
          </p:cNvPr>
          <p:cNvSpPr/>
          <p:nvPr/>
        </p:nvSpPr>
        <p:spPr>
          <a:xfrm>
            <a:off x="0" y="482291"/>
            <a:ext cx="3712926" cy="752149"/>
          </a:xfrm>
          <a:prstGeom prst="rect">
            <a:avLst/>
          </a:prstGeom>
          <a:solidFill>
            <a:srgbClr val="FFE603"/>
          </a:solidFill>
          <a:ln w="571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47D955B8-C840-09C6-2C42-D1638F563D23}"/>
              </a:ext>
            </a:extLst>
          </p:cNvPr>
          <p:cNvSpPr txBox="1">
            <a:spLocks/>
          </p:cNvSpPr>
          <p:nvPr/>
        </p:nvSpPr>
        <p:spPr>
          <a:xfrm>
            <a:off x="478606" y="5127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spc="-150" dirty="0">
                <a:solidFill>
                  <a:srgbClr val="D02A56"/>
                </a:solidFill>
                <a:latin typeface="Avenir Next LT Pro" panose="020B0504020202020204" pitchFamily="34" charset="0"/>
              </a:rPr>
              <a:t>Supplément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035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65A2B-0A4E-80A0-4ADB-CFEFE8D49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4CAB5B-42C1-93EB-AEDD-9E6049DAAD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u="sng" dirty="0">
                <a:latin typeface="Avenir Next LT Pro" panose="020B0504020202020204" pitchFamily="34" charset="0"/>
              </a:rPr>
              <a:t>#LES JOURS PRIX PROS</a:t>
            </a:r>
            <a:br>
              <a:rPr lang="fr-FR" sz="4000" b="1" u="sng" dirty="0">
                <a:latin typeface="Avenir Next LT Pro" panose="020B0504020202020204" pitchFamily="34" charset="0"/>
              </a:rPr>
            </a:br>
            <a:r>
              <a:rPr lang="fr-FR" sz="4000" b="1" dirty="0">
                <a:latin typeface="Avenir Next LT Pro" panose="020B0504020202020204" pitchFamily="34" charset="0"/>
              </a:rPr>
              <a:t>PISTE 3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0557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BCEF0-F86A-318F-0D0B-71A54B376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922DD2-C697-4FEA-6E1A-7A60AA9B4C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7F6420-F849-54D1-6EBC-E70075286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38CB2EDF-B81A-A629-9657-F4FA7C8410FF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oîte de conserve, étiquette, boisson gazeuse&#10;&#10;Le contenu généré par l’IA peut être incorrect.">
            <a:extLst>
              <a:ext uri="{FF2B5EF4-FFF2-40B4-BE49-F238E27FC236}">
                <a16:creationId xmlns:a16="http://schemas.microsoft.com/office/drawing/2014/main" id="{7A91FD1A-6D6F-523B-C5FA-22723F07D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198" y="0"/>
            <a:ext cx="4800809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25604E28-99C8-B2E7-8450-EB05D83876FB}"/>
              </a:ext>
            </a:extLst>
          </p:cNvPr>
          <p:cNvSpPr txBox="1">
            <a:spLocks/>
          </p:cNvSpPr>
          <p:nvPr/>
        </p:nvSpPr>
        <p:spPr>
          <a:xfrm>
            <a:off x="326206" y="415765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Restauration</a:t>
            </a:r>
            <a:endParaRPr lang="fr-FR" sz="40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518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046AC-999A-B45D-BCBA-C67C5DCB7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7BE7DE-D56A-F3E9-8988-9D8DEEE159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5F7FBD-B945-DD63-BB02-CFF8BA7B032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8D56DE38-75BE-82A0-9D22-E891E6211E52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oîte de conserve, boisson gazeuse, étiquette&#10;&#10;Le contenu généré par l’IA peut être incorrect.">
            <a:extLst>
              <a:ext uri="{FF2B5EF4-FFF2-40B4-BE49-F238E27FC236}">
                <a16:creationId xmlns:a16="http://schemas.microsoft.com/office/drawing/2014/main" id="{BEE2D39A-C177-CBDD-A8B9-1E858BED6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198" y="0"/>
            <a:ext cx="4800809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3B068D88-67EF-7436-F21B-376A755ADCF8}"/>
              </a:ext>
            </a:extLst>
          </p:cNvPr>
          <p:cNvSpPr txBox="1">
            <a:spLocks/>
          </p:cNvSpPr>
          <p:nvPr/>
        </p:nvSpPr>
        <p:spPr>
          <a:xfrm>
            <a:off x="303056" y="415765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Revendeurs</a:t>
            </a:r>
            <a:endParaRPr lang="fr-FR" sz="40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3650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EBA9A-A63D-C737-412C-861489E49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1AA92E-5271-473E-D522-B065BBBA20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E4D09A-CAE8-C870-3332-91688E23BB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76899EA3-F161-4594-8D3E-21BB00EF7710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Électroménager, cylindre, électroménager&#10;&#10;Le contenu généré par l’IA peut être incorrect.">
            <a:extLst>
              <a:ext uri="{FF2B5EF4-FFF2-40B4-BE49-F238E27FC236}">
                <a16:creationId xmlns:a16="http://schemas.microsoft.com/office/drawing/2014/main" id="{FD4FDD0D-D33D-4DA0-B0A6-6DC048104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208" y="0"/>
            <a:ext cx="4800789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8A2BDD81-748C-AF19-FF52-15927125B6EA}"/>
              </a:ext>
            </a:extLst>
          </p:cNvPr>
          <p:cNvSpPr txBox="1">
            <a:spLocks/>
          </p:cNvSpPr>
          <p:nvPr/>
        </p:nvSpPr>
        <p:spPr>
          <a:xfrm>
            <a:off x="326206" y="416388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 err="1">
                <a:solidFill>
                  <a:schemeClr val="bg1"/>
                </a:solidFill>
                <a:latin typeface="Avenir Next LT Pro" panose="020B0504020202020204" pitchFamily="34" charset="0"/>
              </a:rPr>
              <a:t>Equipement</a:t>
            </a:r>
            <a:endParaRPr lang="fr-FR" sz="40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059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36FE1-8B6E-FD5C-9616-479151AF69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9982F2-6310-613F-6064-48AEBB060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u="sng" dirty="0">
                <a:latin typeface="Avenir Next LT Pro" panose="020B0504020202020204" pitchFamily="34" charset="0"/>
              </a:rPr>
              <a:t>#LES JOURS PRIX PROS</a:t>
            </a:r>
            <a:br>
              <a:rPr lang="fr-FR" sz="4000" b="1" u="sng" dirty="0">
                <a:latin typeface="Avenir Next LT Pro" panose="020B0504020202020204" pitchFamily="34" charset="0"/>
              </a:rPr>
            </a:br>
            <a:r>
              <a:rPr lang="fr-FR" sz="4000" b="1" dirty="0">
                <a:latin typeface="Avenir Next LT Pro" panose="020B0504020202020204" pitchFamily="34" charset="0"/>
              </a:rPr>
              <a:t>PISTE 1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8644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A41FD-BC44-1FF4-59C5-899400E3A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60524F-5EAC-681E-0F3A-E781EA98FB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5A8B97-EBDB-EC53-E751-A3F30A071E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90DD65C-5D45-CF8C-8B55-5D1965442887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5" name="Image 4" descr="Une image contenant texte, boisson gazeuse, Empaquetage et étiquetage, Boîte de conserve&#10;&#10;Le contenu généré par l’IA peut être incorrect.">
            <a:extLst>
              <a:ext uri="{FF2B5EF4-FFF2-40B4-BE49-F238E27FC236}">
                <a16:creationId xmlns:a16="http://schemas.microsoft.com/office/drawing/2014/main" id="{3397286C-C2B5-43A5-1502-F03B88D08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198" y="0"/>
            <a:ext cx="4800809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E1B100B-E048-8C54-9C38-0395D6867246}"/>
              </a:ext>
            </a:extLst>
          </p:cNvPr>
          <p:cNvSpPr/>
          <p:nvPr/>
        </p:nvSpPr>
        <p:spPr>
          <a:xfrm>
            <a:off x="0" y="482291"/>
            <a:ext cx="3063241" cy="752149"/>
          </a:xfrm>
          <a:custGeom>
            <a:avLst/>
            <a:gdLst>
              <a:gd name="csX0" fmla="*/ 0 w 3063241"/>
              <a:gd name="csY0" fmla="*/ 0 h 752149"/>
              <a:gd name="csX1" fmla="*/ 3063241 w 3063241"/>
              <a:gd name="csY1" fmla="*/ 0 h 752149"/>
              <a:gd name="csX2" fmla="*/ 3063241 w 3063241"/>
              <a:gd name="csY2" fmla="*/ 752149 h 752149"/>
              <a:gd name="csX3" fmla="*/ 0 w 3063241"/>
              <a:gd name="csY3" fmla="*/ 752149 h 752149"/>
              <a:gd name="csX4" fmla="*/ 0 w 3063241"/>
              <a:gd name="csY4" fmla="*/ 0 h 7521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063241" h="752149" fill="none" extrusionOk="0">
                <a:moveTo>
                  <a:pt x="0" y="0"/>
                </a:moveTo>
                <a:cubicBezTo>
                  <a:pt x="990022" y="41971"/>
                  <a:pt x="1785981" y="54769"/>
                  <a:pt x="3063241" y="0"/>
                </a:cubicBezTo>
                <a:cubicBezTo>
                  <a:pt x="3101239" y="320245"/>
                  <a:pt x="3042402" y="408682"/>
                  <a:pt x="3063241" y="752149"/>
                </a:cubicBezTo>
                <a:cubicBezTo>
                  <a:pt x="2706054" y="674619"/>
                  <a:pt x="1324192" y="698900"/>
                  <a:pt x="0" y="752149"/>
                </a:cubicBezTo>
                <a:cubicBezTo>
                  <a:pt x="-20863" y="611973"/>
                  <a:pt x="-42889" y="146868"/>
                  <a:pt x="0" y="0"/>
                </a:cubicBezTo>
                <a:close/>
              </a:path>
              <a:path w="3063241" h="752149" stroke="0" extrusionOk="0">
                <a:moveTo>
                  <a:pt x="0" y="0"/>
                </a:moveTo>
                <a:cubicBezTo>
                  <a:pt x="1483791" y="11952"/>
                  <a:pt x="2597677" y="35361"/>
                  <a:pt x="3063241" y="0"/>
                </a:cubicBezTo>
                <a:cubicBezTo>
                  <a:pt x="3002685" y="193569"/>
                  <a:pt x="3104719" y="555748"/>
                  <a:pt x="3063241" y="752149"/>
                </a:cubicBezTo>
                <a:cubicBezTo>
                  <a:pt x="2694698" y="589458"/>
                  <a:pt x="364014" y="815233"/>
                  <a:pt x="0" y="752149"/>
                </a:cubicBezTo>
                <a:cubicBezTo>
                  <a:pt x="44119" y="620885"/>
                  <a:pt x="-14642" y="91617"/>
                  <a:pt x="0" y="0"/>
                </a:cubicBezTo>
                <a:close/>
              </a:path>
            </a:pathLst>
          </a:custGeom>
          <a:solidFill>
            <a:srgbClr val="E3352E"/>
          </a:solidFill>
          <a:ln w="57150">
            <a:noFill/>
            <a:extLst>
              <a:ext uri="{C807C97D-BFC1-408E-A445-0C87EB9F89A2}">
                <ask:lineSketchStyleProps xmlns:ask="http://schemas.microsoft.com/office/drawing/2018/sketchyshapes" sd="258733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9D3082E-9BC5-7D82-6597-2D01F5EEAEDD}"/>
              </a:ext>
            </a:extLst>
          </p:cNvPr>
          <p:cNvSpPr txBox="1">
            <a:spLocks/>
          </p:cNvSpPr>
          <p:nvPr/>
        </p:nvSpPr>
        <p:spPr>
          <a:xfrm>
            <a:off x="478606" y="5127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</a:t>
            </a:r>
            <a:r>
              <a:rPr lang="fr-FR" sz="4000" b="1" dirty="0">
                <a:solidFill>
                  <a:srgbClr val="0A5745"/>
                </a:solidFill>
                <a:latin typeface="Avenir Next LT Pro" panose="020B0504020202020204" pitchFamily="34" charset="0"/>
              </a:rPr>
              <a:t> </a:t>
            </a:r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2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Restauration</a:t>
            </a:r>
          </a:p>
        </p:txBody>
      </p:sp>
    </p:spTree>
    <p:extLst>
      <p:ext uri="{BB962C8B-B14F-4D97-AF65-F5344CB8AC3E}">
        <p14:creationId xmlns:p14="http://schemas.microsoft.com/office/powerpoint/2010/main" val="16973688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93694-64EE-74DC-6DD5-17B263D6B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442274-39FC-0449-7D67-1033672BC9A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3FF229-A12F-F91C-7F51-029FE9CA5C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49F6161C-6E0E-6806-8FA6-51A79EC69B82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boisson gazeuse, Boîte de conserv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8ED91507-0445-8B00-8BF4-53FD34A2F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355" y="0"/>
            <a:ext cx="480080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0C8E5A6-256D-4A9D-EE58-902CF174AEE2}"/>
              </a:ext>
            </a:extLst>
          </p:cNvPr>
          <p:cNvSpPr/>
          <p:nvPr/>
        </p:nvSpPr>
        <p:spPr>
          <a:xfrm>
            <a:off x="0" y="482291"/>
            <a:ext cx="3063241" cy="752149"/>
          </a:xfrm>
          <a:custGeom>
            <a:avLst/>
            <a:gdLst>
              <a:gd name="csX0" fmla="*/ 0 w 3063241"/>
              <a:gd name="csY0" fmla="*/ 0 h 752149"/>
              <a:gd name="csX1" fmla="*/ 3063241 w 3063241"/>
              <a:gd name="csY1" fmla="*/ 0 h 752149"/>
              <a:gd name="csX2" fmla="*/ 3063241 w 3063241"/>
              <a:gd name="csY2" fmla="*/ 752149 h 752149"/>
              <a:gd name="csX3" fmla="*/ 0 w 3063241"/>
              <a:gd name="csY3" fmla="*/ 752149 h 752149"/>
              <a:gd name="csX4" fmla="*/ 0 w 3063241"/>
              <a:gd name="csY4" fmla="*/ 0 h 7521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063241" h="752149" fill="none" extrusionOk="0">
                <a:moveTo>
                  <a:pt x="0" y="0"/>
                </a:moveTo>
                <a:cubicBezTo>
                  <a:pt x="990022" y="41971"/>
                  <a:pt x="1785981" y="54769"/>
                  <a:pt x="3063241" y="0"/>
                </a:cubicBezTo>
                <a:cubicBezTo>
                  <a:pt x="3101239" y="320245"/>
                  <a:pt x="3042402" y="408682"/>
                  <a:pt x="3063241" y="752149"/>
                </a:cubicBezTo>
                <a:cubicBezTo>
                  <a:pt x="2706054" y="674619"/>
                  <a:pt x="1324192" y="698900"/>
                  <a:pt x="0" y="752149"/>
                </a:cubicBezTo>
                <a:cubicBezTo>
                  <a:pt x="-20863" y="611973"/>
                  <a:pt x="-42889" y="146868"/>
                  <a:pt x="0" y="0"/>
                </a:cubicBezTo>
                <a:close/>
              </a:path>
              <a:path w="3063241" h="752149" stroke="0" extrusionOk="0">
                <a:moveTo>
                  <a:pt x="0" y="0"/>
                </a:moveTo>
                <a:cubicBezTo>
                  <a:pt x="1483791" y="11952"/>
                  <a:pt x="2597677" y="35361"/>
                  <a:pt x="3063241" y="0"/>
                </a:cubicBezTo>
                <a:cubicBezTo>
                  <a:pt x="3002685" y="193569"/>
                  <a:pt x="3104719" y="555748"/>
                  <a:pt x="3063241" y="752149"/>
                </a:cubicBezTo>
                <a:cubicBezTo>
                  <a:pt x="2694698" y="589458"/>
                  <a:pt x="364014" y="815233"/>
                  <a:pt x="0" y="752149"/>
                </a:cubicBezTo>
                <a:cubicBezTo>
                  <a:pt x="44119" y="620885"/>
                  <a:pt x="-14642" y="91617"/>
                  <a:pt x="0" y="0"/>
                </a:cubicBezTo>
                <a:close/>
              </a:path>
            </a:pathLst>
          </a:custGeom>
          <a:solidFill>
            <a:srgbClr val="E3352E"/>
          </a:solidFill>
          <a:ln w="57150">
            <a:noFill/>
            <a:extLst>
              <a:ext uri="{C807C97D-BFC1-408E-A445-0C87EB9F89A2}">
                <ask:lineSketchStyleProps xmlns:ask="http://schemas.microsoft.com/office/drawing/2018/sketchyshapes" sd="258733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55724D0-9820-9F53-C9A9-7F18CEA0CC18}"/>
              </a:ext>
            </a:extLst>
          </p:cNvPr>
          <p:cNvSpPr txBox="1">
            <a:spLocks/>
          </p:cNvSpPr>
          <p:nvPr/>
        </p:nvSpPr>
        <p:spPr>
          <a:xfrm>
            <a:off x="478606" y="5127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</a:t>
            </a:r>
            <a:r>
              <a:rPr lang="fr-FR" sz="4000" b="1" dirty="0">
                <a:solidFill>
                  <a:srgbClr val="0A5745"/>
                </a:solidFill>
                <a:latin typeface="Avenir Next LT Pro" panose="020B0504020202020204" pitchFamily="34" charset="0"/>
              </a:rPr>
              <a:t> </a:t>
            </a:r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2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Revendeurs</a:t>
            </a:r>
          </a:p>
        </p:txBody>
      </p:sp>
    </p:spTree>
    <p:extLst>
      <p:ext uri="{BB962C8B-B14F-4D97-AF65-F5344CB8AC3E}">
        <p14:creationId xmlns:p14="http://schemas.microsoft.com/office/powerpoint/2010/main" val="2710297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493DE-630B-053E-0C92-EFF86881A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603D8C-4D83-EF62-A5D4-C4014906DD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947B29-AC00-5D08-C423-952175196A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9CCFDEE-593F-9FD4-E952-FDD55BECCF80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1" name="Image 10" descr="Une image contenant texte, étiquette, Empaquetage et étiquetage, logo&#10;&#10;Le contenu généré par l’IA peut être incorrect.">
            <a:extLst>
              <a:ext uri="{FF2B5EF4-FFF2-40B4-BE49-F238E27FC236}">
                <a16:creationId xmlns:a16="http://schemas.microsoft.com/office/drawing/2014/main" id="{F3EED908-C11B-9FB8-55EC-548B9D6E7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521" y="0"/>
            <a:ext cx="480080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19907DB-E82A-D691-85AC-D37D24CE4598}"/>
              </a:ext>
            </a:extLst>
          </p:cNvPr>
          <p:cNvSpPr/>
          <p:nvPr/>
        </p:nvSpPr>
        <p:spPr>
          <a:xfrm>
            <a:off x="0" y="482291"/>
            <a:ext cx="3695595" cy="752149"/>
          </a:xfrm>
          <a:custGeom>
            <a:avLst/>
            <a:gdLst>
              <a:gd name="csX0" fmla="*/ 0 w 3695595"/>
              <a:gd name="csY0" fmla="*/ 0 h 752149"/>
              <a:gd name="csX1" fmla="*/ 3695595 w 3695595"/>
              <a:gd name="csY1" fmla="*/ 0 h 752149"/>
              <a:gd name="csX2" fmla="*/ 3695595 w 3695595"/>
              <a:gd name="csY2" fmla="*/ 752149 h 752149"/>
              <a:gd name="csX3" fmla="*/ 0 w 3695595"/>
              <a:gd name="csY3" fmla="*/ 752149 h 752149"/>
              <a:gd name="csX4" fmla="*/ 0 w 3695595"/>
              <a:gd name="csY4" fmla="*/ 0 h 7521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3695595" h="752149" fill="none" extrusionOk="0">
                <a:moveTo>
                  <a:pt x="0" y="0"/>
                </a:moveTo>
                <a:cubicBezTo>
                  <a:pt x="1283113" y="41971"/>
                  <a:pt x="2488290" y="54769"/>
                  <a:pt x="3695595" y="0"/>
                </a:cubicBezTo>
                <a:cubicBezTo>
                  <a:pt x="3733593" y="320245"/>
                  <a:pt x="3674756" y="408682"/>
                  <a:pt x="3695595" y="752149"/>
                </a:cubicBezTo>
                <a:cubicBezTo>
                  <a:pt x="3153373" y="674619"/>
                  <a:pt x="588510" y="698900"/>
                  <a:pt x="0" y="752149"/>
                </a:cubicBezTo>
                <a:cubicBezTo>
                  <a:pt x="-20863" y="611973"/>
                  <a:pt x="-42889" y="146868"/>
                  <a:pt x="0" y="0"/>
                </a:cubicBezTo>
                <a:close/>
              </a:path>
              <a:path w="3695595" h="752149" stroke="0" extrusionOk="0">
                <a:moveTo>
                  <a:pt x="0" y="0"/>
                </a:moveTo>
                <a:cubicBezTo>
                  <a:pt x="1410114" y="11952"/>
                  <a:pt x="2320339" y="35361"/>
                  <a:pt x="3695595" y="0"/>
                </a:cubicBezTo>
                <a:cubicBezTo>
                  <a:pt x="3635039" y="193569"/>
                  <a:pt x="3737073" y="555748"/>
                  <a:pt x="3695595" y="752149"/>
                </a:cubicBezTo>
                <a:cubicBezTo>
                  <a:pt x="1878982" y="589458"/>
                  <a:pt x="1602584" y="815233"/>
                  <a:pt x="0" y="752149"/>
                </a:cubicBezTo>
                <a:cubicBezTo>
                  <a:pt x="44119" y="620885"/>
                  <a:pt x="-14642" y="91617"/>
                  <a:pt x="0" y="0"/>
                </a:cubicBezTo>
                <a:close/>
              </a:path>
            </a:pathLst>
          </a:custGeom>
          <a:solidFill>
            <a:srgbClr val="E3352E"/>
          </a:solidFill>
          <a:ln w="57150">
            <a:noFill/>
            <a:extLst>
              <a:ext uri="{C807C97D-BFC1-408E-A445-0C87EB9F89A2}">
                <ask:lineSketchStyleProps xmlns:ask="http://schemas.microsoft.com/office/drawing/2018/sketchyshapes" sd="258733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4E3638B-03D8-5CE6-269B-2DFA31BC9BB3}"/>
              </a:ext>
            </a:extLst>
          </p:cNvPr>
          <p:cNvSpPr txBox="1">
            <a:spLocks/>
          </p:cNvSpPr>
          <p:nvPr/>
        </p:nvSpPr>
        <p:spPr>
          <a:xfrm>
            <a:off x="478606" y="5127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spc="-150" dirty="0">
                <a:solidFill>
                  <a:schemeClr val="bg1"/>
                </a:solidFill>
                <a:latin typeface="Avenir Next LT Pro" panose="020B0504020202020204" pitchFamily="34" charset="0"/>
              </a:rPr>
              <a:t>Supplément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96588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5E431-90B7-8C67-617C-1A432FF2C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2172A98-1630-D21A-B3F4-38F5910A85B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952195B-BE41-6421-575C-E1A28CA4A3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391598D-EB22-184A-E4E5-A88009AD03D7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endParaRPr lang="fr-FR" sz="24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1" name="Image 10" descr="Une image contenant texte, étiquette, Empaquetage et étiquetage, logo&#10;&#10;Le contenu généré par l’IA peut être incorrect.">
            <a:extLst>
              <a:ext uri="{FF2B5EF4-FFF2-40B4-BE49-F238E27FC236}">
                <a16:creationId xmlns:a16="http://schemas.microsoft.com/office/drawing/2014/main" id="{C0233F0C-8717-E7BB-D860-29A9CCE5F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430" y="4871625"/>
            <a:ext cx="1260056" cy="1800000"/>
          </a:xfrm>
          <a:prstGeom prst="rect">
            <a:avLst/>
          </a:prstGeom>
        </p:spPr>
      </p:pic>
      <p:pic>
        <p:nvPicPr>
          <p:cNvPr id="3" name="Image 2" descr="Une image contenant texte, boisson gazeuse, Boîte de conserve, Empaquetage et étiquetage&#10;&#10;Le contenu généré par l’IA peut être incorrect.">
            <a:extLst>
              <a:ext uri="{FF2B5EF4-FFF2-40B4-BE49-F238E27FC236}">
                <a16:creationId xmlns:a16="http://schemas.microsoft.com/office/drawing/2014/main" id="{6A4B4BE5-0564-2A75-6C8F-00F6FAE44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223" y="4860227"/>
            <a:ext cx="1260056" cy="1800000"/>
          </a:xfrm>
          <a:prstGeom prst="rect">
            <a:avLst/>
          </a:prstGeom>
        </p:spPr>
      </p:pic>
      <p:pic>
        <p:nvPicPr>
          <p:cNvPr id="7" name="Image 6" descr="Une image contenant texte, boisson gazeuse, Empaquetage et étiquetage, Boîte de conserve&#10;&#10;Le contenu généré par l’IA peut être incorrect.">
            <a:extLst>
              <a:ext uri="{FF2B5EF4-FFF2-40B4-BE49-F238E27FC236}">
                <a16:creationId xmlns:a16="http://schemas.microsoft.com/office/drawing/2014/main" id="{DD768821-DD95-DFBA-F942-4E12BD35E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624" y="4860227"/>
            <a:ext cx="1260056" cy="1800000"/>
          </a:xfrm>
          <a:prstGeom prst="rect">
            <a:avLst/>
          </a:prstGeom>
        </p:spPr>
      </p:pic>
      <p:pic>
        <p:nvPicPr>
          <p:cNvPr id="8" name="Image 7" descr="Une image contenant texte, Boîte de conserve, boisson gazeuse, étiquette&#10;&#10;Le contenu généré par l’IA peut être incorrect.">
            <a:extLst>
              <a:ext uri="{FF2B5EF4-FFF2-40B4-BE49-F238E27FC236}">
                <a16:creationId xmlns:a16="http://schemas.microsoft.com/office/drawing/2014/main" id="{6FC680B1-8985-4988-67F6-381EF1A496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570" y="4860227"/>
            <a:ext cx="1260056" cy="1800000"/>
          </a:xfrm>
          <a:prstGeom prst="rect">
            <a:avLst/>
          </a:prstGeom>
        </p:spPr>
      </p:pic>
      <p:pic>
        <p:nvPicPr>
          <p:cNvPr id="10" name="Image 9" descr="Une image contenant texte, Boîte de conserve, étiquette, boisson gazeuse&#10;&#10;Le contenu généré par l’IA peut être incorrect.">
            <a:extLst>
              <a:ext uri="{FF2B5EF4-FFF2-40B4-BE49-F238E27FC236}">
                <a16:creationId xmlns:a16="http://schemas.microsoft.com/office/drawing/2014/main" id="{6E4B0CA3-0DAD-1986-F272-89CAED5BB5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627" y="4860227"/>
            <a:ext cx="1260056" cy="1800000"/>
          </a:xfrm>
          <a:prstGeom prst="rect">
            <a:avLst/>
          </a:prstGeom>
        </p:spPr>
      </p:pic>
      <p:pic>
        <p:nvPicPr>
          <p:cNvPr id="12" name="Image 11" descr="Une image contenant texte, Électroménager, cylindre, électroménager&#10;&#10;Le contenu généré par l’IA peut être incorrect.">
            <a:extLst>
              <a:ext uri="{FF2B5EF4-FFF2-40B4-BE49-F238E27FC236}">
                <a16:creationId xmlns:a16="http://schemas.microsoft.com/office/drawing/2014/main" id="{B5103C49-444D-B424-0E4A-87E7CB7A4B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21" y="4860227"/>
            <a:ext cx="1260050" cy="1800000"/>
          </a:xfrm>
          <a:prstGeom prst="rect">
            <a:avLst/>
          </a:prstGeom>
        </p:spPr>
      </p:pic>
      <p:pic>
        <p:nvPicPr>
          <p:cNvPr id="13" name="Image 12" descr="Une image contenant texte, boisson gazeuse, graphisme, Boîte de conserve&#10;&#10;Le contenu généré par l’IA peut être incorrect.">
            <a:extLst>
              <a:ext uri="{FF2B5EF4-FFF2-40B4-BE49-F238E27FC236}">
                <a16:creationId xmlns:a16="http://schemas.microsoft.com/office/drawing/2014/main" id="{981DF248-8E0A-1234-7468-3EBA48F0C42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898" y="2885250"/>
            <a:ext cx="1260459" cy="1800000"/>
          </a:xfrm>
          <a:prstGeom prst="rect">
            <a:avLst/>
          </a:prstGeom>
        </p:spPr>
      </p:pic>
      <p:pic>
        <p:nvPicPr>
          <p:cNvPr id="14" name="Image 13" descr="Une image contenant texte, boisson gazeuse, graphisme, étiquette autocollante&#10;&#10;Le contenu généré par l’IA peut être incorrect.">
            <a:extLst>
              <a:ext uri="{FF2B5EF4-FFF2-40B4-BE49-F238E27FC236}">
                <a16:creationId xmlns:a16="http://schemas.microsoft.com/office/drawing/2014/main" id="{18E6CF60-E71D-9E39-50FB-BBB665FEE3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376" y="2885250"/>
            <a:ext cx="1260459" cy="1800000"/>
          </a:xfrm>
          <a:prstGeom prst="rect">
            <a:avLst/>
          </a:prstGeom>
        </p:spPr>
      </p:pic>
      <p:pic>
        <p:nvPicPr>
          <p:cNvPr id="15" name="Image 14" descr="Une image contenant texte, batterie, intérieur&#10;&#10;Le contenu généré par l’IA peut être incorrect.">
            <a:extLst>
              <a:ext uri="{FF2B5EF4-FFF2-40B4-BE49-F238E27FC236}">
                <a16:creationId xmlns:a16="http://schemas.microsoft.com/office/drawing/2014/main" id="{16EAF75F-46C1-156E-0BEB-0DC1815D26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21" y="2885250"/>
            <a:ext cx="1260459" cy="1800000"/>
          </a:xfrm>
          <a:prstGeom prst="rect">
            <a:avLst/>
          </a:prstGeom>
        </p:spPr>
      </p:pic>
      <p:pic>
        <p:nvPicPr>
          <p:cNvPr id="16" name="Image 15" descr="Une image contenant texte, boisson gazeuse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5AB43BA6-B7FA-BE08-82AA-52E345226A0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506" y="2885250"/>
            <a:ext cx="1260459" cy="1800000"/>
          </a:xfrm>
          <a:prstGeom prst="rect">
            <a:avLst/>
          </a:prstGeom>
        </p:spPr>
      </p:pic>
      <p:pic>
        <p:nvPicPr>
          <p:cNvPr id="17" name="Image 16" descr="Une image contenant texte, boisson gazeuse, étiquette autocollante, Graphique&#10;&#10;Le contenu généré par l’IA peut être incorrect.">
            <a:extLst>
              <a:ext uri="{FF2B5EF4-FFF2-40B4-BE49-F238E27FC236}">
                <a16:creationId xmlns:a16="http://schemas.microsoft.com/office/drawing/2014/main" id="{E835EB3F-BFC7-8AEA-6C15-11CDFE7CF06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223" y="2880810"/>
            <a:ext cx="1260459" cy="1800000"/>
          </a:xfrm>
          <a:prstGeom prst="rect">
            <a:avLst/>
          </a:prstGeom>
        </p:spPr>
      </p:pic>
      <p:pic>
        <p:nvPicPr>
          <p:cNvPr id="18" name="Image 17" descr="Une image contenant texte, Boîte de conserve, boisson gazeuse, étiquette&#10;&#10;Le contenu généré par l’IA peut être incorrect.">
            <a:extLst>
              <a:ext uri="{FF2B5EF4-FFF2-40B4-BE49-F238E27FC236}">
                <a16:creationId xmlns:a16="http://schemas.microsoft.com/office/drawing/2014/main" id="{ED2DB1E7-1298-3FD0-7532-14FE54B590F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450430" y="2880810"/>
            <a:ext cx="1254797" cy="1800000"/>
          </a:xfrm>
          <a:prstGeom prst="rect">
            <a:avLst/>
          </a:prstGeom>
        </p:spPr>
      </p:pic>
      <p:pic>
        <p:nvPicPr>
          <p:cNvPr id="19" name="Image 18" descr="Une image contenant texte, affiche, graphisme, Publicité&#10;&#10;Le contenu généré par l’IA peut être incorrect.">
            <a:extLst>
              <a:ext uri="{FF2B5EF4-FFF2-40B4-BE49-F238E27FC236}">
                <a16:creationId xmlns:a16="http://schemas.microsoft.com/office/drawing/2014/main" id="{A6136CD5-313E-E1E4-C8DC-9E2AE1C993D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5" y="910273"/>
            <a:ext cx="1260457" cy="1800000"/>
          </a:xfrm>
          <a:prstGeom prst="rect">
            <a:avLst/>
          </a:prstGeom>
        </p:spPr>
      </p:pic>
      <p:pic>
        <p:nvPicPr>
          <p:cNvPr id="20" name="Image 19" descr="Une image contenant texte, affiche, graphisme, Publicité&#10;&#10;Le contenu généré par l’IA peut être incorrect.">
            <a:extLst>
              <a:ext uri="{FF2B5EF4-FFF2-40B4-BE49-F238E27FC236}">
                <a16:creationId xmlns:a16="http://schemas.microsoft.com/office/drawing/2014/main" id="{067D4EEC-3BAA-7617-25AF-BE277180E73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504" y="910273"/>
            <a:ext cx="1260457" cy="1800000"/>
          </a:xfrm>
          <a:prstGeom prst="rect">
            <a:avLst/>
          </a:prstGeom>
        </p:spPr>
      </p:pic>
      <p:pic>
        <p:nvPicPr>
          <p:cNvPr id="21" name="Image 20" descr="Une image contenant texte, affiche, Marque, conception&#10;&#10;Le contenu généré par l’IA peut être incorrect.">
            <a:extLst>
              <a:ext uri="{FF2B5EF4-FFF2-40B4-BE49-F238E27FC236}">
                <a16:creationId xmlns:a16="http://schemas.microsoft.com/office/drawing/2014/main" id="{F9FD2F31-EA7D-C8EB-AE66-7DC34FC5354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621" y="910273"/>
            <a:ext cx="1260457" cy="1800000"/>
          </a:xfrm>
          <a:prstGeom prst="rect">
            <a:avLst/>
          </a:prstGeom>
        </p:spPr>
      </p:pic>
      <p:pic>
        <p:nvPicPr>
          <p:cNvPr id="22" name="Image 21" descr="Une image contenant texte, affiche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832F1B12-F383-C0D9-A3CF-106790F1AD4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096" y="910273"/>
            <a:ext cx="1260457" cy="1800000"/>
          </a:xfrm>
          <a:prstGeom prst="rect">
            <a:avLst/>
          </a:prstGeom>
        </p:spPr>
      </p:pic>
      <p:pic>
        <p:nvPicPr>
          <p:cNvPr id="23" name="Image 22" descr="Une image contenant texte, affiche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FD5CA2D5-D123-BDBB-7544-3F9DC8A04D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223" y="923297"/>
            <a:ext cx="1260457" cy="1800000"/>
          </a:xfrm>
          <a:prstGeom prst="rect">
            <a:avLst/>
          </a:prstGeom>
        </p:spPr>
      </p:pic>
      <p:pic>
        <p:nvPicPr>
          <p:cNvPr id="24" name="Image 23" descr="Une image contenant texte, boisson gazeuse, bouteille, Publicité&#10;&#10;Le contenu généré par l’IA peut être incorrect.">
            <a:extLst>
              <a:ext uri="{FF2B5EF4-FFF2-40B4-BE49-F238E27FC236}">
                <a16:creationId xmlns:a16="http://schemas.microsoft.com/office/drawing/2014/main" id="{29C945A0-A63E-C55A-9EF1-1DB43C5AC57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488" y="923297"/>
            <a:ext cx="1260457" cy="1800000"/>
          </a:xfrm>
          <a:prstGeom prst="rect">
            <a:avLst/>
          </a:prstGeom>
        </p:spPr>
      </p:pic>
      <p:sp>
        <p:nvSpPr>
          <p:cNvPr id="25" name="Titre 1">
            <a:extLst>
              <a:ext uri="{FF2B5EF4-FFF2-40B4-BE49-F238E27FC236}">
                <a16:creationId xmlns:a16="http://schemas.microsoft.com/office/drawing/2014/main" id="{B53F3FA4-DD3D-585F-516D-A75BD39DBE8E}"/>
              </a:ext>
            </a:extLst>
          </p:cNvPr>
          <p:cNvSpPr txBox="1">
            <a:spLocks/>
          </p:cNvSpPr>
          <p:nvPr/>
        </p:nvSpPr>
        <p:spPr>
          <a:xfrm>
            <a:off x="2673580" y="219819"/>
            <a:ext cx="2669741" cy="60296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D58C843C-2421-A300-F9E1-036F7E3E340F}"/>
              </a:ext>
            </a:extLst>
          </p:cNvPr>
          <p:cNvCxnSpPr/>
          <p:nvPr/>
        </p:nvCxnSpPr>
        <p:spPr>
          <a:xfrm>
            <a:off x="4840621" y="521302"/>
            <a:ext cx="12553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D7C1922C-C309-A0FE-82C1-F647C4F54C00}"/>
              </a:ext>
            </a:extLst>
          </p:cNvPr>
          <p:cNvCxnSpPr/>
          <p:nvPr/>
        </p:nvCxnSpPr>
        <p:spPr>
          <a:xfrm>
            <a:off x="1779795" y="521302"/>
            <a:ext cx="12553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itre 1">
            <a:extLst>
              <a:ext uri="{FF2B5EF4-FFF2-40B4-BE49-F238E27FC236}">
                <a16:creationId xmlns:a16="http://schemas.microsoft.com/office/drawing/2014/main" id="{1168A7DA-EA52-2CDC-571A-D01B5971D5B4}"/>
              </a:ext>
            </a:extLst>
          </p:cNvPr>
          <p:cNvSpPr txBox="1">
            <a:spLocks/>
          </p:cNvSpPr>
          <p:nvPr/>
        </p:nvSpPr>
        <p:spPr>
          <a:xfrm>
            <a:off x="6932073" y="221376"/>
            <a:ext cx="2669741" cy="60296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28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2</a:t>
            </a:r>
            <a:endParaRPr lang="fr-FR" sz="28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464E70F1-95AD-CE89-FF4A-664B9D9685C9}"/>
              </a:ext>
            </a:extLst>
          </p:cNvPr>
          <p:cNvCxnSpPr>
            <a:cxnSpLocks/>
          </p:cNvCxnSpPr>
          <p:nvPr/>
        </p:nvCxnSpPr>
        <p:spPr>
          <a:xfrm>
            <a:off x="9099114" y="522859"/>
            <a:ext cx="5111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EB6C3DDE-4646-8141-EBBD-CEB1F874C21F}"/>
              </a:ext>
            </a:extLst>
          </p:cNvPr>
          <p:cNvCxnSpPr>
            <a:cxnSpLocks/>
          </p:cNvCxnSpPr>
          <p:nvPr/>
        </p:nvCxnSpPr>
        <p:spPr>
          <a:xfrm>
            <a:off x="6906506" y="522859"/>
            <a:ext cx="51286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itre 1">
            <a:extLst>
              <a:ext uri="{FF2B5EF4-FFF2-40B4-BE49-F238E27FC236}">
                <a16:creationId xmlns:a16="http://schemas.microsoft.com/office/drawing/2014/main" id="{045F013F-3D0F-C18C-58BD-26DC17D21C18}"/>
              </a:ext>
            </a:extLst>
          </p:cNvPr>
          <p:cNvSpPr txBox="1">
            <a:spLocks/>
          </p:cNvSpPr>
          <p:nvPr/>
        </p:nvSpPr>
        <p:spPr>
          <a:xfrm>
            <a:off x="9797118" y="230000"/>
            <a:ext cx="2669741" cy="60296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2800" b="1" spc="-150" dirty="0">
                <a:solidFill>
                  <a:schemeClr val="bg1"/>
                </a:solidFill>
                <a:latin typeface="Avenir Next LT Pro" panose="020B0504020202020204" pitchFamily="34" charset="0"/>
              </a:rPr>
              <a:t>Supplément</a:t>
            </a:r>
            <a:endParaRPr lang="fr-FR" sz="2800" spc="-15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8" name="Titre 1">
            <a:extLst>
              <a:ext uri="{FF2B5EF4-FFF2-40B4-BE49-F238E27FC236}">
                <a16:creationId xmlns:a16="http://schemas.microsoft.com/office/drawing/2014/main" id="{7F50164A-F266-CF11-CBDF-A9BC7737E014}"/>
              </a:ext>
            </a:extLst>
          </p:cNvPr>
          <p:cNvSpPr txBox="1">
            <a:spLocks/>
          </p:cNvSpPr>
          <p:nvPr/>
        </p:nvSpPr>
        <p:spPr>
          <a:xfrm>
            <a:off x="110927" y="1508790"/>
            <a:ext cx="1561038" cy="60296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28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Piste1</a:t>
            </a:r>
            <a:endParaRPr lang="fr-FR" sz="32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9" name="Titre 1">
            <a:extLst>
              <a:ext uri="{FF2B5EF4-FFF2-40B4-BE49-F238E27FC236}">
                <a16:creationId xmlns:a16="http://schemas.microsoft.com/office/drawing/2014/main" id="{EA28FA38-1A6D-744D-B68B-56D0FE1A715D}"/>
              </a:ext>
            </a:extLst>
          </p:cNvPr>
          <p:cNvSpPr txBox="1">
            <a:spLocks/>
          </p:cNvSpPr>
          <p:nvPr/>
        </p:nvSpPr>
        <p:spPr>
          <a:xfrm>
            <a:off x="150722" y="3479327"/>
            <a:ext cx="1561038" cy="60296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28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2</a:t>
            </a:r>
          </a:p>
        </p:txBody>
      </p:sp>
      <p:sp>
        <p:nvSpPr>
          <p:cNvPr id="40" name="Titre 1">
            <a:extLst>
              <a:ext uri="{FF2B5EF4-FFF2-40B4-BE49-F238E27FC236}">
                <a16:creationId xmlns:a16="http://schemas.microsoft.com/office/drawing/2014/main" id="{6C009507-BCDD-877B-EFA8-B3014110A475}"/>
              </a:ext>
            </a:extLst>
          </p:cNvPr>
          <p:cNvSpPr txBox="1">
            <a:spLocks/>
          </p:cNvSpPr>
          <p:nvPr/>
        </p:nvSpPr>
        <p:spPr>
          <a:xfrm>
            <a:off x="150722" y="5449864"/>
            <a:ext cx="1561038" cy="60296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2800" dirty="0">
                <a:solidFill>
                  <a:schemeClr val="bg1"/>
                </a:solidFill>
                <a:latin typeface="Avenir Next LT Pro" panose="020B0504020202020204" pitchFamily="34" charset="0"/>
              </a:rPr>
              <a:t>Piste 3</a:t>
            </a:r>
          </a:p>
        </p:txBody>
      </p:sp>
    </p:spTree>
    <p:extLst>
      <p:ext uri="{BB962C8B-B14F-4D97-AF65-F5344CB8AC3E}">
        <p14:creationId xmlns:p14="http://schemas.microsoft.com/office/powerpoint/2010/main" val="90052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BC6FD-F890-019F-800D-773848D1E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7A65AE-6F60-0FC9-45DC-80431C501B1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476EB6-79B8-406B-C6B9-1C6C635E3D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6" name="Image 5" descr="Une image contenant texte, affiche, graphisme, Publicité&#10;&#10;Le contenu généré par l’IA peut être incorrect.">
            <a:extLst>
              <a:ext uri="{FF2B5EF4-FFF2-40B4-BE49-F238E27FC236}">
                <a16:creationId xmlns:a16="http://schemas.microsoft.com/office/drawing/2014/main" id="{B5C0644C-2383-0E66-D78C-EE9CA0954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CCFCB8EA-E964-6527-BEC5-511E51672B28}"/>
              </a:ext>
            </a:extLst>
          </p:cNvPr>
          <p:cNvSpPr txBox="1">
            <a:spLocks/>
          </p:cNvSpPr>
          <p:nvPr/>
        </p:nvSpPr>
        <p:spPr>
          <a:xfrm>
            <a:off x="326206" y="418247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Restauration</a:t>
            </a:r>
            <a:endParaRPr lang="fr-FR" sz="40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0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34037-307B-518E-AEB2-924FD5FE7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FB12D1-0F5C-3D6E-3C9A-7E777453DB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422E7A-3D7C-2728-116D-72E406E073A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0CF337A8-B66B-425D-6F63-22CE3A841D7C}"/>
              </a:ext>
            </a:extLst>
          </p:cNvPr>
          <p:cNvSpPr txBox="1">
            <a:spLocks/>
          </p:cNvSpPr>
          <p:nvPr/>
        </p:nvSpPr>
        <p:spPr>
          <a:xfrm>
            <a:off x="326206" y="418247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3600" dirty="0">
                <a:solidFill>
                  <a:schemeClr val="bg1"/>
                </a:solidFill>
                <a:latin typeface="Avenir Next LT Pro" panose="020B0504020202020204" pitchFamily="34" charset="0"/>
              </a:rPr>
              <a:t>Revendeurs</a:t>
            </a:r>
            <a:endParaRPr lang="fr-FR" sz="40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7" name="Image 6" descr="Une image contenant texte, affiche, graphisme, Publicité&#10;&#10;Le contenu généré par l’IA peut être incorrect.">
            <a:extLst>
              <a:ext uri="{FF2B5EF4-FFF2-40B4-BE49-F238E27FC236}">
                <a16:creationId xmlns:a16="http://schemas.microsoft.com/office/drawing/2014/main" id="{523640E2-56C0-7588-6599-0148A6C13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96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E95D3-5228-6B13-27AC-B595E2989C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8A8397-4904-A2EF-243E-491355D431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C978148-0AF2-594B-BD6A-5D28953541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Image 4" descr="Une image contenant texte, affiche, Marque, conception&#10;&#10;Le contenu généré par l’IA peut être incorrect.">
            <a:extLst>
              <a:ext uri="{FF2B5EF4-FFF2-40B4-BE49-F238E27FC236}">
                <a16:creationId xmlns:a16="http://schemas.microsoft.com/office/drawing/2014/main" id="{BED19A4E-6304-607E-FF97-95AA8B3D8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0127866C-0D13-862C-B217-A014C50D1184}"/>
              </a:ext>
            </a:extLst>
          </p:cNvPr>
          <p:cNvSpPr txBox="1">
            <a:spLocks/>
          </p:cNvSpPr>
          <p:nvPr/>
        </p:nvSpPr>
        <p:spPr>
          <a:xfrm>
            <a:off x="326206" y="418247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Temps 1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Équipement</a:t>
            </a:r>
          </a:p>
        </p:txBody>
      </p:sp>
    </p:spTree>
    <p:extLst>
      <p:ext uri="{BB962C8B-B14F-4D97-AF65-F5344CB8AC3E}">
        <p14:creationId xmlns:p14="http://schemas.microsoft.com/office/powerpoint/2010/main" val="3296204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7FCAA-E5D1-895A-3440-E891F4E268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257821-7BDC-8D59-6B14-79F65C38C14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1A0C8A0-D751-6829-BBDB-C446880246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Image 4" descr="Une image contenant texte, affiche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830C567C-00FD-8045-7EAC-72F3399EE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1CFCD17-22C7-2979-C3A6-2505FE3AD7D3}"/>
              </a:ext>
            </a:extLst>
          </p:cNvPr>
          <p:cNvSpPr/>
          <p:nvPr/>
        </p:nvSpPr>
        <p:spPr>
          <a:xfrm>
            <a:off x="0" y="329891"/>
            <a:ext cx="2910841" cy="752149"/>
          </a:xfrm>
          <a:prstGeom prst="rect">
            <a:avLst/>
          </a:prstGeom>
          <a:solidFill>
            <a:srgbClr val="FBB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00A94AE-5D9F-FB07-FC57-908AF38D0678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rgbClr val="03554C"/>
                </a:solidFill>
                <a:latin typeface="Avenir Next LT Pro" panose="020B0504020202020204" pitchFamily="34" charset="0"/>
              </a:rPr>
              <a:t>Temps 2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Restauration</a:t>
            </a:r>
          </a:p>
        </p:txBody>
      </p:sp>
    </p:spTree>
    <p:extLst>
      <p:ext uri="{BB962C8B-B14F-4D97-AF65-F5344CB8AC3E}">
        <p14:creationId xmlns:p14="http://schemas.microsoft.com/office/powerpoint/2010/main" val="3632787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E0D72-4BF0-8003-E4A4-8AD589B644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80D2DE-5B57-BB3B-DC67-627ABEB3DB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D4D5F0-285D-06AB-E0FA-B8BC665FB28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5" name="Image 4" descr="Une image contenant texte, affiche, graphisme, Graphique&#10;&#10;Le contenu généré par l’IA peut être incorrect.">
            <a:extLst>
              <a:ext uri="{FF2B5EF4-FFF2-40B4-BE49-F238E27FC236}">
                <a16:creationId xmlns:a16="http://schemas.microsoft.com/office/drawing/2014/main" id="{356855CF-234B-AB36-EAEE-5E26F646D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E587F4C-974D-3E3D-884F-DD99A23737BA}"/>
              </a:ext>
            </a:extLst>
          </p:cNvPr>
          <p:cNvSpPr/>
          <p:nvPr/>
        </p:nvSpPr>
        <p:spPr>
          <a:xfrm>
            <a:off x="0" y="329891"/>
            <a:ext cx="2910841" cy="752149"/>
          </a:xfrm>
          <a:prstGeom prst="rect">
            <a:avLst/>
          </a:prstGeom>
          <a:solidFill>
            <a:srgbClr val="FBB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01B968F2-7D93-7E91-1515-1686F3E472A7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dirty="0">
                <a:solidFill>
                  <a:srgbClr val="03554C"/>
                </a:solidFill>
                <a:latin typeface="Avenir Next LT Pro" panose="020B0504020202020204" pitchFamily="34" charset="0"/>
              </a:rPr>
              <a:t>Temps 2</a:t>
            </a:r>
            <a:br>
              <a:rPr lang="fr-FR" sz="40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Revendeurs</a:t>
            </a:r>
          </a:p>
        </p:txBody>
      </p:sp>
    </p:spTree>
    <p:extLst>
      <p:ext uri="{BB962C8B-B14F-4D97-AF65-F5344CB8AC3E}">
        <p14:creationId xmlns:p14="http://schemas.microsoft.com/office/powerpoint/2010/main" val="2233109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13A2F-3D7D-DB73-97BF-F678DBE39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73581E-4957-74C8-83CF-AB3F1A253AC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200" b="1" dirty="0">
                <a:latin typeface="Avenir Next LT Pro" panose="020B0504020202020204" pitchFamily="34" charset="0"/>
              </a:rPr>
              <a:t>PRINCIPE ENTREE DE SECTEUR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B3E683-E3E1-5902-8D85-60E9B63B7F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1" name="Image 10" descr="Une image contenant texte, boisson gazeuse, bouteille, Publicité&#10;&#10;Le contenu généré par l’IA peut être incorrect.">
            <a:extLst>
              <a:ext uri="{FF2B5EF4-FFF2-40B4-BE49-F238E27FC236}">
                <a16:creationId xmlns:a16="http://schemas.microsoft.com/office/drawing/2014/main" id="{62C4EE3A-A85F-657E-F276-9C038695EC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829" y="0"/>
            <a:ext cx="4802342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4A21AA5-9C1B-66DD-8A4D-6A62E81EA14A}"/>
              </a:ext>
            </a:extLst>
          </p:cNvPr>
          <p:cNvSpPr/>
          <p:nvPr/>
        </p:nvSpPr>
        <p:spPr>
          <a:xfrm>
            <a:off x="-15240" y="329891"/>
            <a:ext cx="3496708" cy="752149"/>
          </a:xfrm>
          <a:prstGeom prst="rect">
            <a:avLst/>
          </a:prstGeom>
          <a:solidFill>
            <a:srgbClr val="FBBB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37824DF9-8CAA-71A0-4D78-E5A17AC6B7AC}"/>
              </a:ext>
            </a:extLst>
          </p:cNvPr>
          <p:cNvSpPr txBox="1">
            <a:spLocks/>
          </p:cNvSpPr>
          <p:nvPr/>
        </p:nvSpPr>
        <p:spPr>
          <a:xfrm>
            <a:off x="326206" y="360372"/>
            <a:ext cx="11188460" cy="14700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4000" b="1" spc="-150" dirty="0">
                <a:solidFill>
                  <a:srgbClr val="E4000B"/>
                </a:solidFill>
                <a:latin typeface="Avenir Next LT Pro" panose="020B0504020202020204" pitchFamily="34" charset="0"/>
              </a:rPr>
              <a:t>Supplément</a:t>
            </a:r>
          </a:p>
          <a:p>
            <a:pPr algn="l"/>
            <a:r>
              <a:rPr lang="fr-FR" sz="4000" dirty="0">
                <a:solidFill>
                  <a:schemeClr val="bg1"/>
                </a:solidFill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1793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B248CD-B983-68FD-BEB6-E1E8BD4556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966689-C2E7-BF5D-1E8E-C03D3CD504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770" y="2502439"/>
            <a:ext cx="11188460" cy="1470025"/>
          </a:xfrm>
        </p:spPr>
        <p:txBody>
          <a:bodyPr/>
          <a:lstStyle/>
          <a:p>
            <a:r>
              <a:rPr lang="fr-FR" sz="4000" b="1" u="sng" dirty="0">
                <a:latin typeface="Avenir Next LT Pro" panose="020B0504020202020204" pitchFamily="34" charset="0"/>
              </a:rPr>
              <a:t>#LES JOURS PRIX PROS</a:t>
            </a:r>
            <a:br>
              <a:rPr lang="fr-FR" sz="4000" b="1" u="sng" dirty="0">
                <a:latin typeface="Avenir Next LT Pro" panose="020B0504020202020204" pitchFamily="34" charset="0"/>
              </a:rPr>
            </a:br>
            <a:r>
              <a:rPr lang="fr-FR" sz="4000" b="1" dirty="0">
                <a:latin typeface="Avenir Next LT Pro" panose="020B0504020202020204" pitchFamily="34" charset="0"/>
              </a:rPr>
              <a:t>PISTE 2</a:t>
            </a:r>
            <a:endParaRPr lang="fr-FR" sz="48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95194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538D0DD3BB884F879E7A293BBEC3B4" ma:contentTypeVersion="7" ma:contentTypeDescription="Crée un document." ma:contentTypeScope="" ma:versionID="fa967d4e65d03d90354898ce260ac7de">
  <xsd:schema xmlns:xsd="http://www.w3.org/2001/XMLSchema" xmlns:xs="http://www.w3.org/2001/XMLSchema" xmlns:p="http://schemas.microsoft.com/office/2006/metadata/properties" xmlns:ns3="cff9fb1f-4cb5-40da-bc88-dae69ef8e188" xmlns:ns4="13055240-6747-4554-b766-35312c4273f3" targetNamespace="http://schemas.microsoft.com/office/2006/metadata/properties" ma:root="true" ma:fieldsID="bd6c354502184a8648ec17f382fd499d" ns3:_="" ns4:_="">
    <xsd:import namespace="cff9fb1f-4cb5-40da-bc88-dae69ef8e188"/>
    <xsd:import namespace="13055240-6747-4554-b766-35312c4273f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f9fb1f-4cb5-40da-bc88-dae69ef8e18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055240-6747-4554-b766-35312c4273f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ff9fb1f-4cb5-40da-bc88-dae69ef8e188" xsi:nil="true"/>
  </documentManagement>
</p:properties>
</file>

<file path=customXml/itemProps1.xml><?xml version="1.0" encoding="utf-8"?>
<ds:datastoreItem xmlns:ds="http://schemas.openxmlformats.org/officeDocument/2006/customXml" ds:itemID="{8FEEF3DB-C007-46AB-AC09-F684E8FB9E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6AAE81-0D92-4F10-BEFD-7D463F9870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f9fb1f-4cb5-40da-bc88-dae69ef8e188"/>
    <ds:schemaRef ds:uri="13055240-6747-4554-b766-35312c4273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92B3AB-C9FC-49E6-B2F3-383B68018533}">
  <ds:schemaRefs>
    <ds:schemaRef ds:uri="http://schemas.openxmlformats.org/package/2006/metadata/core-properties"/>
    <ds:schemaRef ds:uri="http://purl.org/dc/terms/"/>
    <ds:schemaRef ds:uri="13055240-6747-4554-b766-35312c4273f3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  <ds:schemaRef ds:uri="cff9fb1f-4cb5-40da-bc88-dae69ef8e188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33156</TotalTime>
  <Words>181</Words>
  <Application>Microsoft Office PowerPoint</Application>
  <PresentationFormat>Grand écran</PresentationFormat>
  <Paragraphs>48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8" baseType="lpstr">
      <vt:lpstr>Arial</vt:lpstr>
      <vt:lpstr>Calibri</vt:lpstr>
      <vt:lpstr>Avenir Next LT Pro</vt:lpstr>
      <vt:lpstr>Helvetica</vt:lpstr>
      <vt:lpstr>1_Thème Office</vt:lpstr>
      <vt:lpstr>METRO x LNB</vt:lpstr>
      <vt:lpstr>#LES JOURS PRIX PROS PISTE 1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#LES JOURS PRIX PROS PISTE 2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#LES JOURS PRIX PROS PISTE 3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  <vt:lpstr>PRINCIPE ENTREE DE SECTEUR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Perrine RODIER</dc:creator>
  <cp:lastModifiedBy>Manon TOULI - Le Nouveau Bélier</cp:lastModifiedBy>
  <cp:revision>835</cp:revision>
  <cp:lastPrinted>2023-03-06T14:00:03Z</cp:lastPrinted>
  <dcterms:created xsi:type="dcterms:W3CDTF">2018-09-12T14:44:28Z</dcterms:created>
  <dcterms:modified xsi:type="dcterms:W3CDTF">2026-02-19T14:40:45Z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0x010100F8538D0DD3BB884F879E7A293BBEC3B4</vt:lpwstr>
  </property>
</Properties>
</file>