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5"/>
  </p:notesMasterIdLst>
  <p:sldIdLst>
    <p:sldId id="1702" r:id="rId5"/>
    <p:sldId id="3393" r:id="rId6"/>
    <p:sldId id="3380" r:id="rId7"/>
    <p:sldId id="3503" r:id="rId8"/>
    <p:sldId id="3504" r:id="rId9"/>
    <p:sldId id="3505" r:id="rId10"/>
    <p:sldId id="3506" r:id="rId11"/>
    <p:sldId id="3507" r:id="rId12"/>
    <p:sldId id="3508" r:id="rId13"/>
    <p:sldId id="3509" r:id="rId14"/>
    <p:sldId id="3510" r:id="rId15"/>
    <p:sldId id="3512" r:id="rId16"/>
    <p:sldId id="3502" r:id="rId17"/>
    <p:sldId id="3514" r:id="rId18"/>
    <p:sldId id="3513" r:id="rId19"/>
    <p:sldId id="3515" r:id="rId20"/>
    <p:sldId id="3516" r:id="rId21"/>
    <p:sldId id="3517" r:id="rId22"/>
    <p:sldId id="3518" r:id="rId23"/>
    <p:sldId id="3519" r:id="rId24"/>
    <p:sldId id="3520" r:id="rId25"/>
    <p:sldId id="3521" r:id="rId26"/>
    <p:sldId id="3522" r:id="rId27"/>
    <p:sldId id="3523" r:id="rId28"/>
    <p:sldId id="3524" r:id="rId29"/>
    <p:sldId id="3525" r:id="rId30"/>
    <p:sldId id="3526" r:id="rId31"/>
    <p:sldId id="3527" r:id="rId32"/>
    <p:sldId id="3528" r:id="rId33"/>
    <p:sldId id="1902" r:id="rId34"/>
  </p:sldIdLst>
  <p:sldSz cx="12192000" cy="6858000"/>
  <p:notesSz cx="9869488" cy="6738938"/>
  <p:embeddedFontLst>
    <p:embeddedFont>
      <p:font typeface="Avenir Next LT Pro" panose="020B0504020202020204" pitchFamily="34" charset="0"/>
      <p:regular r:id="rId36"/>
      <p:bold r:id="rId37"/>
      <p:italic r:id="rId38"/>
      <p:boldItalic r:id="rId39"/>
    </p:embeddedFont>
    <p:embeddedFont>
      <p:font typeface="Helvetica" panose="020B0604020202020204" pitchFamily="34" charset="0"/>
      <p:regular r:id="rId40"/>
      <p:bold r:id="rId41"/>
      <p:italic r:id="rId42"/>
      <p:boldItalic r:id="rId4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95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pos="3613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048" userDrawn="1">
          <p15:clr>
            <a:srgbClr val="A4A3A4"/>
          </p15:clr>
        </p15:guide>
        <p15:guide id="8" orient="horz" pos="2432" userDrawn="1">
          <p15:clr>
            <a:srgbClr val="A4A3A4"/>
          </p15:clr>
        </p15:guide>
        <p15:guide id="9" pos="1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CBFB57-7C2D-3463-711C-65EAC0F1DF2F}" name="Bérengère de Germiny" initials="BdG" userId="S::bg@lenouveaubelier.com::19d4f272-f616-4b2b-a134-fb35725a2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A49"/>
    <a:srgbClr val="0B2D29"/>
    <a:srgbClr val="E2B90F"/>
    <a:srgbClr val="1D8A90"/>
    <a:srgbClr val="3193B8"/>
    <a:srgbClr val="E84841"/>
    <a:srgbClr val="FFE500"/>
    <a:srgbClr val="FFFFFF"/>
    <a:srgbClr val="932645"/>
    <a:srgbClr val="4E6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5BE88-29E4-492C-9C6A-D961257065E7}" v="71" dt="2025-05-15T19:55:08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1" autoAdjust="0"/>
    <p:restoredTop sz="91544" autoAdjust="0"/>
  </p:normalViewPr>
  <p:slideViewPr>
    <p:cSldViewPr snapToGrid="0">
      <p:cViewPr>
        <p:scale>
          <a:sx n="70" d="100"/>
          <a:sy n="70" d="100"/>
        </p:scale>
        <p:origin x="490" y="178"/>
      </p:cViewPr>
      <p:guideLst>
        <p:guide orient="horz" pos="595"/>
        <p:guide orient="horz" pos="255"/>
        <p:guide pos="3613"/>
        <p:guide orient="horz" pos="391"/>
        <p:guide pos="4067"/>
        <p:guide pos="2048"/>
        <p:guide orient="horz" pos="2432"/>
        <p:guide pos="13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886"/>
    </p:cViewPr>
  </p:sorterViewPr>
  <p:notesViewPr>
    <p:cSldViewPr snapToGrid="0">
      <p:cViewPr varScale="1">
        <p:scale>
          <a:sx n="88" d="100"/>
          <a:sy n="88" d="100"/>
        </p:scale>
        <p:origin x="183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ine RODIER - Le Nouveau Belier" userId="8d18d86c-7c03-4563-8894-8ee266adb6ca" providerId="ADAL" clId="{02F5BE88-29E4-492C-9C6A-D961257065E7}"/>
    <pc:docChg chg="undo custSel addSld modSld">
      <pc:chgData name="Perrine RODIER - Le Nouveau Belier" userId="8d18d86c-7c03-4563-8894-8ee266adb6ca" providerId="ADAL" clId="{02F5BE88-29E4-492C-9C6A-D961257065E7}" dt="2025-05-15T19:55:13.723" v="227" actId="20577"/>
      <pc:docMkLst>
        <pc:docMk/>
      </pc:docMkLst>
      <pc:sldChg chg="addSp delSp modSp add mod">
        <pc:chgData name="Perrine RODIER - Le Nouveau Belier" userId="8d18d86c-7c03-4563-8894-8ee266adb6ca" providerId="ADAL" clId="{02F5BE88-29E4-492C-9C6A-D961257065E7}" dt="2025-05-15T19:48:09.389" v="193" actId="1036"/>
        <pc:sldMkLst>
          <pc:docMk/>
          <pc:sldMk cId="2816552980" sldId="3513"/>
        </pc:sldMkLst>
        <pc:spChg chg="del mod">
          <ac:chgData name="Perrine RODIER - Le Nouveau Belier" userId="8d18d86c-7c03-4563-8894-8ee266adb6ca" providerId="ADAL" clId="{02F5BE88-29E4-492C-9C6A-D961257065E7}" dt="2025-05-15T19:47:45.878" v="188" actId="478"/>
          <ac:spMkLst>
            <pc:docMk/>
            <pc:sldMk cId="2816552980" sldId="3513"/>
            <ac:spMk id="3" creationId="{80463D2E-AA1B-FE15-4267-9CD3CB511AB3}"/>
          </ac:spMkLst>
        </pc:spChg>
        <pc:spChg chg="mod">
          <ac:chgData name="Perrine RODIER - Le Nouveau Belier" userId="8d18d86c-7c03-4563-8894-8ee266adb6ca" providerId="ADAL" clId="{02F5BE88-29E4-492C-9C6A-D961257065E7}" dt="2025-05-15T19:41:53.553" v="20" actId="20577"/>
          <ac:spMkLst>
            <pc:docMk/>
            <pc:sldMk cId="2816552980" sldId="3513"/>
            <ac:spMk id="4" creationId="{59CF5DB6-1ECE-1658-3298-5074BE2C08FF}"/>
          </ac:spMkLst>
        </pc:spChg>
        <pc:spChg chg="add mod">
          <ac:chgData name="Perrine RODIER - Le Nouveau Belier" userId="8d18d86c-7c03-4563-8894-8ee266adb6ca" providerId="ADAL" clId="{02F5BE88-29E4-492C-9C6A-D961257065E7}" dt="2025-05-15T19:48:09.389" v="193" actId="1036"/>
          <ac:spMkLst>
            <pc:docMk/>
            <pc:sldMk cId="2816552980" sldId="3513"/>
            <ac:spMk id="8" creationId="{EB1B59BE-46D3-E998-4F9C-634B5DC99763}"/>
          </ac:spMkLst>
        </pc:spChg>
        <pc:picChg chg="del">
          <ac:chgData name="Perrine RODIER - Le Nouveau Belier" userId="8d18d86c-7c03-4563-8894-8ee266adb6ca" providerId="ADAL" clId="{02F5BE88-29E4-492C-9C6A-D961257065E7}" dt="2025-05-15T19:40:18.161" v="19" actId="478"/>
          <ac:picMkLst>
            <pc:docMk/>
            <pc:sldMk cId="2816552980" sldId="3513"/>
            <ac:picMk id="6" creationId="{5EC4D926-8CD9-2ED7-F1C4-431C7CF7347F}"/>
          </ac:picMkLst>
        </pc:picChg>
        <pc:picChg chg="add mod">
          <ac:chgData name="Perrine RODIER - Le Nouveau Belier" userId="8d18d86c-7c03-4563-8894-8ee266adb6ca" providerId="ADAL" clId="{02F5BE88-29E4-492C-9C6A-D961257065E7}" dt="2025-05-15T19:47:06.991" v="182" actId="1038"/>
          <ac:picMkLst>
            <pc:docMk/>
            <pc:sldMk cId="2816552980" sldId="3513"/>
            <ac:picMk id="7" creationId="{4E3434BA-2607-A0C4-72D3-DDEBA15BC65D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40:10.242" v="18" actId="20577"/>
        <pc:sldMkLst>
          <pc:docMk/>
          <pc:sldMk cId="4109364019" sldId="3514"/>
        </pc:sldMkLst>
        <pc:spChg chg="mod">
          <ac:chgData name="Perrine RODIER - Le Nouveau Belier" userId="8d18d86c-7c03-4563-8894-8ee266adb6ca" providerId="ADAL" clId="{02F5BE88-29E4-492C-9C6A-D961257065E7}" dt="2025-05-15T19:40:10.242" v="18" actId="20577"/>
          <ac:spMkLst>
            <pc:docMk/>
            <pc:sldMk cId="4109364019" sldId="3514"/>
            <ac:spMk id="2" creationId="{F5111388-6EE7-B294-C2B9-D8F34DA1F1C8}"/>
          </ac:spMkLst>
        </pc:spChg>
      </pc:sldChg>
      <pc:sldChg chg="addSp delSp modSp add mod">
        <pc:chgData name="Perrine RODIER - Le Nouveau Belier" userId="8d18d86c-7c03-4563-8894-8ee266adb6ca" providerId="ADAL" clId="{02F5BE88-29E4-492C-9C6A-D961257065E7}" dt="2025-05-15T19:48:18.942" v="197" actId="20577"/>
        <pc:sldMkLst>
          <pc:docMk/>
          <pc:sldMk cId="3839457694" sldId="3515"/>
        </pc:sldMkLst>
        <pc:spChg chg="del">
          <ac:chgData name="Perrine RODIER - Le Nouveau Belier" userId="8d18d86c-7c03-4563-8894-8ee266adb6ca" providerId="ADAL" clId="{02F5BE88-29E4-492C-9C6A-D961257065E7}" dt="2025-05-15T19:48:13.720" v="194" actId="478"/>
          <ac:spMkLst>
            <pc:docMk/>
            <pc:sldMk cId="3839457694" sldId="3515"/>
            <ac:spMk id="3" creationId="{8318B10D-DFDB-EEBA-9949-C19653B63DE9}"/>
          </ac:spMkLst>
        </pc:spChg>
        <pc:spChg chg="add mod">
          <ac:chgData name="Perrine RODIER - Le Nouveau Belier" userId="8d18d86c-7c03-4563-8894-8ee266adb6ca" providerId="ADAL" clId="{02F5BE88-29E4-492C-9C6A-D961257065E7}" dt="2025-05-15T19:48:18.942" v="197" actId="20577"/>
          <ac:spMkLst>
            <pc:docMk/>
            <pc:sldMk cId="3839457694" sldId="3515"/>
            <ac:spMk id="5" creationId="{9D92969C-BAD9-BFAA-6874-ABC9F256964B}"/>
          </ac:spMkLst>
        </pc:spChg>
        <pc:picChg chg="mod">
          <ac:chgData name="Perrine RODIER - Le Nouveau Belier" userId="8d18d86c-7c03-4563-8894-8ee266adb6ca" providerId="ADAL" clId="{02F5BE88-29E4-492C-9C6A-D961257065E7}" dt="2025-05-15T19:47:12.851" v="183" actId="1076"/>
          <ac:picMkLst>
            <pc:docMk/>
            <pc:sldMk cId="3839457694" sldId="3515"/>
            <ac:picMk id="7" creationId="{342A0391-9C2A-E014-E0D3-960476A9D302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48:37.033" v="201" actId="20577"/>
        <pc:sldMkLst>
          <pc:docMk/>
          <pc:sldMk cId="3801251928" sldId="3516"/>
        </pc:sldMkLst>
        <pc:spChg chg="del">
          <ac:chgData name="Perrine RODIER - Le Nouveau Belier" userId="8d18d86c-7c03-4563-8894-8ee266adb6ca" providerId="ADAL" clId="{02F5BE88-29E4-492C-9C6A-D961257065E7}" dt="2025-05-15T19:48:24.250" v="198" actId="478"/>
          <ac:spMkLst>
            <pc:docMk/>
            <pc:sldMk cId="3801251928" sldId="3516"/>
            <ac:spMk id="3" creationId="{54B7AB6A-8DE9-2B61-9C1D-3D48A1D0D536}"/>
          </ac:spMkLst>
        </pc:spChg>
        <pc:spChg chg="add mod">
          <ac:chgData name="Perrine RODIER - Le Nouveau Belier" userId="8d18d86c-7c03-4563-8894-8ee266adb6ca" providerId="ADAL" clId="{02F5BE88-29E4-492C-9C6A-D961257065E7}" dt="2025-05-15T19:48:37.033" v="201" actId="20577"/>
          <ac:spMkLst>
            <pc:docMk/>
            <pc:sldMk cId="3801251928" sldId="3516"/>
            <ac:spMk id="5" creationId="{D9EC6F72-DDC7-6970-9828-B14F526C1CBE}"/>
          </ac:spMkLst>
        </pc:spChg>
        <pc:picChg chg="mod">
          <ac:chgData name="Perrine RODIER - Le Nouveau Belier" userId="8d18d86c-7c03-4563-8894-8ee266adb6ca" providerId="ADAL" clId="{02F5BE88-29E4-492C-9C6A-D961257065E7}" dt="2025-05-15T19:47:17.234" v="184" actId="1076"/>
          <ac:picMkLst>
            <pc:docMk/>
            <pc:sldMk cId="3801251928" sldId="3516"/>
            <ac:picMk id="7" creationId="{5BDC6894-7878-1B79-2E8E-D8CE6DBF2E5E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48:55.984" v="205" actId="20577"/>
        <pc:sldMkLst>
          <pc:docMk/>
          <pc:sldMk cId="3059785609" sldId="3517"/>
        </pc:sldMkLst>
        <pc:spChg chg="del">
          <ac:chgData name="Perrine RODIER - Le Nouveau Belier" userId="8d18d86c-7c03-4563-8894-8ee266adb6ca" providerId="ADAL" clId="{02F5BE88-29E4-492C-9C6A-D961257065E7}" dt="2025-05-15T19:48:43.111" v="202" actId="478"/>
          <ac:spMkLst>
            <pc:docMk/>
            <pc:sldMk cId="3059785609" sldId="3517"/>
            <ac:spMk id="3" creationId="{41F57FAB-E271-9BC3-3F72-23DC423D4924}"/>
          </ac:spMkLst>
        </pc:spChg>
        <pc:spChg chg="add mod">
          <ac:chgData name="Perrine RODIER - Le Nouveau Belier" userId="8d18d86c-7c03-4563-8894-8ee266adb6ca" providerId="ADAL" clId="{02F5BE88-29E4-492C-9C6A-D961257065E7}" dt="2025-05-15T19:48:55.984" v="205" actId="20577"/>
          <ac:spMkLst>
            <pc:docMk/>
            <pc:sldMk cId="3059785609" sldId="3517"/>
            <ac:spMk id="5" creationId="{E1F672CC-D6FD-7311-FEED-734335F0A76A}"/>
          </ac:spMkLst>
        </pc:spChg>
        <pc:picChg chg="mod">
          <ac:chgData name="Perrine RODIER - Le Nouveau Belier" userId="8d18d86c-7c03-4563-8894-8ee266adb6ca" providerId="ADAL" clId="{02F5BE88-29E4-492C-9C6A-D961257065E7}" dt="2025-05-15T19:47:20.472" v="185" actId="1076"/>
          <ac:picMkLst>
            <pc:docMk/>
            <pc:sldMk cId="3059785609" sldId="3517"/>
            <ac:picMk id="7" creationId="{84447669-62FC-953D-F688-B2190D2C28C0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49:21.563" v="209" actId="20577"/>
        <pc:sldMkLst>
          <pc:docMk/>
          <pc:sldMk cId="3916965137" sldId="3518"/>
        </pc:sldMkLst>
        <pc:spChg chg="del">
          <ac:chgData name="Perrine RODIER - Le Nouveau Belier" userId="8d18d86c-7c03-4563-8894-8ee266adb6ca" providerId="ADAL" clId="{02F5BE88-29E4-492C-9C6A-D961257065E7}" dt="2025-05-15T19:49:09.994" v="206" actId="478"/>
          <ac:spMkLst>
            <pc:docMk/>
            <pc:sldMk cId="3916965137" sldId="3518"/>
            <ac:spMk id="3" creationId="{D8183DDA-6D88-9B38-7F6A-52F7D984070C}"/>
          </ac:spMkLst>
        </pc:spChg>
        <pc:spChg chg="add mod">
          <ac:chgData name="Perrine RODIER - Le Nouveau Belier" userId="8d18d86c-7c03-4563-8894-8ee266adb6ca" providerId="ADAL" clId="{02F5BE88-29E4-492C-9C6A-D961257065E7}" dt="2025-05-15T19:49:21.563" v="209" actId="20577"/>
          <ac:spMkLst>
            <pc:docMk/>
            <pc:sldMk cId="3916965137" sldId="3518"/>
            <ac:spMk id="5" creationId="{70BCE3B4-4CA7-BF9D-452C-5507F61B2225}"/>
          </ac:spMkLst>
        </pc:spChg>
        <pc:picChg chg="mod">
          <ac:chgData name="Perrine RODIER - Le Nouveau Belier" userId="8d18d86c-7c03-4563-8894-8ee266adb6ca" providerId="ADAL" clId="{02F5BE88-29E4-492C-9C6A-D961257065E7}" dt="2025-05-15T19:46:58.665" v="180" actId="1076"/>
          <ac:picMkLst>
            <pc:docMk/>
            <pc:sldMk cId="3916965137" sldId="3518"/>
            <ac:picMk id="7" creationId="{44D5C56E-5249-1BEB-34FA-E64A09F89F5D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48:00.727" v="192" actId="1036"/>
        <pc:sldMkLst>
          <pc:docMk/>
          <pc:sldMk cId="3625320997" sldId="3519"/>
        </pc:sldMkLst>
        <pc:spChg chg="mod">
          <ac:chgData name="Perrine RODIER - Le Nouveau Belier" userId="8d18d86c-7c03-4563-8894-8ee266adb6ca" providerId="ADAL" clId="{02F5BE88-29E4-492C-9C6A-D961257065E7}" dt="2025-05-15T19:48:00.727" v="192" actId="1036"/>
          <ac:spMkLst>
            <pc:docMk/>
            <pc:sldMk cId="3625320997" sldId="3519"/>
            <ac:spMk id="3" creationId="{BC89E3BC-44A1-C632-DAD7-62DC010CBB30}"/>
          </ac:spMkLst>
        </pc:spChg>
        <pc:picChg chg="mod">
          <ac:chgData name="Perrine RODIER - Le Nouveau Belier" userId="8d18d86c-7c03-4563-8894-8ee266adb6ca" providerId="ADAL" clId="{02F5BE88-29E4-492C-9C6A-D961257065E7}" dt="2025-05-15T19:46:23.554" v="173" actId="1035"/>
          <ac:picMkLst>
            <pc:docMk/>
            <pc:sldMk cId="3625320997" sldId="3519"/>
            <ac:picMk id="7" creationId="{D3F916FE-52BB-C43A-F634-318D32BD9A35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46:30.503" v="177" actId="1038"/>
        <pc:sldMkLst>
          <pc:docMk/>
          <pc:sldMk cId="3555854614" sldId="3520"/>
        </pc:sldMkLst>
        <pc:spChg chg="mod">
          <ac:chgData name="Perrine RODIER - Le Nouveau Belier" userId="8d18d86c-7c03-4563-8894-8ee266adb6ca" providerId="ADAL" clId="{02F5BE88-29E4-492C-9C6A-D961257065E7}" dt="2025-05-15T19:44:23.757" v="96" actId="1035"/>
          <ac:spMkLst>
            <pc:docMk/>
            <pc:sldMk cId="3555854614" sldId="3520"/>
            <ac:spMk id="3" creationId="{A8600AD3-AFBA-1E85-D268-C52142B68816}"/>
          </ac:spMkLst>
        </pc:spChg>
        <pc:picChg chg="mod">
          <ac:chgData name="Perrine RODIER - Le Nouveau Belier" userId="8d18d86c-7c03-4563-8894-8ee266adb6ca" providerId="ADAL" clId="{02F5BE88-29E4-492C-9C6A-D961257065E7}" dt="2025-05-15T19:46:30.503" v="177" actId="1038"/>
          <ac:picMkLst>
            <pc:docMk/>
            <pc:sldMk cId="3555854614" sldId="3520"/>
            <ac:picMk id="7" creationId="{8B3AE015-9466-917E-5842-4241FB02B1C4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46:36.558" v="178" actId="1076"/>
        <pc:sldMkLst>
          <pc:docMk/>
          <pc:sldMk cId="1098067559" sldId="3521"/>
        </pc:sldMkLst>
        <pc:spChg chg="del">
          <ac:chgData name="Perrine RODIER - Le Nouveau Belier" userId="8d18d86c-7c03-4563-8894-8ee266adb6ca" providerId="ADAL" clId="{02F5BE88-29E4-492C-9C6A-D961257065E7}" dt="2025-05-15T19:44:30.711" v="97" actId="478"/>
          <ac:spMkLst>
            <pc:docMk/>
            <pc:sldMk cId="1098067559" sldId="3521"/>
            <ac:spMk id="3" creationId="{4DFDAE6C-77CA-6E18-03A2-00C8FF29EA80}"/>
          </ac:spMkLst>
        </pc:spChg>
        <pc:spChg chg="add mod">
          <ac:chgData name="Perrine RODIER - Le Nouveau Belier" userId="8d18d86c-7c03-4563-8894-8ee266adb6ca" providerId="ADAL" clId="{02F5BE88-29E4-492C-9C6A-D961257065E7}" dt="2025-05-15T19:44:36.572" v="106" actId="20577"/>
          <ac:spMkLst>
            <pc:docMk/>
            <pc:sldMk cId="1098067559" sldId="3521"/>
            <ac:spMk id="5" creationId="{F17A568A-5D5E-F229-4702-0437AD7C140C}"/>
          </ac:spMkLst>
        </pc:spChg>
        <pc:picChg chg="mod">
          <ac:chgData name="Perrine RODIER - Le Nouveau Belier" userId="8d18d86c-7c03-4563-8894-8ee266adb6ca" providerId="ADAL" clId="{02F5BE88-29E4-492C-9C6A-D961257065E7}" dt="2025-05-15T19:46:36.558" v="178" actId="1076"/>
          <ac:picMkLst>
            <pc:docMk/>
            <pc:sldMk cId="1098067559" sldId="3521"/>
            <ac:picMk id="7" creationId="{A5F3D935-16F6-D520-4B85-9D204EE38C46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46:41.170" v="179" actId="1076"/>
        <pc:sldMkLst>
          <pc:docMk/>
          <pc:sldMk cId="3441620340" sldId="3522"/>
        </pc:sldMkLst>
        <pc:spChg chg="del">
          <ac:chgData name="Perrine RODIER - Le Nouveau Belier" userId="8d18d86c-7c03-4563-8894-8ee266adb6ca" providerId="ADAL" clId="{02F5BE88-29E4-492C-9C6A-D961257065E7}" dt="2025-05-15T19:44:41.546" v="107" actId="478"/>
          <ac:spMkLst>
            <pc:docMk/>
            <pc:sldMk cId="3441620340" sldId="3522"/>
            <ac:spMk id="3" creationId="{E87857D5-B017-D57A-C7D3-D46D94DD84CA}"/>
          </ac:spMkLst>
        </pc:spChg>
        <pc:spChg chg="add mod">
          <ac:chgData name="Perrine RODIER - Le Nouveau Belier" userId="8d18d86c-7c03-4563-8894-8ee266adb6ca" providerId="ADAL" clId="{02F5BE88-29E4-492C-9C6A-D961257065E7}" dt="2025-05-15T19:45:06.224" v="125" actId="20577"/>
          <ac:spMkLst>
            <pc:docMk/>
            <pc:sldMk cId="3441620340" sldId="3522"/>
            <ac:spMk id="5" creationId="{6A519D52-6C6F-CF13-FCD2-FE469E774301}"/>
          </ac:spMkLst>
        </pc:spChg>
        <pc:picChg chg="mod">
          <ac:chgData name="Perrine RODIER - Le Nouveau Belier" userId="8d18d86c-7c03-4563-8894-8ee266adb6ca" providerId="ADAL" clId="{02F5BE88-29E4-492C-9C6A-D961257065E7}" dt="2025-05-15T19:46:41.170" v="179" actId="1076"/>
          <ac:picMkLst>
            <pc:docMk/>
            <pc:sldMk cId="3441620340" sldId="3522"/>
            <ac:picMk id="7" creationId="{FC4CD063-EF30-9158-EA67-DBE3A5DCF925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45:48.780" v="167" actId="1038"/>
        <pc:sldMkLst>
          <pc:docMk/>
          <pc:sldMk cId="513997819" sldId="3523"/>
        </pc:sldMkLst>
        <pc:spChg chg="mod">
          <ac:chgData name="Perrine RODIER - Le Nouveau Belier" userId="8d18d86c-7c03-4563-8894-8ee266adb6ca" providerId="ADAL" clId="{02F5BE88-29E4-492C-9C6A-D961257065E7}" dt="2025-05-15T19:45:38.601" v="139" actId="20577"/>
          <ac:spMkLst>
            <pc:docMk/>
            <pc:sldMk cId="513997819" sldId="3523"/>
            <ac:spMk id="5" creationId="{A8667BBC-04EB-EB1A-6942-CFD58D202C3E}"/>
          </ac:spMkLst>
        </pc:spChg>
        <pc:picChg chg="mod">
          <ac:chgData name="Perrine RODIER - Le Nouveau Belier" userId="8d18d86c-7c03-4563-8894-8ee266adb6ca" providerId="ADAL" clId="{02F5BE88-29E4-492C-9C6A-D961257065E7}" dt="2025-05-15T19:45:48.780" v="167" actId="1038"/>
          <ac:picMkLst>
            <pc:docMk/>
            <pc:sldMk cId="513997819" sldId="3523"/>
            <ac:picMk id="7" creationId="{E7E72589-A334-8425-C86D-627A9B2E6970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49:53.172" v="213" actId="14826"/>
        <pc:sldMkLst>
          <pc:docMk/>
          <pc:sldMk cId="1809484196" sldId="3524"/>
        </pc:sldMkLst>
        <pc:spChg chg="mod">
          <ac:chgData name="Perrine RODIER - Le Nouveau Belier" userId="8d18d86c-7c03-4563-8894-8ee266adb6ca" providerId="ADAL" clId="{02F5BE88-29E4-492C-9C6A-D961257065E7}" dt="2025-05-15T19:49:43.068" v="212" actId="20577"/>
          <ac:spMkLst>
            <pc:docMk/>
            <pc:sldMk cId="1809484196" sldId="3524"/>
            <ac:spMk id="3" creationId="{B6B6CB83-19B7-AA02-5039-11DEFD974918}"/>
          </ac:spMkLst>
        </pc:spChg>
        <pc:picChg chg="mod">
          <ac:chgData name="Perrine RODIER - Le Nouveau Belier" userId="8d18d86c-7c03-4563-8894-8ee266adb6ca" providerId="ADAL" clId="{02F5BE88-29E4-492C-9C6A-D961257065E7}" dt="2025-05-15T19:49:53.172" v="213" actId="14826"/>
          <ac:picMkLst>
            <pc:docMk/>
            <pc:sldMk cId="1809484196" sldId="3524"/>
            <ac:picMk id="7" creationId="{F47EECA3-7BA9-9D83-0793-8CD3ABA25A99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50:16.840" v="216" actId="20577"/>
        <pc:sldMkLst>
          <pc:docMk/>
          <pc:sldMk cId="2241696878" sldId="3525"/>
        </pc:sldMkLst>
        <pc:spChg chg="mod">
          <ac:chgData name="Perrine RODIER - Le Nouveau Belier" userId="8d18d86c-7c03-4563-8894-8ee266adb6ca" providerId="ADAL" clId="{02F5BE88-29E4-492C-9C6A-D961257065E7}" dt="2025-05-15T19:50:16.840" v="216" actId="20577"/>
          <ac:spMkLst>
            <pc:docMk/>
            <pc:sldMk cId="2241696878" sldId="3525"/>
            <ac:spMk id="3" creationId="{8051DA71-8F15-9599-3B62-23CEF754AFB6}"/>
          </ac:spMkLst>
        </pc:spChg>
        <pc:picChg chg="mod">
          <ac:chgData name="Perrine RODIER - Le Nouveau Belier" userId="8d18d86c-7c03-4563-8894-8ee266adb6ca" providerId="ADAL" clId="{02F5BE88-29E4-492C-9C6A-D961257065E7}" dt="2025-05-15T19:50:08.266" v="214" actId="14826"/>
          <ac:picMkLst>
            <pc:docMk/>
            <pc:sldMk cId="2241696878" sldId="3525"/>
            <ac:picMk id="7" creationId="{43E477B4-B570-D056-CD30-3747AFE538D2}"/>
          </ac:picMkLst>
        </pc:picChg>
      </pc:sldChg>
      <pc:sldChg chg="addSp delSp modSp add mod">
        <pc:chgData name="Perrine RODIER - Le Nouveau Belier" userId="8d18d86c-7c03-4563-8894-8ee266adb6ca" providerId="ADAL" clId="{02F5BE88-29E4-492C-9C6A-D961257065E7}" dt="2025-05-15T19:54:52.749" v="224" actId="20577"/>
        <pc:sldMkLst>
          <pc:docMk/>
          <pc:sldMk cId="3908266918" sldId="3526"/>
        </pc:sldMkLst>
        <pc:spChg chg="mod">
          <ac:chgData name="Perrine RODIER - Le Nouveau Belier" userId="8d18d86c-7c03-4563-8894-8ee266adb6ca" providerId="ADAL" clId="{02F5BE88-29E4-492C-9C6A-D961257065E7}" dt="2025-05-15T19:54:52.749" v="224" actId="20577"/>
          <ac:spMkLst>
            <pc:docMk/>
            <pc:sldMk cId="3908266918" sldId="3526"/>
            <ac:spMk id="5" creationId="{7DB3DE97-E322-D694-67CD-BFD7D34AD7EE}"/>
          </ac:spMkLst>
        </pc:spChg>
        <pc:picChg chg="add mod">
          <ac:chgData name="Perrine RODIER - Le Nouveau Belier" userId="8d18d86c-7c03-4563-8894-8ee266adb6ca" providerId="ADAL" clId="{02F5BE88-29E4-492C-9C6A-D961257065E7}" dt="2025-05-15T19:54:50.266" v="222"/>
          <ac:picMkLst>
            <pc:docMk/>
            <pc:sldMk cId="3908266918" sldId="3526"/>
            <ac:picMk id="3" creationId="{8A2A214D-B717-4573-28E3-0DA273EA7842}"/>
          </ac:picMkLst>
        </pc:picChg>
        <pc:picChg chg="del">
          <ac:chgData name="Perrine RODIER - Le Nouveau Belier" userId="8d18d86c-7c03-4563-8894-8ee266adb6ca" providerId="ADAL" clId="{02F5BE88-29E4-492C-9C6A-D961257065E7}" dt="2025-05-15T19:54:49.952" v="221" actId="478"/>
          <ac:picMkLst>
            <pc:docMk/>
            <pc:sldMk cId="3908266918" sldId="3526"/>
            <ac:picMk id="7" creationId="{C38E8F82-19CB-95F2-AB08-263A810B2D2B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55:08.577" v="225" actId="14826"/>
        <pc:sldMkLst>
          <pc:docMk/>
          <pc:sldMk cId="2228288497" sldId="3527"/>
        </pc:sldMkLst>
        <pc:spChg chg="mod">
          <ac:chgData name="Perrine RODIER - Le Nouveau Belier" userId="8d18d86c-7c03-4563-8894-8ee266adb6ca" providerId="ADAL" clId="{02F5BE88-29E4-492C-9C6A-D961257065E7}" dt="2025-05-15T19:54:10.692" v="219" actId="20577"/>
          <ac:spMkLst>
            <pc:docMk/>
            <pc:sldMk cId="2228288497" sldId="3527"/>
            <ac:spMk id="5" creationId="{4AE11945-F70F-48E0-91A1-28DE71085F3E}"/>
          </ac:spMkLst>
        </pc:spChg>
        <pc:picChg chg="mod">
          <ac:chgData name="Perrine RODIER - Le Nouveau Belier" userId="8d18d86c-7c03-4563-8894-8ee266adb6ca" providerId="ADAL" clId="{02F5BE88-29E4-492C-9C6A-D961257065E7}" dt="2025-05-15T19:55:08.577" v="225" actId="14826"/>
          <ac:picMkLst>
            <pc:docMk/>
            <pc:sldMk cId="2228288497" sldId="3527"/>
            <ac:picMk id="7" creationId="{2C372894-B8AC-265E-E525-C37AA07978D2}"/>
          </ac:picMkLst>
        </pc:picChg>
      </pc:sldChg>
      <pc:sldChg chg="modSp add mod">
        <pc:chgData name="Perrine RODIER - Le Nouveau Belier" userId="8d18d86c-7c03-4563-8894-8ee266adb6ca" providerId="ADAL" clId="{02F5BE88-29E4-492C-9C6A-D961257065E7}" dt="2025-05-15T19:55:13.723" v="227" actId="20577"/>
        <pc:sldMkLst>
          <pc:docMk/>
          <pc:sldMk cId="275994829" sldId="3528"/>
        </pc:sldMkLst>
        <pc:spChg chg="mod">
          <ac:chgData name="Perrine RODIER - Le Nouveau Belier" userId="8d18d86c-7c03-4563-8894-8ee266adb6ca" providerId="ADAL" clId="{02F5BE88-29E4-492C-9C6A-D961257065E7}" dt="2025-05-15T19:55:13.723" v="227" actId="20577"/>
          <ac:spMkLst>
            <pc:docMk/>
            <pc:sldMk cId="275994829" sldId="3528"/>
            <ac:spMk id="5" creationId="{7EBB74AC-2471-124E-7663-FE3EAE9A4079}"/>
          </ac:spMkLst>
        </pc:spChg>
        <pc:picChg chg="mod">
          <ac:chgData name="Perrine RODIER - Le Nouveau Belier" userId="8d18d86c-7c03-4563-8894-8ee266adb6ca" providerId="ADAL" clId="{02F5BE88-29E4-492C-9C6A-D961257065E7}" dt="2025-05-15T19:54:41.904" v="220" actId="14826"/>
          <ac:picMkLst>
            <pc:docMk/>
            <pc:sldMk cId="275994829" sldId="3528"/>
            <ac:picMk id="7" creationId="{FA49F525-E890-645A-DD07-E9DC7CB9BA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8117"/>
          </a:xfrm>
          <a:prstGeom prst="rect">
            <a:avLst/>
          </a:prstGeom>
        </p:spPr>
        <p:txBody>
          <a:bodyPr vert="horz" lIns="94895" tIns="47448" rIns="94895" bIns="474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8117"/>
          </a:xfrm>
          <a:prstGeom prst="rect">
            <a:avLst/>
          </a:prstGeom>
        </p:spPr>
        <p:txBody>
          <a:bodyPr vert="horz" lIns="94895" tIns="47448" rIns="94895" bIns="47448" rtlCol="0"/>
          <a:lstStyle>
            <a:lvl1pPr algn="r">
              <a:defRPr sz="1200"/>
            </a:lvl1pPr>
          </a:lstStyle>
          <a:p>
            <a:fld id="{1AF795A4-66A1-43EF-9029-8FAFEFC3FD75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5" tIns="47448" rIns="94895" bIns="4744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6949" y="3243115"/>
            <a:ext cx="7895590" cy="2653456"/>
          </a:xfrm>
          <a:prstGeom prst="rect">
            <a:avLst/>
          </a:prstGeom>
        </p:spPr>
        <p:txBody>
          <a:bodyPr vert="horz" lIns="94895" tIns="47448" rIns="94895" bIns="4744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23"/>
            <a:ext cx="4276778" cy="338116"/>
          </a:xfrm>
          <a:prstGeom prst="rect">
            <a:avLst/>
          </a:prstGeom>
        </p:spPr>
        <p:txBody>
          <a:bodyPr vert="horz" lIns="94895" tIns="47448" rIns="94895" bIns="474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0426" y="6400823"/>
            <a:ext cx="4276778" cy="338116"/>
          </a:xfrm>
          <a:prstGeom prst="rect">
            <a:avLst/>
          </a:prstGeom>
        </p:spPr>
        <p:txBody>
          <a:bodyPr vert="horz" lIns="94895" tIns="47448" rIns="94895" bIns="47448" rtlCol="0" anchor="b"/>
          <a:lstStyle>
            <a:lvl1pPr algn="r">
              <a:defRPr sz="1200"/>
            </a:lvl1pPr>
          </a:lstStyle>
          <a:p>
            <a:fld id="{33D9C152-1E26-4F05-B6D8-64339A8AB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52400" y="6308725"/>
            <a:ext cx="11895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1187450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  <a:ln>
            <a:noFill/>
          </a:ln>
        </p:spPr>
        <p:txBody>
          <a:bodyPr/>
          <a:lstStyle>
            <a:lvl1pPr algn="l">
              <a:defRPr sz="3200" b="0" u="none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7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656138" y="63817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A090-AFF1-4D49-8081-6E3A932AC7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7C4F-4F8C-4B76-A9C1-1605F3882CAA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95E7-2060-4F80-A62B-9B2D34F3EB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2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3814-C770-4FA0-980F-E51110CF0032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96A9-5D1C-4E75-8732-1143F0AAC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747A-BC0D-46B4-8EB2-A2810AA77C33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5BDF-D2ED-432C-B374-97318D96E8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AED-8674-4307-A42F-DA3F91F7B2A4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0E6E-5B0B-4AA4-AC67-CE2990DFB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7893-CFA0-47B5-8532-5AC8D55D703D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3CD7-886E-4FA6-8FC2-850E2A966D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9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B55E-785F-44C8-BB6C-C6E69D88713E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067A-88E9-4871-A8D8-F8F644B46B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3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AC4C9-230F-4E77-B9E4-CC6A5F66A3E6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E127-EFF4-44C4-9723-71B84FB4F9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2022-F92A-46BE-B770-175C3A106A10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3046-38EA-470F-8399-34B1DDA66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6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1B42-FE22-4FCF-9A57-A534C68A0BD0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8A65-8773-4D04-9978-5C5E9D8C13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96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3614-1878-4BDB-BE85-F2254E523EE0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A322-1BC4-4F54-AEA2-D6A6785206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9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59B6-5D9F-4441-A6EC-DCA1870C72AD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FEC9-1185-4B47-830D-70CE4CC8A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AE0BE-CB12-4338-A305-765E453D820A}" type="datetimeFigureOut">
              <a:rPr lang="fr-FR"/>
              <a:pPr>
                <a:defRPr/>
              </a:pPr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03C662-D2CD-4A1D-810A-6E65E0B7F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fond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Users\Antoine Jubert\Documents\PRES LNB\logo LN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296025"/>
            <a:ext cx="6588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33E4E-9D5E-495B-A6B7-B77EF73DF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735774"/>
            <a:ext cx="10363200" cy="1470025"/>
          </a:xfrm>
        </p:spPr>
        <p:txBody>
          <a:bodyPr/>
          <a:lstStyle/>
          <a:p>
            <a:r>
              <a:rPr lang="fr-FR" b="1" dirty="0">
                <a:latin typeface="Avenir Next LT Pro" panose="020B0504020202020204" pitchFamily="34" charset="0"/>
              </a:rPr>
              <a:t>FESTIVE 2025</a:t>
            </a:r>
            <a:endParaRPr lang="fr-FR" sz="4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FD20F-71B8-88FE-BEA1-CB9055C9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3BEA-FCBC-468C-C5CD-5B9B2A633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37655-A137-2747-1BCA-CEF1A36748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DE3A28B-84A4-6A22-51CF-AF651FF82566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89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Fond </a:t>
            </a:r>
            <a:r>
              <a:rPr lang="fr-FR" sz="3200" spc="-15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matiéré</a:t>
            </a: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marbre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100340-9C6A-75A9-A9FD-FE9447C04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6121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2E57-5674-8294-3DF8-791AECA25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2300D-8DF8-D366-56FB-ECC2ED7AA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DAAE3-BDCE-735D-E250-E976E8FB04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6EDD499-579A-F4BD-31F4-814C20D7EAFF}"/>
              </a:ext>
            </a:extLst>
          </p:cNvPr>
          <p:cNvSpPr txBox="1">
            <a:spLocks/>
          </p:cNvSpPr>
          <p:nvPr/>
        </p:nvSpPr>
        <p:spPr bwMode="auto">
          <a:xfrm>
            <a:off x="152400" y="564293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Alternative Turbot</a:t>
            </a:r>
            <a:b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Rouge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FDCA0B-B17F-7BD2-0240-680ACD80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87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07CE-EDD9-4447-E92C-D637644D6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E013-F3AE-8571-5F2A-98C0F4496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D979A-A89E-41EF-1F91-6CAB6E7F60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08BF502-BAAA-76C2-6705-2400EF4E3772}"/>
              </a:ext>
            </a:extLst>
          </p:cNvPr>
          <p:cNvSpPr txBox="1">
            <a:spLocks/>
          </p:cNvSpPr>
          <p:nvPr/>
        </p:nvSpPr>
        <p:spPr bwMode="auto">
          <a:xfrm>
            <a:off x="152400" y="564293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Alternative Turbot</a:t>
            </a:r>
            <a:b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28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Fond </a:t>
            </a:r>
            <a:r>
              <a:rPr lang="fr-FR" sz="2800" spc="-15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matiéré</a:t>
            </a:r>
            <a:endParaRPr lang="fr-FR" sz="2800" spc="-150" dirty="0">
              <a:solidFill>
                <a:schemeClr val="bg1"/>
              </a:solidFill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AE981F-EA4B-77CE-E4D9-AB68ABC10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194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675E-50C7-1CD5-C3BD-74684471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231EBE-6EE3-A0A7-375F-08E302F2FB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2858B0-1738-94B5-1BE7-9C9927F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2066095" y="404813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B1DE4F-ABA5-B039-38F1-F4587441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985553" y="404813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D26A87-2101-40EC-6793-42AA7D93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146637" y="404813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D02D119F-DC2C-5D92-CAF5-88DC5217B819}"/>
              </a:ext>
            </a:extLst>
          </p:cNvPr>
          <p:cNvSpPr txBox="1">
            <a:spLocks/>
          </p:cNvSpPr>
          <p:nvPr/>
        </p:nvSpPr>
        <p:spPr bwMode="auto">
          <a:xfrm>
            <a:off x="2894194" y="2672917"/>
            <a:ext cx="1923638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 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460850A-AA2C-8C5D-0887-D8159C7D7DCE}"/>
              </a:ext>
            </a:extLst>
          </p:cNvPr>
          <p:cNvCxnSpPr>
            <a:cxnSpLocks/>
          </p:cNvCxnSpPr>
          <p:nvPr/>
        </p:nvCxnSpPr>
        <p:spPr>
          <a:xfrm flipH="1">
            <a:off x="146637" y="3071848"/>
            <a:ext cx="32866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261DC6F-7B23-5E6A-B6AC-C18ADA0BB933}"/>
              </a:ext>
            </a:extLst>
          </p:cNvPr>
          <p:cNvCxnSpPr>
            <a:cxnSpLocks/>
          </p:cNvCxnSpPr>
          <p:nvPr/>
        </p:nvCxnSpPr>
        <p:spPr>
          <a:xfrm flipH="1">
            <a:off x="4221595" y="3067520"/>
            <a:ext cx="3324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93211657-D677-A205-8104-DC7CD7CA4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5905011" y="404813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D4EBAFF9-77E3-9059-1B8C-2D4B23922BBE}"/>
              </a:ext>
            </a:extLst>
          </p:cNvPr>
          <p:cNvSpPr txBox="1">
            <a:spLocks/>
          </p:cNvSpPr>
          <p:nvPr/>
        </p:nvSpPr>
        <p:spPr bwMode="auto">
          <a:xfrm>
            <a:off x="9041047" y="4818680"/>
            <a:ext cx="1923638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128CB03-85EC-47B6-064C-8E17CF7C2601}"/>
              </a:ext>
            </a:extLst>
          </p:cNvPr>
          <p:cNvCxnSpPr>
            <a:cxnSpLocks/>
          </p:cNvCxnSpPr>
          <p:nvPr/>
        </p:nvCxnSpPr>
        <p:spPr>
          <a:xfrm flipH="1">
            <a:off x="10400044" y="5213283"/>
            <a:ext cx="1392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CD9412D2-9A71-EB52-30D3-00D384CFC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/>
        </p:blipFill>
        <p:spPr>
          <a:xfrm>
            <a:off x="2066095" y="3720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97B7C20-4528-8C96-08F7-9B6143EFF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985553" y="3720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66B8BAD-5815-1FE5-EE6B-8DF40A679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/>
        </p:blipFill>
        <p:spPr>
          <a:xfrm>
            <a:off x="146637" y="3720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D211974-0E52-52C6-3440-63DA6CEEF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5905011" y="3720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F227DC9-A635-CC7C-07D2-57916C2248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8221435" y="2568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37BD312-8499-00E3-A92C-D1D3FA8E2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10140893" y="2568199"/>
            <a:ext cx="1641504" cy="2304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6849D9B1-D420-500E-6B77-FC0443D3489B}"/>
              </a:ext>
            </a:extLst>
          </p:cNvPr>
          <p:cNvSpPr txBox="1">
            <a:spLocks/>
          </p:cNvSpPr>
          <p:nvPr/>
        </p:nvSpPr>
        <p:spPr bwMode="auto">
          <a:xfrm>
            <a:off x="2909126" y="5985381"/>
            <a:ext cx="1923638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6A37374-3389-3909-0055-9E2D20C654AC}"/>
              </a:ext>
            </a:extLst>
          </p:cNvPr>
          <p:cNvCxnSpPr>
            <a:cxnSpLocks/>
          </p:cNvCxnSpPr>
          <p:nvPr/>
        </p:nvCxnSpPr>
        <p:spPr>
          <a:xfrm flipH="1">
            <a:off x="161569" y="6384312"/>
            <a:ext cx="32866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47793DF-E7B4-5E15-F275-FD242E5AF952}"/>
              </a:ext>
            </a:extLst>
          </p:cNvPr>
          <p:cNvCxnSpPr>
            <a:cxnSpLocks/>
          </p:cNvCxnSpPr>
          <p:nvPr/>
        </p:nvCxnSpPr>
        <p:spPr>
          <a:xfrm flipH="1">
            <a:off x="4236527" y="6379984"/>
            <a:ext cx="3324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700FCF0-C7DC-CA67-0047-D01E46C4305E}"/>
              </a:ext>
            </a:extLst>
          </p:cNvPr>
          <p:cNvCxnSpPr>
            <a:cxnSpLocks/>
          </p:cNvCxnSpPr>
          <p:nvPr/>
        </p:nvCxnSpPr>
        <p:spPr>
          <a:xfrm flipH="1">
            <a:off x="8221435" y="5213283"/>
            <a:ext cx="13927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3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CBFE-A104-FADC-C461-E15237DC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11388-6EE7-B294-C2B9-D8F34DA1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470025"/>
          </a:xfrm>
        </p:spPr>
        <p:txBody>
          <a:bodyPr/>
          <a:lstStyle/>
          <a:p>
            <a:pPr algn="l"/>
            <a:r>
              <a:rPr lang="fr-FR" sz="4000" b="1" u="sng" dirty="0">
                <a:latin typeface="Avenir Next LT Pro" panose="020B0504020202020204" pitchFamily="34" charset="0"/>
              </a:rPr>
              <a:t>Principe de Pages Intérieures</a:t>
            </a:r>
            <a:endParaRPr lang="fr-FR" sz="4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3D17B-4A41-6EB6-7CCA-D8F83E12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476C2-9DE5-D72C-7F5E-B8C0B6FD5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F5DB6-1ECE-1658-3298-5074BE2C0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Rectangle, vert, capture d’écran, art&#10;&#10;Le contenu généré par l’IA peut être incorrect.">
            <a:extLst>
              <a:ext uri="{FF2B5EF4-FFF2-40B4-BE49-F238E27FC236}">
                <a16:creationId xmlns:a16="http://schemas.microsoft.com/office/drawing/2014/main" id="{4E3434BA-2607-A0C4-72D3-DDEBA15BC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74" y="0"/>
            <a:ext cx="9797735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B1B59BE-46D3-E998-4F9C-634B5DC99763}"/>
              </a:ext>
            </a:extLst>
          </p:cNvPr>
          <p:cNvSpPr txBox="1">
            <a:spLocks/>
          </p:cNvSpPr>
          <p:nvPr/>
        </p:nvSpPr>
        <p:spPr bwMode="auto">
          <a:xfrm>
            <a:off x="152400" y="386272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Codants</a:t>
            </a:r>
          </a:p>
        </p:txBody>
      </p:sp>
    </p:spTree>
    <p:extLst>
      <p:ext uri="{BB962C8B-B14F-4D97-AF65-F5344CB8AC3E}">
        <p14:creationId xmlns:p14="http://schemas.microsoft.com/office/powerpoint/2010/main" val="281655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9A909-D28F-1EAC-913A-30992E40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F5F51-9923-2F01-624B-45987D83F2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E60C4-7D78-C000-B3F1-ED2CEDFD4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2A0391-9C2A-E014-E0D3-960476A9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374"/>
            <a:ext cx="9797735" cy="685725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D92969C-BAD9-BFAA-6874-ABC9F256964B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Édito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Portrait</a:t>
            </a:r>
          </a:p>
        </p:txBody>
      </p:sp>
    </p:spTree>
    <p:extLst>
      <p:ext uri="{BB962C8B-B14F-4D97-AF65-F5344CB8AC3E}">
        <p14:creationId xmlns:p14="http://schemas.microsoft.com/office/powerpoint/2010/main" val="383945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C4C4-9D4F-95D6-E093-F52FCEEB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D7269-DE2E-2017-DDE5-CF5C980B1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DCFBC-188D-4200-05E3-B08B673432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DC6894-7878-1B79-2E8E-D8CE6DBF2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374"/>
            <a:ext cx="9796666" cy="685725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EC6F72-DDC7-6970-9828-B14F526C1CBE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Recette</a:t>
            </a:r>
          </a:p>
          <a:p>
            <a:pPr algn="l"/>
            <a:endParaRPr lang="fr-FR" sz="3200" spc="-150" dirty="0">
              <a:solidFill>
                <a:schemeClr val="bg1"/>
              </a:solidFill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5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EECC-444B-7DED-C28D-EC29100B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AD3E8-EB39-367B-E1E9-138254988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CD5CB-0376-2656-A87C-7506F8A6D1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447669-62FC-953D-F688-B2190D2C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374"/>
            <a:ext cx="9796666" cy="68572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F672CC-D6FD-7311-FEED-734335F0A76A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classiques</a:t>
            </a:r>
          </a:p>
        </p:txBody>
      </p:sp>
    </p:spTree>
    <p:extLst>
      <p:ext uri="{BB962C8B-B14F-4D97-AF65-F5344CB8AC3E}">
        <p14:creationId xmlns:p14="http://schemas.microsoft.com/office/powerpoint/2010/main" val="305978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F9497-6632-B495-6977-9BABA051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AF693-89F7-82F9-47C4-2A3AA8CB0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3FA4F-4E4A-B5C0-77E5-F963C08563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D5C56E-5249-1BEB-34FA-E64A09F89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374"/>
            <a:ext cx="9796665" cy="685725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0BCE3B4-4CA7-BF9D-452C-5507F61B2225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Non Food</a:t>
            </a:r>
          </a:p>
        </p:txBody>
      </p:sp>
    </p:spTree>
    <p:extLst>
      <p:ext uri="{BB962C8B-B14F-4D97-AF65-F5344CB8AC3E}">
        <p14:creationId xmlns:p14="http://schemas.microsoft.com/office/powerpoint/2010/main" val="39169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ACAF3-BDA8-2572-2E64-603D82A6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450AD-B6B1-6F1F-5EEC-A0992E68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470025"/>
          </a:xfrm>
        </p:spPr>
        <p:txBody>
          <a:bodyPr/>
          <a:lstStyle/>
          <a:p>
            <a:pPr algn="l"/>
            <a:r>
              <a:rPr lang="fr-FR" sz="4000" b="1" u="sng" dirty="0">
                <a:latin typeface="Avenir Next LT Pro" panose="020B0504020202020204" pitchFamily="34" charset="0"/>
              </a:rPr>
              <a:t>Principe de Couv</a:t>
            </a:r>
            <a:endParaRPr lang="fr-FR" sz="4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2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31DD-4B2A-F893-7F38-7B2EC673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A57997-DF79-FFFC-5C86-6AC7B4FE72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3496A-3504-434F-F3CF-7FF6309F63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C89E3BC-44A1-C632-DAD7-62DC010CBB30}"/>
              </a:ext>
            </a:extLst>
          </p:cNvPr>
          <p:cNvSpPr txBox="1">
            <a:spLocks/>
          </p:cNvSpPr>
          <p:nvPr/>
        </p:nvSpPr>
        <p:spPr bwMode="auto">
          <a:xfrm>
            <a:off x="152400" y="386272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Codants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F916FE-52BB-C43A-F634-318D32BD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-11927"/>
            <a:ext cx="9796665" cy="6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9C0E-57EB-3BB8-EEB9-4EE6C445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F0737-9512-3CD0-8C71-4B704C58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EB080-15A4-1FB0-6964-CD5B0E71BD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8600AD3-AFBA-1E85-D268-C52142B68816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Édito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Portrait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3AE015-9466-917E-5842-4241FB02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1888" y="374"/>
            <a:ext cx="9794902" cy="6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2762C-3AED-B6FA-818C-D610ACB4C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9BFFB-448E-19DC-6F82-26701820B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A7A1B-1739-E891-6769-04CD698E69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F3D935-16F6-D520-4B85-9D204EE3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1100"/>
            <a:ext cx="9794902" cy="68557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17A568A-5D5E-F229-4702-0437AD7C140C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Recette</a:t>
            </a:r>
          </a:p>
          <a:p>
            <a:pPr algn="l"/>
            <a:endParaRPr lang="fr-FR" sz="3200" spc="-150" dirty="0">
              <a:solidFill>
                <a:schemeClr val="bg1"/>
              </a:solidFill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4117-05EC-3DC1-65C6-13B835BAE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A1FD9-D125-F9DC-63C3-E5896EE8D3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800E9-19C6-B4BD-91A7-8568D811C6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4CD063-EF30-9158-EA67-DBE3A5DCF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188" y="1100"/>
            <a:ext cx="9794901" cy="68557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A519D52-6C6F-CF13-FCD2-FE469E774301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classiques</a:t>
            </a:r>
          </a:p>
        </p:txBody>
      </p:sp>
    </p:spTree>
    <p:extLst>
      <p:ext uri="{BB962C8B-B14F-4D97-AF65-F5344CB8AC3E}">
        <p14:creationId xmlns:p14="http://schemas.microsoft.com/office/powerpoint/2010/main" val="344162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18852-E3FB-CFDD-37E4-375EC9F18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AD1AF-7B09-AA2F-1BEC-AD1ED35F8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4CD63-8543-9C6D-78E9-FE9DD2CA0F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E72589-A334-8425-C86D-627A9B2E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895" y="1100"/>
            <a:ext cx="9793427" cy="68557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8667BBC-04EB-EB1A-6942-CFD58D202C3E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Non Food</a:t>
            </a:r>
          </a:p>
        </p:txBody>
      </p:sp>
    </p:spTree>
    <p:extLst>
      <p:ext uri="{BB962C8B-B14F-4D97-AF65-F5344CB8AC3E}">
        <p14:creationId xmlns:p14="http://schemas.microsoft.com/office/powerpoint/2010/main" val="51399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BF6B-DF59-F404-5AE5-505C3EB5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D9CFD-A9DE-96A1-AEEF-053AA6F5E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D40DD-17BA-3D0F-C097-0D5EB33067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6B6CB83-19B7-AA02-5039-11DEFD974918}"/>
              </a:ext>
            </a:extLst>
          </p:cNvPr>
          <p:cNvSpPr txBox="1">
            <a:spLocks/>
          </p:cNvSpPr>
          <p:nvPr/>
        </p:nvSpPr>
        <p:spPr bwMode="auto">
          <a:xfrm>
            <a:off x="152400" y="386272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Codants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7EECA3-7BA9-9D83-0793-8CD3ABA2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44" y="-11927"/>
            <a:ext cx="9792153" cy="6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9CE4-D738-2ADD-55FD-7896C85B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EF5F7-6647-AF76-E85B-10B137F88D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D491A-BCA9-5DA8-F76B-76DCDEF9D4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051DA71-8F15-9599-3B62-23CEF754AFB6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Édito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Portrait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E477B4-B570-D056-CD30-3747AFE5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262" y="374"/>
            <a:ext cx="9792153" cy="6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C648-E198-289F-D27B-D1CA2F46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6176D-D20C-47EB-5996-3F4FA9946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39CB0-6494-E561-2681-B2403F5386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B3DE97-E322-D694-67CD-BFD7D34AD7EE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Recette</a:t>
            </a:r>
          </a:p>
          <a:p>
            <a:pPr algn="l"/>
            <a:endParaRPr lang="fr-FR" sz="3200" spc="-150" dirty="0">
              <a:solidFill>
                <a:schemeClr val="bg1"/>
              </a:solidFill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2A214D-B717-4573-28E3-0DA273EA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103" y="1100"/>
            <a:ext cx="9793071" cy="68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6040-A27D-0249-D1E9-FA8967E9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907F9-D1DE-3AF4-389E-7342E370C4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DD9A9-A60E-F578-6F31-73D817217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372894-B8AC-265E-E525-C37AA0797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895" y="1100"/>
            <a:ext cx="9791487" cy="68557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E11945-F70F-48E0-91A1-28DE71085F3E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classiques</a:t>
            </a:r>
          </a:p>
        </p:txBody>
      </p:sp>
    </p:spTree>
    <p:extLst>
      <p:ext uri="{BB962C8B-B14F-4D97-AF65-F5344CB8AC3E}">
        <p14:creationId xmlns:p14="http://schemas.microsoft.com/office/powerpoint/2010/main" val="2228288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32582-DC83-B4E2-C938-5C5605C2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003A2-77D4-E0C0-946E-C1BE538119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6B2B0-F643-65B6-4680-F05BAE4182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49F525-E890-645A-DD07-E9DC7CB9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895" y="1507"/>
            <a:ext cx="9793427" cy="68549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EBB74AC-2471-124E-7663-FE3EAE9A4079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95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V3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Pages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Non Food</a:t>
            </a:r>
          </a:p>
        </p:txBody>
      </p:sp>
    </p:spTree>
    <p:extLst>
      <p:ext uri="{BB962C8B-B14F-4D97-AF65-F5344CB8AC3E}">
        <p14:creationId xmlns:p14="http://schemas.microsoft.com/office/powerpoint/2010/main" val="2759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5A6B-3D1E-6E6D-D928-90B3BC819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2AF1F-3EB8-F094-9C58-CC18EDB25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9535D-6471-D400-DBA9-DF772E4894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5C02104-0201-9A79-BDB3-12FDD1E7ECD0}"/>
              </a:ext>
            </a:extLst>
          </p:cNvPr>
          <p:cNvSpPr txBox="1">
            <a:spLocks/>
          </p:cNvSpPr>
          <p:nvPr/>
        </p:nvSpPr>
        <p:spPr bwMode="auto">
          <a:xfrm>
            <a:off x="152400" y="375386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Doré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4612A4-C504-C9B2-BAFD-9C07E72A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1099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33E4E-9D5E-495B-A6B7-B77EF73DF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470025"/>
          </a:xfrm>
        </p:spPr>
        <p:txBody>
          <a:bodyPr/>
          <a:lstStyle/>
          <a:p>
            <a:pPr algn="l"/>
            <a:r>
              <a:rPr lang="fr-FR" b="1" dirty="0">
                <a:latin typeface="Avenir Next LT Pro" panose="020B0504020202020204" pitchFamily="34" charset="0"/>
              </a:rPr>
              <a:t>MERCI.</a:t>
            </a:r>
            <a:endParaRPr lang="fr-FR" sz="4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8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C1EB-C61E-6007-0E35-88CB9AB6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7460F-8A8F-7B04-FA6C-CA9BDC339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A75A0-5172-1561-59CE-27D6020572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3ED1CC6-1F71-27D8-EA14-69906AC44C2E}"/>
              </a:ext>
            </a:extLst>
          </p:cNvPr>
          <p:cNvSpPr txBox="1">
            <a:spLocks/>
          </p:cNvSpPr>
          <p:nvPr/>
        </p:nvSpPr>
        <p:spPr bwMode="auto">
          <a:xfrm>
            <a:off x="152400" y="375386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Rouge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38143D-8104-2D04-8BB2-C564CA31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837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44A78-41DE-057B-3B68-DD73A058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87116-8B7F-B1A6-5FF4-CF2C54B11B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FFF0B-DE8C-D706-3228-56ED090BFE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02DBCA7-49D6-5369-EFF8-216D8F920EE0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89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Fond </a:t>
            </a:r>
            <a:r>
              <a:rPr lang="fr-FR" sz="3200" spc="-15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matiéré</a:t>
            </a: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papier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618553-E173-CC7F-30E6-21CD7C8D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699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CACD-FB8B-8262-9014-A747AA6F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9DD07-62CB-A67A-3EC8-3134106573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1968E-70F9-BD24-892C-A4A71A2B06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7DC2A55-2E90-2801-BB87-957D175400B9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89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V1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Fond </a:t>
            </a:r>
            <a:r>
              <a:rPr lang="fr-FR" sz="3200" spc="-15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matiéré</a:t>
            </a: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marbre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6D4F7F-415E-687F-54C7-C2D42E2D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563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E4364-477F-AA84-073F-DA341ED0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4C300-1C4A-FF6D-68A7-C9CC121346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87F4-C8BB-66D4-A274-6AAAE5FB44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E7D34EB-4FCD-408C-9337-2792EBB9E11A}"/>
              </a:ext>
            </a:extLst>
          </p:cNvPr>
          <p:cNvSpPr txBox="1">
            <a:spLocks/>
          </p:cNvSpPr>
          <p:nvPr/>
        </p:nvSpPr>
        <p:spPr bwMode="auto">
          <a:xfrm>
            <a:off x="152400" y="375386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Doré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EBA909-9C73-9380-750B-6C448116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63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B4BC-400B-6D0A-54B2-48EEB5D7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AD866-D164-23B0-504A-5B24565084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2741F-2446-0F60-F64D-A5E5410E4A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77078FD-02ED-8A7D-0E26-366C8232514E}"/>
              </a:ext>
            </a:extLst>
          </p:cNvPr>
          <p:cNvSpPr txBox="1">
            <a:spLocks/>
          </p:cNvSpPr>
          <p:nvPr/>
        </p:nvSpPr>
        <p:spPr bwMode="auto">
          <a:xfrm>
            <a:off x="152400" y="375386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Rouge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7EFAD0-2F24-8499-05A9-0CF4723A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2649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4217-023C-47FA-89FC-A64EC63B0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B73BC-FA0B-E820-B61F-E2DB0437E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866" y="42503"/>
            <a:ext cx="10972800" cy="1143000"/>
          </a:xfrm>
        </p:spPr>
        <p:txBody>
          <a:bodyPr/>
          <a:lstStyle/>
          <a:p>
            <a:pPr algn="l"/>
            <a:r>
              <a:rPr lang="fr-FR" sz="3200" b="1" dirty="0">
                <a:latin typeface="Avenir Next LT Pro" panose="020B0504020202020204" pitchFamily="34" charset="0"/>
              </a:rPr>
              <a:t>PRINCIPE ENTREE DE SECTEUR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E257-B148-218C-01A7-C7DD6D195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AC3A218-A286-D971-0F99-01FA1DA5D7D2}"/>
              </a:ext>
            </a:extLst>
          </p:cNvPr>
          <p:cNvSpPr txBox="1">
            <a:spLocks/>
          </p:cNvSpPr>
          <p:nvPr/>
        </p:nvSpPr>
        <p:spPr bwMode="auto">
          <a:xfrm>
            <a:off x="152400" y="626589"/>
            <a:ext cx="9642764" cy="7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V2</a:t>
            </a:r>
          </a:p>
          <a:p>
            <a:pPr algn="l"/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Fond </a:t>
            </a:r>
            <a:r>
              <a:rPr lang="fr-FR" sz="3200" spc="-150" dirty="0" err="1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matiéré</a:t>
            </a: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 </a:t>
            </a:r>
            <a:b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</a:br>
            <a:r>
              <a:rPr lang="fr-FR" sz="3200" spc="-150" dirty="0">
                <a:solidFill>
                  <a:schemeClr val="bg1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papier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51FCF2-3166-1E8E-9280-20A0488B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3251200" y="404813"/>
            <a:ext cx="4360253" cy="61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5349472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38D0DD3BB884F879E7A293BBEC3B4" ma:contentTypeVersion="7" ma:contentTypeDescription="Crée un document." ma:contentTypeScope="" ma:versionID="fa967d4e65d03d90354898ce260ac7de">
  <xsd:schema xmlns:xsd="http://www.w3.org/2001/XMLSchema" xmlns:xs="http://www.w3.org/2001/XMLSchema" xmlns:p="http://schemas.microsoft.com/office/2006/metadata/properties" xmlns:ns3="cff9fb1f-4cb5-40da-bc88-dae69ef8e188" xmlns:ns4="13055240-6747-4554-b766-35312c4273f3" targetNamespace="http://schemas.microsoft.com/office/2006/metadata/properties" ma:root="true" ma:fieldsID="bd6c354502184a8648ec17f382fd499d" ns3:_="" ns4:_="">
    <xsd:import namespace="cff9fb1f-4cb5-40da-bc88-dae69ef8e188"/>
    <xsd:import namespace="13055240-6747-4554-b766-35312c4273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9fb1f-4cb5-40da-bc88-dae69ef8e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55240-6747-4554-b766-35312c4273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f9fb1f-4cb5-40da-bc88-dae69ef8e188" xsi:nil="true"/>
  </documentManagement>
</p:properties>
</file>

<file path=customXml/itemProps1.xml><?xml version="1.0" encoding="utf-8"?>
<ds:datastoreItem xmlns:ds="http://schemas.openxmlformats.org/officeDocument/2006/customXml" ds:itemID="{246AAE81-0D92-4F10-BEFD-7D463F987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f9fb1f-4cb5-40da-bc88-dae69ef8e188"/>
    <ds:schemaRef ds:uri="13055240-6747-4554-b766-35312c427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EEF3DB-C007-46AB-AC09-F684E8FB9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2B3AB-C9FC-49E6-B2F3-383B68018533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3055240-6747-4554-b766-35312c4273f3"/>
    <ds:schemaRef ds:uri="cff9fb1f-4cb5-40da-bc88-dae69ef8e188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27915</TotalTime>
  <Words>208</Words>
  <Application>Microsoft Office PowerPoint</Application>
  <PresentationFormat>Grand écran</PresentationFormat>
  <Paragraphs>98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Avenir Next LT Pro</vt:lpstr>
      <vt:lpstr>Helvetica</vt:lpstr>
      <vt:lpstr>Arial</vt:lpstr>
      <vt:lpstr>Calibri</vt:lpstr>
      <vt:lpstr>1_Thème Office</vt:lpstr>
      <vt:lpstr>FESTIVE 2025</vt:lpstr>
      <vt:lpstr>Principe de Couv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Présentation PowerPoint</vt:lpstr>
      <vt:lpstr>Principe de Pages Intérieures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PRINCIPE ENTREE DE SECTEUR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QUID D’AMELIORER LA PERCEPTION DE COMPETITIVITE PRIX DE L’ENSEIGNE</dc:title>
  <dc:creator>Perrine RODIER</dc:creator>
  <cp:lastModifiedBy>Perrine RODIER - Le Nouveau Belier</cp:lastModifiedBy>
  <cp:revision>822</cp:revision>
  <cp:lastPrinted>2023-03-06T14:00:03Z</cp:lastPrinted>
  <dcterms:created xsi:type="dcterms:W3CDTF">2018-09-12T14:44:28Z</dcterms:created>
  <dcterms:modified xsi:type="dcterms:W3CDTF">2025-05-15T19:55:19Z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0x010100F8538D0DD3BB884F879E7A293BBEC3B4</vt:lpwstr>
  </property>
</Properties>
</file>