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8"/>
  </p:notesMasterIdLst>
  <p:sldIdLst>
    <p:sldId id="3386" r:id="rId5"/>
    <p:sldId id="3315" r:id="rId6"/>
    <p:sldId id="3405" r:id="rId7"/>
  </p:sldIdLst>
  <p:sldSz cx="12192000" cy="6858000"/>
  <p:notesSz cx="9869488" cy="6738938"/>
  <p:embeddedFontLst>
    <p:embeddedFont>
      <p:font typeface="Avenir Next LT Pro" panose="020B0504020202020204" pitchFamily="34" charset="0"/>
      <p:regular r:id="rId9"/>
      <p:bold r:id="rId10"/>
      <p:italic r:id="rId11"/>
      <p:boldItalic r:id="rId12"/>
    </p:embeddedFont>
    <p:embeddedFont>
      <p:font typeface="Helvetica" panose="020B0604020202020204" pitchFamily="34" charset="0"/>
      <p:regular r:id="rId13"/>
      <p:bold r:id="rId14"/>
      <p:italic r:id="rId15"/>
      <p:boldItalic r:id="rId1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595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pos="4044" userDrawn="1">
          <p15:clr>
            <a:srgbClr val="A4A3A4"/>
          </p15:clr>
        </p15:guide>
        <p15:guide id="7" pos="1708" userDrawn="1">
          <p15:clr>
            <a:srgbClr val="A4A3A4"/>
          </p15:clr>
        </p15:guide>
        <p15:guide id="8" orient="horz" pos="24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A49"/>
    <a:srgbClr val="0B2D29"/>
    <a:srgbClr val="E2B90F"/>
    <a:srgbClr val="1D8A90"/>
    <a:srgbClr val="3193B8"/>
    <a:srgbClr val="E84841"/>
    <a:srgbClr val="FFE500"/>
    <a:srgbClr val="FFFFFF"/>
    <a:srgbClr val="932645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1" autoAdjust="0"/>
    <p:restoredTop sz="91544" autoAdjust="0"/>
  </p:normalViewPr>
  <p:slideViewPr>
    <p:cSldViewPr snapToGrid="0">
      <p:cViewPr varScale="1">
        <p:scale>
          <a:sx n="75" d="100"/>
          <a:sy n="75" d="100"/>
        </p:scale>
        <p:origin x="58" y="202"/>
      </p:cViewPr>
      <p:guideLst>
        <p:guide orient="horz" pos="595"/>
        <p:guide orient="horz" pos="255"/>
        <p:guide pos="3613"/>
        <p:guide orient="horz" pos="391"/>
        <p:guide pos="4044"/>
        <p:guide pos="1708"/>
        <p:guide orient="horz" pos="24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1AE6B4A1-6565-48AA-9957-0F8832EEF4C4}"/>
    <pc:docChg chg="undo custSel delSld modSld">
      <pc:chgData name="Perrine RODIER - Le Nouveau Belier" userId="8d18d86c-7c03-4563-8894-8ee266adb6ca" providerId="ADAL" clId="{1AE6B4A1-6565-48AA-9957-0F8832EEF4C4}" dt="2025-03-13T18:13:19.635" v="6" actId="47"/>
      <pc:docMkLst>
        <pc:docMk/>
      </pc:docMkLst>
      <pc:sldChg chg="del">
        <pc:chgData name="Perrine RODIER - Le Nouveau Belier" userId="8d18d86c-7c03-4563-8894-8ee266adb6ca" providerId="ADAL" clId="{1AE6B4A1-6565-48AA-9957-0F8832EEF4C4}" dt="2025-03-13T18:13:11.365" v="4" actId="47"/>
        <pc:sldMkLst>
          <pc:docMk/>
          <pc:sldMk cId="3532950853" sldId="1702"/>
        </pc:sldMkLst>
      </pc:sldChg>
      <pc:sldChg chg="del">
        <pc:chgData name="Perrine RODIER - Le Nouveau Belier" userId="8d18d86c-7c03-4563-8894-8ee266adb6ca" providerId="ADAL" clId="{1AE6B4A1-6565-48AA-9957-0F8832EEF4C4}" dt="2025-03-13T18:13:19.635" v="6" actId="47"/>
        <pc:sldMkLst>
          <pc:docMk/>
          <pc:sldMk cId="2181081672" sldId="1902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3202667473" sldId="3379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1811099402" sldId="3380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2122525988" sldId="3385"/>
        </pc:sldMkLst>
      </pc:sldChg>
      <pc:sldChg chg="modSp mod">
        <pc:chgData name="Perrine RODIER - Le Nouveau Belier" userId="8d18d86c-7c03-4563-8894-8ee266adb6ca" providerId="ADAL" clId="{1AE6B4A1-6565-48AA-9957-0F8832EEF4C4}" dt="2025-03-13T18:13:08.570" v="3" actId="20577"/>
        <pc:sldMkLst>
          <pc:docMk/>
          <pc:sldMk cId="2681387599" sldId="3386"/>
        </pc:sldMkLst>
        <pc:spChg chg="mod">
          <ac:chgData name="Perrine RODIER - Le Nouveau Belier" userId="8d18d86c-7c03-4563-8894-8ee266adb6ca" providerId="ADAL" clId="{1AE6B4A1-6565-48AA-9957-0F8832EEF4C4}" dt="2025-03-13T18:13:08.570" v="3" actId="20577"/>
          <ac:spMkLst>
            <pc:docMk/>
            <pc:sldMk cId="2681387599" sldId="3386"/>
            <ac:spMk id="2" creationId="{335B72AE-50BC-7807-AB61-6AB79CF2E4DA}"/>
          </ac:spMkLst>
        </pc:spChg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2504136411" sldId="3387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1964342724" sldId="3388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829482617" sldId="3389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2831998844" sldId="3390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1234405063" sldId="3391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2704736414" sldId="3392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1773724753" sldId="3393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3148186030" sldId="3394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4291665471" sldId="3395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3834523071" sldId="3396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2348819249" sldId="3397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711950131" sldId="3398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1289924333" sldId="3399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542993928" sldId="3400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3754941529" sldId="3401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2835679690" sldId="3402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1297812977" sldId="3403"/>
        </pc:sldMkLst>
      </pc:sldChg>
      <pc:sldChg chg="del">
        <pc:chgData name="Perrine RODIER - Le Nouveau Belier" userId="8d18d86c-7c03-4563-8894-8ee266adb6ca" providerId="ADAL" clId="{1AE6B4A1-6565-48AA-9957-0F8832EEF4C4}" dt="2025-03-13T18:13:02.844" v="0" actId="47"/>
        <pc:sldMkLst>
          <pc:docMk/>
          <pc:sldMk cId="49783123" sldId="3404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2636050073" sldId="3406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3594584122" sldId="3407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437122120" sldId="3408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1841182081" sldId="3409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1313864907" sldId="3410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2680839189" sldId="3412"/>
        </pc:sldMkLst>
      </pc:sldChg>
      <pc:sldChg chg="del">
        <pc:chgData name="Perrine RODIER - Le Nouveau Belier" userId="8d18d86c-7c03-4563-8894-8ee266adb6ca" providerId="ADAL" clId="{1AE6B4A1-6565-48AA-9957-0F8832EEF4C4}" dt="2025-03-13T18:13:16.459" v="5" actId="47"/>
        <pc:sldMkLst>
          <pc:docMk/>
          <pc:sldMk cId="276580451" sldId="341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12" Type="http://schemas.openxmlformats.org/officeDocument/2006/relationships/image" Target="../media/image19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8.jpg"/><Relationship Id="rId5" Type="http://schemas.openxmlformats.org/officeDocument/2006/relationships/image" Target="../media/image12.jpeg"/><Relationship Id="rId10" Type="http://schemas.openxmlformats.org/officeDocument/2006/relationships/image" Target="../media/image17.jpg"/><Relationship Id="rId4" Type="http://schemas.openxmlformats.org/officeDocument/2006/relationships/image" Target="../media/image11.jpeg"/><Relationship Id="rId9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5610F-3001-269F-48D7-7C803A860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5B72AE-50BC-7807-AB61-6AB79CF2E4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TOP 200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1387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8A5B7-9186-20E7-85A0-526A67F62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89282D-B7FA-9415-D010-C781CB7728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2B28E5-4AAE-9189-F08E-B3A062FA2C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30470EE-A3AB-86FF-8A38-0E832CF45ACE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3024959-7407-39E1-5E8C-9F27F2DF7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4309" y="2204458"/>
            <a:ext cx="1728186" cy="241921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B0512D6-69AD-D74B-3725-380BCAE232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9447" y="2204458"/>
            <a:ext cx="1728087" cy="241917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0A693BC-6327-3935-0CBF-1D9210037B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486" y="2204458"/>
            <a:ext cx="1728114" cy="241921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4322E51-D916-A6C4-D1F2-A1A9911142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9552" y="2219520"/>
            <a:ext cx="1727587" cy="241896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7DEF91E-2F7F-3332-B5CB-AA5CB9463E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4092" y="2219520"/>
            <a:ext cx="1728664" cy="241896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2EACE2B-0786-FCF3-BC53-835C377851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244" y="2204458"/>
            <a:ext cx="1728113" cy="241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82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C4CE6-72B1-729A-204A-845B5F1F2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7D8704-700E-11AB-A895-D796C0BE6A3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D44AA3-EB6B-AF66-7DB8-B6E662552C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10EDD48-F6EF-93E5-5602-A2397C92BE16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7536AC6-0D3A-0698-8160-CE50FB61F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72145" y="3724538"/>
            <a:ext cx="1800109" cy="251893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86E15E6-2F14-5A90-34CA-0F248E878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2398" y="3724538"/>
            <a:ext cx="1800109" cy="251893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F1413A7-DC86-7734-DF9E-ADA3826512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3568" y="3734698"/>
            <a:ext cx="1799347" cy="251893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D4B51FF-3F99-EA4F-C258-3122697281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43701" y="3724538"/>
            <a:ext cx="1799347" cy="251893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35C4A2D-8710-EBE2-EE02-225C7E9ECD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1859" y="392853"/>
            <a:ext cx="1800109" cy="2520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EB1D77B-5ABE-3921-5C41-8FD13DABD3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748" y="3716986"/>
            <a:ext cx="1800352" cy="251927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5BF9655-F18D-DFBD-09C3-B90A094EE4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4083" y="3724538"/>
            <a:ext cx="1799915" cy="251866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B296867-9800-8E26-5816-EC11C67E8F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0214" y="404813"/>
            <a:ext cx="1800074" cy="251888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C64CAEE-2078-8360-4094-918E70607A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91573" y="405146"/>
            <a:ext cx="1799836" cy="251855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9C595E2-25C2-423D-6F55-42E8BC66AF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3322" y="392853"/>
            <a:ext cx="1799838" cy="251855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FEC43A7-8A8D-1ABB-053F-C9CBEDA6DE3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40203" y="392853"/>
            <a:ext cx="1799876" cy="251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71231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26726</TotalTime>
  <Words>13</Words>
  <Application>Microsoft Office PowerPoint</Application>
  <PresentationFormat>Grand écran</PresentationFormat>
  <Paragraphs>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Calibri</vt:lpstr>
      <vt:lpstr>Helvetica</vt:lpstr>
      <vt:lpstr>Arial</vt:lpstr>
      <vt:lpstr>Avenir Next LT Pro</vt:lpstr>
      <vt:lpstr>1_Thème Office</vt:lpstr>
      <vt:lpstr>TOP 200 :  </vt:lpstr>
      <vt:lpstr>PRINCIPE ENTREE DE SECTEUR</vt:lpstr>
      <vt:lpstr>PRINCIPE ENTREE DE SECTEUR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Perrine RODIER - Le Nouveau Belier</cp:lastModifiedBy>
  <cp:revision>815</cp:revision>
  <cp:lastPrinted>2023-03-06T14:00:03Z</cp:lastPrinted>
  <dcterms:created xsi:type="dcterms:W3CDTF">2018-09-12T14:44:28Z</dcterms:created>
  <dcterms:modified xsi:type="dcterms:W3CDTF">2025-03-13T18:13:21Z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