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913063" cy="140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6A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13"/>
    <p:restoredTop sz="94742"/>
  </p:normalViewPr>
  <p:slideViewPr>
    <p:cSldViewPr snapToGrid="0">
      <p:cViewPr varScale="1">
        <p:scale>
          <a:sx n="400" d="100"/>
          <a:sy n="400" d="100"/>
        </p:scale>
        <p:origin x="3376" y="2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133" y="229149"/>
            <a:ext cx="2184797" cy="487468"/>
          </a:xfrm>
        </p:spPr>
        <p:txBody>
          <a:bodyPr anchor="b"/>
          <a:lstStyle>
            <a:lvl1pPr algn="ctr">
              <a:defRPr sz="12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133" y="735416"/>
            <a:ext cx="2184797" cy="338051"/>
          </a:xfrm>
        </p:spPr>
        <p:txBody>
          <a:bodyPr/>
          <a:lstStyle>
            <a:lvl1pPr marL="0" indent="0" algn="ctr">
              <a:buNone/>
              <a:defRPr sz="490"/>
            </a:lvl1pPr>
            <a:lvl2pPr marL="93360" indent="0" algn="ctr">
              <a:buNone/>
              <a:defRPr sz="408"/>
            </a:lvl2pPr>
            <a:lvl3pPr marL="186720" indent="0" algn="ctr">
              <a:buNone/>
              <a:defRPr sz="368"/>
            </a:lvl3pPr>
            <a:lvl4pPr marL="280081" indent="0" algn="ctr">
              <a:buNone/>
              <a:defRPr sz="327"/>
            </a:lvl4pPr>
            <a:lvl5pPr marL="373441" indent="0" algn="ctr">
              <a:buNone/>
              <a:defRPr sz="327"/>
            </a:lvl5pPr>
            <a:lvl6pPr marL="466801" indent="0" algn="ctr">
              <a:buNone/>
              <a:defRPr sz="327"/>
            </a:lvl6pPr>
            <a:lvl7pPr marL="560161" indent="0" algn="ctr">
              <a:buNone/>
              <a:defRPr sz="327"/>
            </a:lvl7pPr>
            <a:lvl8pPr marL="653522" indent="0" algn="ctr">
              <a:buNone/>
              <a:defRPr sz="327"/>
            </a:lvl8pPr>
            <a:lvl9pPr marL="746882" indent="0" algn="ctr">
              <a:buNone/>
              <a:defRPr sz="3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  <p:pic>
        <p:nvPicPr>
          <p:cNvPr id="10" name="Image 9" descr="Une image contenant texte, capture d’écran, Police, conception&#10;&#10;Description générée automatiquement">
            <a:extLst>
              <a:ext uri="{FF2B5EF4-FFF2-40B4-BE49-F238E27FC236}">
                <a16:creationId xmlns:a16="http://schemas.microsoft.com/office/drawing/2014/main" id="{1DEDE409-7C8F-D631-9CCF-9BA676DF10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81" y="1587"/>
            <a:ext cx="2908300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4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92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84661" y="74546"/>
            <a:ext cx="628129" cy="118658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273" y="74546"/>
            <a:ext cx="1847974" cy="118658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42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626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756" y="349072"/>
            <a:ext cx="2512517" cy="582434"/>
          </a:xfrm>
        </p:spPr>
        <p:txBody>
          <a:bodyPr anchor="b"/>
          <a:lstStyle>
            <a:lvl1pPr>
              <a:defRPr sz="12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756" y="937016"/>
            <a:ext cx="2512517" cy="306288"/>
          </a:xfrm>
        </p:spPr>
        <p:txBody>
          <a:bodyPr/>
          <a:lstStyle>
            <a:lvl1pPr marL="0" indent="0">
              <a:buNone/>
              <a:defRPr sz="490">
                <a:solidFill>
                  <a:schemeClr val="tx1">
                    <a:tint val="82000"/>
                  </a:schemeClr>
                </a:solidFill>
              </a:defRPr>
            </a:lvl1pPr>
            <a:lvl2pPr marL="93360" indent="0">
              <a:buNone/>
              <a:defRPr sz="408">
                <a:solidFill>
                  <a:schemeClr val="tx1">
                    <a:tint val="82000"/>
                  </a:schemeClr>
                </a:solidFill>
              </a:defRPr>
            </a:lvl2pPr>
            <a:lvl3pPr marL="186720" indent="0">
              <a:buNone/>
              <a:defRPr sz="368">
                <a:solidFill>
                  <a:schemeClr val="tx1">
                    <a:tint val="82000"/>
                  </a:schemeClr>
                </a:solidFill>
              </a:defRPr>
            </a:lvl3pPr>
            <a:lvl4pPr marL="28008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4pPr>
            <a:lvl5pPr marL="37344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5pPr>
            <a:lvl6pPr marL="46680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6pPr>
            <a:lvl7pPr marL="56016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7pPr>
            <a:lvl8pPr marL="653522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8pPr>
            <a:lvl9pPr marL="746882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1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273" y="372732"/>
            <a:ext cx="1238052" cy="888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4738" y="372732"/>
            <a:ext cx="1238052" cy="888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37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74546"/>
            <a:ext cx="2512517" cy="27063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653" y="343238"/>
            <a:ext cx="1232362" cy="168215"/>
          </a:xfrm>
        </p:spPr>
        <p:txBody>
          <a:bodyPr anchor="b"/>
          <a:lstStyle>
            <a:lvl1pPr marL="0" indent="0">
              <a:buNone/>
              <a:defRPr sz="490" b="1"/>
            </a:lvl1pPr>
            <a:lvl2pPr marL="93360" indent="0">
              <a:buNone/>
              <a:defRPr sz="408" b="1"/>
            </a:lvl2pPr>
            <a:lvl3pPr marL="186720" indent="0">
              <a:buNone/>
              <a:defRPr sz="368" b="1"/>
            </a:lvl3pPr>
            <a:lvl4pPr marL="280081" indent="0">
              <a:buNone/>
              <a:defRPr sz="327" b="1"/>
            </a:lvl4pPr>
            <a:lvl5pPr marL="373441" indent="0">
              <a:buNone/>
              <a:defRPr sz="327" b="1"/>
            </a:lvl5pPr>
            <a:lvl6pPr marL="466801" indent="0">
              <a:buNone/>
              <a:defRPr sz="327" b="1"/>
            </a:lvl6pPr>
            <a:lvl7pPr marL="560161" indent="0">
              <a:buNone/>
              <a:defRPr sz="327" b="1"/>
            </a:lvl7pPr>
            <a:lvl8pPr marL="653522" indent="0">
              <a:buNone/>
              <a:defRPr sz="327" b="1"/>
            </a:lvl8pPr>
            <a:lvl9pPr marL="746882" indent="0">
              <a:buNone/>
              <a:defRPr sz="3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653" y="511453"/>
            <a:ext cx="1232362" cy="75227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74738" y="343238"/>
            <a:ext cx="1238431" cy="168215"/>
          </a:xfrm>
        </p:spPr>
        <p:txBody>
          <a:bodyPr anchor="b"/>
          <a:lstStyle>
            <a:lvl1pPr marL="0" indent="0">
              <a:buNone/>
              <a:defRPr sz="490" b="1"/>
            </a:lvl1pPr>
            <a:lvl2pPr marL="93360" indent="0">
              <a:buNone/>
              <a:defRPr sz="408" b="1"/>
            </a:lvl2pPr>
            <a:lvl3pPr marL="186720" indent="0">
              <a:buNone/>
              <a:defRPr sz="368" b="1"/>
            </a:lvl3pPr>
            <a:lvl4pPr marL="280081" indent="0">
              <a:buNone/>
              <a:defRPr sz="327" b="1"/>
            </a:lvl4pPr>
            <a:lvl5pPr marL="373441" indent="0">
              <a:buNone/>
              <a:defRPr sz="327" b="1"/>
            </a:lvl5pPr>
            <a:lvl6pPr marL="466801" indent="0">
              <a:buNone/>
              <a:defRPr sz="327" b="1"/>
            </a:lvl6pPr>
            <a:lvl7pPr marL="560161" indent="0">
              <a:buNone/>
              <a:defRPr sz="327" b="1"/>
            </a:lvl7pPr>
            <a:lvl8pPr marL="653522" indent="0">
              <a:buNone/>
              <a:defRPr sz="327" b="1"/>
            </a:lvl8pPr>
            <a:lvl9pPr marL="746882" indent="0">
              <a:buNone/>
              <a:defRPr sz="3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74738" y="511453"/>
            <a:ext cx="1238431" cy="75227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08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656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14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93345"/>
            <a:ext cx="939539" cy="326708"/>
          </a:xfrm>
        </p:spPr>
        <p:txBody>
          <a:bodyPr anchor="b"/>
          <a:lstStyle>
            <a:lvl1pPr>
              <a:defRPr sz="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431" y="201599"/>
            <a:ext cx="1474738" cy="995032"/>
          </a:xfrm>
        </p:spPr>
        <p:txBody>
          <a:bodyPr/>
          <a:lstStyle>
            <a:lvl1pPr>
              <a:defRPr sz="653"/>
            </a:lvl1pPr>
            <a:lvl2pPr>
              <a:defRPr sz="572"/>
            </a:lvl2pPr>
            <a:lvl3pPr>
              <a:defRPr sz="490"/>
            </a:lvl3pPr>
            <a:lvl4pPr>
              <a:defRPr sz="408"/>
            </a:lvl4pPr>
            <a:lvl5pPr>
              <a:defRPr sz="408"/>
            </a:lvl5pPr>
            <a:lvl6pPr>
              <a:defRPr sz="408"/>
            </a:lvl6pPr>
            <a:lvl7pPr>
              <a:defRPr sz="408"/>
            </a:lvl7pPr>
            <a:lvl8pPr>
              <a:defRPr sz="408"/>
            </a:lvl8pPr>
            <a:lvl9pPr>
              <a:defRPr sz="40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652" y="420053"/>
            <a:ext cx="939539" cy="778199"/>
          </a:xfrm>
        </p:spPr>
        <p:txBody>
          <a:bodyPr/>
          <a:lstStyle>
            <a:lvl1pPr marL="0" indent="0">
              <a:buNone/>
              <a:defRPr sz="327"/>
            </a:lvl1pPr>
            <a:lvl2pPr marL="93360" indent="0">
              <a:buNone/>
              <a:defRPr sz="286"/>
            </a:lvl2pPr>
            <a:lvl3pPr marL="186720" indent="0">
              <a:buNone/>
              <a:defRPr sz="245"/>
            </a:lvl3pPr>
            <a:lvl4pPr marL="280081" indent="0">
              <a:buNone/>
              <a:defRPr sz="204"/>
            </a:lvl4pPr>
            <a:lvl5pPr marL="373441" indent="0">
              <a:buNone/>
              <a:defRPr sz="204"/>
            </a:lvl5pPr>
            <a:lvl6pPr marL="466801" indent="0">
              <a:buNone/>
              <a:defRPr sz="204"/>
            </a:lvl6pPr>
            <a:lvl7pPr marL="560161" indent="0">
              <a:buNone/>
              <a:defRPr sz="204"/>
            </a:lvl7pPr>
            <a:lvl8pPr marL="653522" indent="0">
              <a:buNone/>
              <a:defRPr sz="204"/>
            </a:lvl8pPr>
            <a:lvl9pPr marL="746882" indent="0">
              <a:buNone/>
              <a:defRPr sz="2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93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93345"/>
            <a:ext cx="939539" cy="326708"/>
          </a:xfrm>
        </p:spPr>
        <p:txBody>
          <a:bodyPr anchor="b"/>
          <a:lstStyle>
            <a:lvl1pPr>
              <a:defRPr sz="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38431" y="201599"/>
            <a:ext cx="1474738" cy="995032"/>
          </a:xfrm>
        </p:spPr>
        <p:txBody>
          <a:bodyPr anchor="t"/>
          <a:lstStyle>
            <a:lvl1pPr marL="0" indent="0">
              <a:buNone/>
              <a:defRPr sz="653"/>
            </a:lvl1pPr>
            <a:lvl2pPr marL="93360" indent="0">
              <a:buNone/>
              <a:defRPr sz="572"/>
            </a:lvl2pPr>
            <a:lvl3pPr marL="186720" indent="0">
              <a:buNone/>
              <a:defRPr sz="490"/>
            </a:lvl3pPr>
            <a:lvl4pPr marL="280081" indent="0">
              <a:buNone/>
              <a:defRPr sz="408"/>
            </a:lvl4pPr>
            <a:lvl5pPr marL="373441" indent="0">
              <a:buNone/>
              <a:defRPr sz="408"/>
            </a:lvl5pPr>
            <a:lvl6pPr marL="466801" indent="0">
              <a:buNone/>
              <a:defRPr sz="408"/>
            </a:lvl6pPr>
            <a:lvl7pPr marL="560161" indent="0">
              <a:buNone/>
              <a:defRPr sz="408"/>
            </a:lvl7pPr>
            <a:lvl8pPr marL="653522" indent="0">
              <a:buNone/>
              <a:defRPr sz="408"/>
            </a:lvl8pPr>
            <a:lvl9pPr marL="746882" indent="0">
              <a:buNone/>
              <a:defRPr sz="40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652" y="420053"/>
            <a:ext cx="939539" cy="778199"/>
          </a:xfrm>
        </p:spPr>
        <p:txBody>
          <a:bodyPr/>
          <a:lstStyle>
            <a:lvl1pPr marL="0" indent="0">
              <a:buNone/>
              <a:defRPr sz="327"/>
            </a:lvl1pPr>
            <a:lvl2pPr marL="93360" indent="0">
              <a:buNone/>
              <a:defRPr sz="286"/>
            </a:lvl2pPr>
            <a:lvl3pPr marL="186720" indent="0">
              <a:buNone/>
              <a:defRPr sz="245"/>
            </a:lvl3pPr>
            <a:lvl4pPr marL="280081" indent="0">
              <a:buNone/>
              <a:defRPr sz="204"/>
            </a:lvl4pPr>
            <a:lvl5pPr marL="373441" indent="0">
              <a:buNone/>
              <a:defRPr sz="204"/>
            </a:lvl5pPr>
            <a:lvl6pPr marL="466801" indent="0">
              <a:buNone/>
              <a:defRPr sz="204"/>
            </a:lvl6pPr>
            <a:lvl7pPr marL="560161" indent="0">
              <a:buNone/>
              <a:defRPr sz="204"/>
            </a:lvl7pPr>
            <a:lvl8pPr marL="653522" indent="0">
              <a:buNone/>
              <a:defRPr sz="204"/>
            </a:lvl8pPr>
            <a:lvl9pPr marL="746882" indent="0">
              <a:buNone/>
              <a:defRPr sz="2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18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273" y="74546"/>
            <a:ext cx="2512517" cy="27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273" y="372732"/>
            <a:ext cx="2512517" cy="88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0273" y="1297755"/>
            <a:ext cx="65543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4952" y="1297755"/>
            <a:ext cx="98315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57351" y="1297755"/>
            <a:ext cx="65543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54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6720" rtl="0" eaLnBrk="1" latinLnBrk="0" hangingPunct="1">
        <a:lnSpc>
          <a:spcPct val="90000"/>
        </a:lnSpc>
        <a:spcBef>
          <a:spcPct val="0"/>
        </a:spcBef>
        <a:buNone/>
        <a:defRPr sz="8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80" indent="-46680" algn="l" defTabSz="186720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sz="572" kern="1200">
          <a:solidFill>
            <a:schemeClr val="tx1"/>
          </a:solidFill>
          <a:latin typeface="+mn-lt"/>
          <a:ea typeface="+mn-ea"/>
          <a:cs typeface="+mn-cs"/>
        </a:defRPr>
      </a:lvl1pPr>
      <a:lvl2pPr marL="140040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490" kern="1200">
          <a:solidFill>
            <a:schemeClr val="tx1"/>
          </a:solidFill>
          <a:latin typeface="+mn-lt"/>
          <a:ea typeface="+mn-ea"/>
          <a:cs typeface="+mn-cs"/>
        </a:defRPr>
      </a:lvl2pPr>
      <a:lvl3pPr marL="23340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408" kern="1200">
          <a:solidFill>
            <a:schemeClr val="tx1"/>
          </a:solidFill>
          <a:latin typeface="+mn-lt"/>
          <a:ea typeface="+mn-ea"/>
          <a:cs typeface="+mn-cs"/>
        </a:defRPr>
      </a:lvl3pPr>
      <a:lvl4pPr marL="32676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4pPr>
      <a:lvl5pPr marL="42012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5pPr>
      <a:lvl6pPr marL="51348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6pPr>
      <a:lvl7pPr marL="60684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7pPr>
      <a:lvl8pPr marL="70020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8pPr>
      <a:lvl9pPr marL="79356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1pPr>
      <a:lvl2pPr marL="9336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2pPr>
      <a:lvl3pPr marL="18672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3pPr>
      <a:lvl4pPr marL="28008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4pPr>
      <a:lvl5pPr marL="37344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5pPr>
      <a:lvl6pPr marL="46680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6pPr>
      <a:lvl7pPr marL="56016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7pPr>
      <a:lvl8pPr marL="653522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8pPr>
      <a:lvl9pPr marL="746882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FA2C3B-85BB-733C-AFDC-AC2DD5D95C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9149"/>
            <a:ext cx="2913063" cy="174076"/>
          </a:xfrm>
        </p:spPr>
        <p:txBody>
          <a:bodyPr>
            <a:normAutofit fontScale="90000"/>
          </a:bodyPr>
          <a:lstStyle/>
          <a:p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JUSQU’AU </a:t>
            </a:r>
            <a:r>
              <a:rPr 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7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DÉCEMBRE 2024 </a:t>
            </a:r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MON CLIC AND COLLECT,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9200AF-1D3D-4621-B4DD-56773ECC29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735415"/>
            <a:ext cx="1012825" cy="559985"/>
          </a:xfrm>
        </p:spPr>
        <p:txBody>
          <a:bodyPr>
            <a:noAutofit/>
          </a:bodyPr>
          <a:lstStyle/>
          <a:p>
            <a:r>
              <a:rPr lang="fr-FR" sz="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AVEC ENGAGEMENT :</a:t>
            </a:r>
          </a:p>
          <a:p>
            <a:r>
              <a:rPr lang="fr-FR" sz="40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FRAIS D’ACTIVATION </a:t>
            </a:r>
          </a:p>
          <a:p>
            <a:r>
              <a:rPr lang="fr-FR" sz="65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+ 2 MOIS OFFERTS</a:t>
            </a:r>
          </a:p>
          <a:p>
            <a:r>
              <a:rPr lang="fr-FR" sz="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SOIT 297€ D’ÉCONOMIE</a:t>
            </a:r>
            <a:endParaRPr lang="fr-FR" sz="400" dirty="0"/>
          </a:p>
        </p:txBody>
      </p:sp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4BC40B4-8861-D6AE-C9F0-14C902A97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54" y="366293"/>
            <a:ext cx="1714501" cy="2615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37027AE-AAFC-0C98-BA57-70764663A3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86459" y="627827"/>
            <a:ext cx="1106807" cy="835271"/>
          </a:xfrm>
          <a:prstGeom prst="rect">
            <a:avLst/>
          </a:prstGeo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F7FF99D8-2B75-CD7D-3EBE-66B8599D440B}"/>
              </a:ext>
            </a:extLst>
          </p:cNvPr>
          <p:cNvSpPr txBox="1">
            <a:spLocks/>
          </p:cNvSpPr>
          <p:nvPr/>
        </p:nvSpPr>
        <p:spPr>
          <a:xfrm>
            <a:off x="1866900" y="735414"/>
            <a:ext cx="1012825" cy="559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86720" rtl="0" eaLnBrk="1" latinLnBrk="0" hangingPunct="1">
              <a:lnSpc>
                <a:spcPct val="90000"/>
              </a:lnSpc>
              <a:spcBef>
                <a:spcPts val="204"/>
              </a:spcBef>
              <a:buFont typeface="Arial" panose="020B0604020202020204" pitchFamily="34" charset="0"/>
              <a:buNone/>
              <a:defRPr sz="4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3360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4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6720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008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7344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6680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0161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53522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46882" indent="0" algn="ctr" defTabSz="186720" rtl="0" eaLnBrk="1" latinLnBrk="0" hangingPunct="1">
              <a:lnSpc>
                <a:spcPct val="90000"/>
              </a:lnSpc>
              <a:spcBef>
                <a:spcPts val="102"/>
              </a:spcBef>
              <a:buFont typeface="Arial" panose="020B0604020202020204" pitchFamily="34" charset="0"/>
              <a:buNone/>
              <a:defRPr sz="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ENGAGEMENT :</a:t>
            </a:r>
          </a:p>
          <a:p>
            <a:r>
              <a:rPr lang="fr-FR" sz="40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FRAIS D’ACTIVATION </a:t>
            </a:r>
          </a:p>
          <a:p>
            <a:r>
              <a:rPr lang="fr-FR" sz="650" dirty="0">
                <a:solidFill>
                  <a:srgbClr val="D16A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OFFERTS</a:t>
            </a:r>
          </a:p>
          <a:p>
            <a:r>
              <a:rPr lang="fr-FR" sz="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SOIT 199€ D’ÉCONOMIE</a:t>
            </a:r>
            <a:endParaRPr lang="fr-FR" sz="400" dirty="0"/>
          </a:p>
        </p:txBody>
      </p:sp>
    </p:spTree>
    <p:extLst>
      <p:ext uri="{BB962C8B-B14F-4D97-AF65-F5344CB8AC3E}">
        <p14:creationId xmlns:p14="http://schemas.microsoft.com/office/powerpoint/2010/main" val="19270354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33</Words>
  <Application>Microsoft Macintosh PowerPoint</Application>
  <PresentationFormat>Personnalisé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JUSQU’AU 1ER DÉCEMBRE 2024 POUR MON CLIC AND COLLECT,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Christophe Morel</dc:creator>
  <cp:lastModifiedBy>Christophe Morel</cp:lastModifiedBy>
  <cp:revision>3</cp:revision>
  <dcterms:created xsi:type="dcterms:W3CDTF">2024-12-30T13:23:08Z</dcterms:created>
  <dcterms:modified xsi:type="dcterms:W3CDTF">2024-12-31T13:35:44Z</dcterms:modified>
</cp:coreProperties>
</file>