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268" r:id="rId2"/>
    <p:sldId id="2271" r:id="rId3"/>
    <p:sldId id="2270" r:id="rId4"/>
    <p:sldId id="2272" r:id="rId5"/>
    <p:sldId id="2273" r:id="rId6"/>
    <p:sldId id="2274" r:id="rId7"/>
    <p:sldId id="2275" r:id="rId8"/>
    <p:sldId id="2276" r:id="rId9"/>
    <p:sldId id="2277" r:id="rId10"/>
    <p:sldId id="2278" r:id="rId11"/>
    <p:sldId id="2279" r:id="rId12"/>
    <p:sldId id="2280" r:id="rId13"/>
    <p:sldId id="2281" r:id="rId14"/>
    <p:sldId id="2282" r:id="rId15"/>
    <p:sldId id="2283" r:id="rId16"/>
    <p:sldId id="2298" r:id="rId17"/>
    <p:sldId id="2284" r:id="rId18"/>
    <p:sldId id="2285" r:id="rId19"/>
    <p:sldId id="2291" r:id="rId20"/>
    <p:sldId id="2292" r:id="rId21"/>
    <p:sldId id="2293" r:id="rId22"/>
    <p:sldId id="2294" r:id="rId23"/>
    <p:sldId id="2286" r:id="rId24"/>
    <p:sldId id="2287" r:id="rId25"/>
    <p:sldId id="2295" r:id="rId26"/>
    <p:sldId id="2296" r:id="rId27"/>
    <p:sldId id="2297" r:id="rId28"/>
    <p:sldId id="2289" r:id="rId29"/>
    <p:sldId id="2290" r:id="rId3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500"/>
    <a:srgbClr val="CCFFFF"/>
    <a:srgbClr val="CCFFCC"/>
    <a:srgbClr val="023E7C"/>
    <a:srgbClr val="407B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609E18-A185-4072-9E17-B21FCBBCEAC9}" v="61" dt="2023-05-24T13:10:53.95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38" autoAdjust="0"/>
    <p:restoredTop sz="93464" autoAdjust="0"/>
  </p:normalViewPr>
  <p:slideViewPr>
    <p:cSldViewPr snapToGrid="0">
      <p:cViewPr varScale="1">
        <p:scale>
          <a:sx n="80" d="100"/>
          <a:sy n="80" d="100"/>
        </p:scale>
        <p:origin x="950" y="5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ude Alario" userId="89ebcabbf4aa8d85" providerId="LiveId" clId="{E408CA4A-89FD-44BB-A7FE-A2045A562B5A}"/>
    <pc:docChg chg="undo custSel addSld delSld modSld sldOrd">
      <pc:chgData name="Aude Alario" userId="89ebcabbf4aa8d85" providerId="LiveId" clId="{E408CA4A-89FD-44BB-A7FE-A2045A562B5A}" dt="2022-12-29T08:56:31.754" v="82" actId="14100"/>
      <pc:docMkLst>
        <pc:docMk/>
      </pc:docMkLst>
      <pc:sldChg chg="add">
        <pc:chgData name="Aude Alario" userId="89ebcabbf4aa8d85" providerId="LiveId" clId="{E408CA4A-89FD-44BB-A7FE-A2045A562B5A}" dt="2022-12-28T07:48:07.257" v="0"/>
        <pc:sldMkLst>
          <pc:docMk/>
          <pc:sldMk cId="1992844437" sldId="1968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3204984230" sldId="1985"/>
        </pc:sldMkLst>
      </pc:sldChg>
      <pc:sldChg chg="add del">
        <pc:chgData name="Aude Alario" userId="89ebcabbf4aa8d85" providerId="LiveId" clId="{E408CA4A-89FD-44BB-A7FE-A2045A562B5A}" dt="2022-12-28T07:48:12.574" v="1" actId="47"/>
        <pc:sldMkLst>
          <pc:docMk/>
          <pc:sldMk cId="1605482428" sldId="2002"/>
        </pc:sldMkLst>
      </pc:sldChg>
      <pc:sldChg chg="add del">
        <pc:chgData name="Aude Alario" userId="89ebcabbf4aa8d85" providerId="LiveId" clId="{E408CA4A-89FD-44BB-A7FE-A2045A562B5A}" dt="2022-12-28T07:54:58.771" v="25" actId="47"/>
        <pc:sldMkLst>
          <pc:docMk/>
          <pc:sldMk cId="1640819224" sldId="2015"/>
        </pc:sldMkLst>
      </pc:sldChg>
      <pc:sldChg chg="add del">
        <pc:chgData name="Aude Alario" userId="89ebcabbf4aa8d85" providerId="LiveId" clId="{E408CA4A-89FD-44BB-A7FE-A2045A562B5A}" dt="2022-12-28T07:54:56.916" v="22" actId="47"/>
        <pc:sldMkLst>
          <pc:docMk/>
          <pc:sldMk cId="2304029043" sldId="2016"/>
        </pc:sldMkLst>
      </pc:sldChg>
      <pc:sldChg chg="add del">
        <pc:chgData name="Aude Alario" userId="89ebcabbf4aa8d85" providerId="LiveId" clId="{E408CA4A-89FD-44BB-A7FE-A2045A562B5A}" dt="2022-12-28T07:54:57.435" v="23" actId="47"/>
        <pc:sldMkLst>
          <pc:docMk/>
          <pc:sldMk cId="370813672" sldId="2017"/>
        </pc:sldMkLst>
      </pc:sldChg>
      <pc:sldChg chg="add del">
        <pc:chgData name="Aude Alario" userId="89ebcabbf4aa8d85" providerId="LiveId" clId="{E408CA4A-89FD-44BB-A7FE-A2045A562B5A}" dt="2022-12-28T07:48:14.001" v="2" actId="47"/>
        <pc:sldMkLst>
          <pc:docMk/>
          <pc:sldMk cId="3419315179" sldId="2020"/>
        </pc:sldMkLst>
      </pc:sldChg>
      <pc:sldChg chg="addSp delSp modSp add mod">
        <pc:chgData name="Aude Alario" userId="89ebcabbf4aa8d85" providerId="LiveId" clId="{E408CA4A-89FD-44BB-A7FE-A2045A562B5A}" dt="2022-12-28T07:54:44.414" v="21" actId="1076"/>
        <pc:sldMkLst>
          <pc:docMk/>
          <pc:sldMk cId="3924627398" sldId="2021"/>
        </pc:sldMkLst>
        <pc:spChg chg="del">
          <ac:chgData name="Aude Alario" userId="89ebcabbf4aa8d85" providerId="LiveId" clId="{E408CA4A-89FD-44BB-A7FE-A2045A562B5A}" dt="2022-12-28T07:48:19.045" v="4" actId="478"/>
          <ac:spMkLst>
            <pc:docMk/>
            <pc:sldMk cId="3924627398" sldId="2021"/>
            <ac:spMk id="2" creationId="{538A90B9-14D1-66C5-318E-ECFF0F1B6E30}"/>
          </ac:spMkLst>
        </pc:spChg>
        <pc:picChg chg="add mod">
          <ac:chgData name="Aude Alario" userId="89ebcabbf4aa8d85" providerId="LiveId" clId="{E408CA4A-89FD-44BB-A7FE-A2045A562B5A}" dt="2022-12-28T07:53:37.896" v="13" actId="1076"/>
          <ac:picMkLst>
            <pc:docMk/>
            <pc:sldMk cId="3924627398" sldId="2021"/>
            <ac:picMk id="4" creationId="{BE3185ED-8F76-54BE-1DFB-2F3A160E9F46}"/>
          </ac:picMkLst>
        </pc:picChg>
        <pc:picChg chg="add mod">
          <ac:chgData name="Aude Alario" userId="89ebcabbf4aa8d85" providerId="LiveId" clId="{E408CA4A-89FD-44BB-A7FE-A2045A562B5A}" dt="2022-12-28T07:53:35.877" v="12" actId="1076"/>
          <ac:picMkLst>
            <pc:docMk/>
            <pc:sldMk cId="3924627398" sldId="2021"/>
            <ac:picMk id="7" creationId="{08754129-6632-DC63-5722-26844D1D85D3}"/>
          </ac:picMkLst>
        </pc:picChg>
        <pc:picChg chg="add del">
          <ac:chgData name="Aude Alario" userId="89ebcabbf4aa8d85" providerId="LiveId" clId="{E408CA4A-89FD-44BB-A7FE-A2045A562B5A}" dt="2022-12-28T07:54:10.003" v="15" actId="22"/>
          <ac:picMkLst>
            <pc:docMk/>
            <pc:sldMk cId="3924627398" sldId="2021"/>
            <ac:picMk id="9" creationId="{85BF5670-6247-5E29-B6E1-A0C977726592}"/>
          </ac:picMkLst>
        </pc:picChg>
        <pc:picChg chg="add mod">
          <ac:chgData name="Aude Alario" userId="89ebcabbf4aa8d85" providerId="LiveId" clId="{E408CA4A-89FD-44BB-A7FE-A2045A562B5A}" dt="2022-12-28T07:54:44.414" v="21" actId="1076"/>
          <ac:picMkLst>
            <pc:docMk/>
            <pc:sldMk cId="3924627398" sldId="2021"/>
            <ac:picMk id="11" creationId="{69F296F6-0F89-700E-6CE8-FA1667365074}"/>
          </ac:picMkLst>
        </pc:picChg>
      </pc:sldChg>
      <pc:sldChg chg="add del">
        <pc:chgData name="Aude Alario" userId="89ebcabbf4aa8d85" providerId="LiveId" clId="{E408CA4A-89FD-44BB-A7FE-A2045A562B5A}" dt="2022-12-28T07:48:14.747" v="3" actId="47"/>
        <pc:sldMkLst>
          <pc:docMk/>
          <pc:sldMk cId="1309170925" sldId="2022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3902528594" sldId="2024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477137308" sldId="2025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437643707" sldId="2026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4240075272" sldId="2027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2895657418" sldId="2028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4293983402" sldId="2029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2023054639" sldId="2032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879903995" sldId="2033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4097977313" sldId="2034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1188703897" sldId="2035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847169759" sldId="2036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267465256" sldId="2037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2758302914" sldId="2038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1395636731" sldId="2039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461777894" sldId="2040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4196263127" sldId="2041"/>
        </pc:sldMkLst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1758898731" sldId="2042"/>
        </pc:sldMkLst>
      </pc:sldChg>
      <pc:sldChg chg="add del">
        <pc:chgData name="Aude Alario" userId="89ebcabbf4aa8d85" providerId="LiveId" clId="{E408CA4A-89FD-44BB-A7FE-A2045A562B5A}" dt="2022-12-28T07:54:57.837" v="24" actId="47"/>
        <pc:sldMkLst>
          <pc:docMk/>
          <pc:sldMk cId="2083630281" sldId="2046"/>
        </pc:sldMkLst>
      </pc:sldChg>
      <pc:sldChg chg="modSp add del mod">
        <pc:chgData name="Aude Alario" userId="89ebcabbf4aa8d85" providerId="LiveId" clId="{E408CA4A-89FD-44BB-A7FE-A2045A562B5A}" dt="2022-12-28T11:26:18.965" v="46" actId="2696"/>
        <pc:sldMkLst>
          <pc:docMk/>
          <pc:sldMk cId="1136729875" sldId="2047"/>
        </pc:sldMkLst>
        <pc:spChg chg="mod">
          <ac:chgData name="Aude Alario" userId="89ebcabbf4aa8d85" providerId="LiveId" clId="{E408CA4A-89FD-44BB-A7FE-A2045A562B5A}" dt="2022-12-28T08:18:44.808" v="40" actId="20577"/>
          <ac:spMkLst>
            <pc:docMk/>
            <pc:sldMk cId="1136729875" sldId="2047"/>
            <ac:spMk id="4" creationId="{3C825AB2-F026-4BEC-A97B-5ECF59442FCD}"/>
          </ac:spMkLst>
        </pc:spChg>
      </pc:sldChg>
      <pc:sldChg chg="add">
        <pc:chgData name="Aude Alario" userId="89ebcabbf4aa8d85" providerId="LiveId" clId="{E408CA4A-89FD-44BB-A7FE-A2045A562B5A}" dt="2022-12-28T11:26:22.097" v="47"/>
        <pc:sldMkLst>
          <pc:docMk/>
          <pc:sldMk cId="4037664281" sldId="2047"/>
        </pc:sldMkLst>
      </pc:sldChg>
      <pc:sldChg chg="addSp delSp add del mod">
        <pc:chgData name="Aude Alario" userId="89ebcabbf4aa8d85" providerId="LiveId" clId="{E408CA4A-89FD-44BB-A7FE-A2045A562B5A}" dt="2022-12-28T11:26:18.965" v="46" actId="2696"/>
        <pc:sldMkLst>
          <pc:docMk/>
          <pc:sldMk cId="3147507516" sldId="2048"/>
        </pc:sldMkLst>
        <pc:picChg chg="add del">
          <ac:chgData name="Aude Alario" userId="89ebcabbf4aa8d85" providerId="LiveId" clId="{E408CA4A-89FD-44BB-A7FE-A2045A562B5A}" dt="2022-12-28T08:18:50.006" v="42" actId="478"/>
          <ac:picMkLst>
            <pc:docMk/>
            <pc:sldMk cId="3147507516" sldId="2048"/>
            <ac:picMk id="6" creationId="{422A0CD4-36B2-11F1-F51A-16C8B044B578}"/>
          </ac:picMkLst>
        </pc:picChg>
      </pc:sldChg>
      <pc:sldChg chg="add">
        <pc:chgData name="Aude Alario" userId="89ebcabbf4aa8d85" providerId="LiveId" clId="{E408CA4A-89FD-44BB-A7FE-A2045A562B5A}" dt="2022-12-28T11:26:22.097" v="47"/>
        <pc:sldMkLst>
          <pc:docMk/>
          <pc:sldMk cId="3219415140" sldId="2048"/>
        </pc:sldMkLst>
      </pc:sldChg>
      <pc:sldChg chg="addSp add mod">
        <pc:chgData name="Aude Alario" userId="89ebcabbf4aa8d85" providerId="LiveId" clId="{E408CA4A-89FD-44BB-A7FE-A2045A562B5A}" dt="2022-12-29T08:50:47.371" v="48" actId="22"/>
        <pc:sldMkLst>
          <pc:docMk/>
          <pc:sldMk cId="2738195698" sldId="2049"/>
        </pc:sldMkLst>
        <pc:picChg chg="add">
          <ac:chgData name="Aude Alario" userId="89ebcabbf4aa8d85" providerId="LiveId" clId="{E408CA4A-89FD-44BB-A7FE-A2045A562B5A}" dt="2022-12-29T08:50:47.371" v="48" actId="22"/>
          <ac:picMkLst>
            <pc:docMk/>
            <pc:sldMk cId="2738195698" sldId="2049"/>
            <ac:picMk id="3" creationId="{2618EF2A-38F7-2D6A-076A-8214FA2D25A1}"/>
          </ac:picMkLst>
        </pc:picChg>
      </pc:sldChg>
      <pc:sldChg chg="delSp add del mod">
        <pc:chgData name="Aude Alario" userId="89ebcabbf4aa8d85" providerId="LiveId" clId="{E408CA4A-89FD-44BB-A7FE-A2045A562B5A}" dt="2022-12-28T11:26:18.965" v="46" actId="2696"/>
        <pc:sldMkLst>
          <pc:docMk/>
          <pc:sldMk cId="3200164135" sldId="2049"/>
        </pc:sldMkLst>
        <pc:picChg chg="del">
          <ac:chgData name="Aude Alario" userId="89ebcabbf4aa8d85" providerId="LiveId" clId="{E408CA4A-89FD-44BB-A7FE-A2045A562B5A}" dt="2022-12-28T08:18:51.909" v="43" actId="478"/>
          <ac:picMkLst>
            <pc:docMk/>
            <pc:sldMk cId="3200164135" sldId="2049"/>
            <ac:picMk id="3" creationId="{65C07E57-9CD4-7AE3-0BD0-D81EF9C38B78}"/>
          </ac:picMkLst>
        </pc:picChg>
      </pc:sldChg>
      <pc:sldChg chg="add">
        <pc:chgData name="Aude Alario" userId="89ebcabbf4aa8d85" providerId="LiveId" clId="{E408CA4A-89FD-44BB-A7FE-A2045A562B5A}" dt="2022-12-28T07:48:07.257" v="0"/>
        <pc:sldMkLst>
          <pc:docMk/>
          <pc:sldMk cId="3484587798" sldId="2065"/>
        </pc:sldMkLst>
      </pc:sldChg>
      <pc:sldChg chg="addSp add mod">
        <pc:chgData name="Aude Alario" userId="89ebcabbf4aa8d85" providerId="LiveId" clId="{E408CA4A-89FD-44BB-A7FE-A2045A562B5A}" dt="2022-12-29T08:51:46.772" v="49" actId="22"/>
        <pc:sldMkLst>
          <pc:docMk/>
          <pc:sldMk cId="442650449" sldId="2066"/>
        </pc:sldMkLst>
        <pc:picChg chg="add">
          <ac:chgData name="Aude Alario" userId="89ebcabbf4aa8d85" providerId="LiveId" clId="{E408CA4A-89FD-44BB-A7FE-A2045A562B5A}" dt="2022-12-29T08:51:46.772" v="49" actId="22"/>
          <ac:picMkLst>
            <pc:docMk/>
            <pc:sldMk cId="442650449" sldId="2066"/>
            <ac:picMk id="3" creationId="{6CADDBAC-4615-3BF4-BB73-392979983556}"/>
          </ac:picMkLst>
        </pc:picChg>
      </pc:sldChg>
      <pc:sldChg chg="delSp add del mod">
        <pc:chgData name="Aude Alario" userId="89ebcabbf4aa8d85" providerId="LiveId" clId="{E408CA4A-89FD-44BB-A7FE-A2045A562B5A}" dt="2022-12-28T11:26:18.965" v="46" actId="2696"/>
        <pc:sldMkLst>
          <pc:docMk/>
          <pc:sldMk cId="2164892688" sldId="2066"/>
        </pc:sldMkLst>
        <pc:picChg chg="del">
          <ac:chgData name="Aude Alario" userId="89ebcabbf4aa8d85" providerId="LiveId" clId="{E408CA4A-89FD-44BB-A7FE-A2045A562B5A}" dt="2022-12-28T08:18:53.623" v="44" actId="478"/>
          <ac:picMkLst>
            <pc:docMk/>
            <pc:sldMk cId="2164892688" sldId="2066"/>
            <ac:picMk id="3" creationId="{AB082A96-3A78-451A-897B-09B2D779CCD0}"/>
          </ac:picMkLst>
        </pc:picChg>
      </pc:sldChg>
      <pc:sldChg chg="addSp delSp add mod">
        <pc:chgData name="Aude Alario" userId="89ebcabbf4aa8d85" providerId="LiveId" clId="{E408CA4A-89FD-44BB-A7FE-A2045A562B5A}" dt="2022-12-28T08:16:36.595" v="29" actId="22"/>
        <pc:sldMkLst>
          <pc:docMk/>
          <pc:sldMk cId="3062178492" sldId="2067"/>
        </pc:sldMkLst>
        <pc:picChg chg="add">
          <ac:chgData name="Aude Alario" userId="89ebcabbf4aa8d85" providerId="LiveId" clId="{E408CA4A-89FD-44BB-A7FE-A2045A562B5A}" dt="2022-12-28T08:16:36.595" v="29" actId="22"/>
          <ac:picMkLst>
            <pc:docMk/>
            <pc:sldMk cId="3062178492" sldId="2067"/>
            <ac:picMk id="3" creationId="{EB9A8AC6-28B5-366F-0A79-07F25B6E7422}"/>
          </ac:picMkLst>
        </pc:picChg>
        <pc:picChg chg="del">
          <ac:chgData name="Aude Alario" userId="89ebcabbf4aa8d85" providerId="LiveId" clId="{E408CA4A-89FD-44BB-A7FE-A2045A562B5A}" dt="2022-12-28T08:16:07.615" v="27" actId="478"/>
          <ac:picMkLst>
            <pc:docMk/>
            <pc:sldMk cId="3062178492" sldId="2067"/>
            <ac:picMk id="4" creationId="{D579F2EC-6C07-CFF5-048D-2347F55048F9}"/>
          </ac:picMkLst>
        </pc:picChg>
        <pc:picChg chg="del">
          <ac:chgData name="Aude Alario" userId="89ebcabbf4aa8d85" providerId="LiveId" clId="{E408CA4A-89FD-44BB-A7FE-A2045A562B5A}" dt="2022-12-28T08:16:08.592" v="28" actId="478"/>
          <ac:picMkLst>
            <pc:docMk/>
            <pc:sldMk cId="3062178492" sldId="2067"/>
            <ac:picMk id="7" creationId="{BF7B6ADE-37AC-AC45-E76F-8E8FF40DBDB7}"/>
          </ac:picMkLst>
        </pc:picChg>
      </pc:sldChg>
      <pc:sldChg chg="add del">
        <pc:chgData name="Aude Alario" userId="89ebcabbf4aa8d85" providerId="LiveId" clId="{E408CA4A-89FD-44BB-A7FE-A2045A562B5A}" dt="2022-12-28T11:26:18.965" v="46" actId="2696"/>
        <pc:sldMkLst>
          <pc:docMk/>
          <pc:sldMk cId="2931499588" sldId="2068"/>
        </pc:sldMkLst>
      </pc:sldChg>
      <pc:sldChg chg="addSp delSp modSp add mod ord">
        <pc:chgData name="Aude Alario" userId="89ebcabbf4aa8d85" providerId="LiveId" clId="{E408CA4A-89FD-44BB-A7FE-A2045A562B5A}" dt="2022-12-29T08:55:53.665" v="72"/>
        <pc:sldMkLst>
          <pc:docMk/>
          <pc:sldMk cId="3270892775" sldId="2068"/>
        </pc:sldMkLst>
        <pc:picChg chg="add del mod">
          <ac:chgData name="Aude Alario" userId="89ebcabbf4aa8d85" providerId="LiveId" clId="{E408CA4A-89FD-44BB-A7FE-A2045A562B5A}" dt="2022-12-29T08:55:47.271" v="68" actId="478"/>
          <ac:picMkLst>
            <pc:docMk/>
            <pc:sldMk cId="3270892775" sldId="2068"/>
            <ac:picMk id="3" creationId="{2144DCAF-A81E-DC63-4568-1F007E72F8A8}"/>
          </ac:picMkLst>
        </pc:picChg>
        <pc:picChg chg="add del mod">
          <ac:chgData name="Aude Alario" userId="89ebcabbf4aa8d85" providerId="LiveId" clId="{E408CA4A-89FD-44BB-A7FE-A2045A562B5A}" dt="2022-12-29T08:55:48.065" v="69" actId="478"/>
          <ac:picMkLst>
            <pc:docMk/>
            <pc:sldMk cId="3270892775" sldId="2068"/>
            <ac:picMk id="6" creationId="{ED157890-E2C7-EE28-B6F2-4F7F570C6C28}"/>
          </ac:picMkLst>
        </pc:picChg>
        <pc:picChg chg="add del mod">
          <ac:chgData name="Aude Alario" userId="89ebcabbf4aa8d85" providerId="LiveId" clId="{E408CA4A-89FD-44BB-A7FE-A2045A562B5A}" dt="2022-12-29T08:55:51.698" v="70" actId="1076"/>
          <ac:picMkLst>
            <pc:docMk/>
            <pc:sldMk cId="3270892775" sldId="2068"/>
            <ac:picMk id="8" creationId="{717BE339-2A06-B5E8-7099-40654B2EC4E3}"/>
          </ac:picMkLst>
        </pc:picChg>
      </pc:sldChg>
      <pc:sldChg chg="delSp modSp add mod">
        <pc:chgData name="Aude Alario" userId="89ebcabbf4aa8d85" providerId="LiveId" clId="{E408CA4A-89FD-44BB-A7FE-A2045A562B5A}" dt="2022-12-29T08:56:31.754" v="82" actId="14100"/>
        <pc:sldMkLst>
          <pc:docMk/>
          <pc:sldMk cId="3990626" sldId="2069"/>
        </pc:sldMkLst>
        <pc:picChg chg="mod">
          <ac:chgData name="Aude Alario" userId="89ebcabbf4aa8d85" providerId="LiveId" clId="{E408CA4A-89FD-44BB-A7FE-A2045A562B5A}" dt="2022-12-29T08:56:31.754" v="82" actId="14100"/>
          <ac:picMkLst>
            <pc:docMk/>
            <pc:sldMk cId="3990626" sldId="2069"/>
            <ac:picMk id="3" creationId="{2144DCAF-A81E-DC63-4568-1F007E72F8A8}"/>
          </ac:picMkLst>
        </pc:picChg>
        <pc:picChg chg="del">
          <ac:chgData name="Aude Alario" userId="89ebcabbf4aa8d85" providerId="LiveId" clId="{E408CA4A-89FD-44BB-A7FE-A2045A562B5A}" dt="2022-12-29T08:55:42.147" v="64" actId="478"/>
          <ac:picMkLst>
            <pc:docMk/>
            <pc:sldMk cId="3990626" sldId="2069"/>
            <ac:picMk id="6" creationId="{ED157890-E2C7-EE28-B6F2-4F7F570C6C28}"/>
          </ac:picMkLst>
        </pc:picChg>
        <pc:picChg chg="del">
          <ac:chgData name="Aude Alario" userId="89ebcabbf4aa8d85" providerId="LiveId" clId="{E408CA4A-89FD-44BB-A7FE-A2045A562B5A}" dt="2022-12-29T08:55:41.587" v="63" actId="478"/>
          <ac:picMkLst>
            <pc:docMk/>
            <pc:sldMk cId="3990626" sldId="2069"/>
            <ac:picMk id="8" creationId="{717BE339-2A06-B5E8-7099-40654B2EC4E3}"/>
          </ac:picMkLst>
        </pc:picChg>
      </pc:sldChg>
      <pc:sldChg chg="delSp modSp add mod">
        <pc:chgData name="Aude Alario" userId="89ebcabbf4aa8d85" providerId="LiveId" clId="{E408CA4A-89FD-44BB-A7FE-A2045A562B5A}" dt="2022-12-29T08:56:17.360" v="80" actId="1076"/>
        <pc:sldMkLst>
          <pc:docMk/>
          <pc:sldMk cId="3443847533" sldId="2070"/>
        </pc:sldMkLst>
        <pc:picChg chg="del">
          <ac:chgData name="Aude Alario" userId="89ebcabbf4aa8d85" providerId="LiveId" clId="{E408CA4A-89FD-44BB-A7FE-A2045A562B5A}" dt="2022-12-29T08:55:39.861" v="62" actId="478"/>
          <ac:picMkLst>
            <pc:docMk/>
            <pc:sldMk cId="3443847533" sldId="2070"/>
            <ac:picMk id="3" creationId="{2144DCAF-A81E-DC63-4568-1F007E72F8A8}"/>
          </ac:picMkLst>
        </pc:picChg>
        <pc:picChg chg="mod">
          <ac:chgData name="Aude Alario" userId="89ebcabbf4aa8d85" providerId="LiveId" clId="{E408CA4A-89FD-44BB-A7FE-A2045A562B5A}" dt="2022-12-29T08:56:17.360" v="80" actId="1076"/>
          <ac:picMkLst>
            <pc:docMk/>
            <pc:sldMk cId="3443847533" sldId="2070"/>
            <ac:picMk id="6" creationId="{ED157890-E2C7-EE28-B6F2-4F7F570C6C28}"/>
          </ac:picMkLst>
        </pc:picChg>
        <pc:picChg chg="del">
          <ac:chgData name="Aude Alario" userId="89ebcabbf4aa8d85" providerId="LiveId" clId="{E408CA4A-89FD-44BB-A7FE-A2045A562B5A}" dt="2022-12-29T08:55:37.936" v="61" actId="478"/>
          <ac:picMkLst>
            <pc:docMk/>
            <pc:sldMk cId="3443847533" sldId="2070"/>
            <ac:picMk id="8" creationId="{717BE339-2A06-B5E8-7099-40654B2EC4E3}"/>
          </ac:picMkLst>
        </pc:picChg>
      </pc:sldChg>
    </pc:docChg>
  </pc:docChgLst>
  <pc:docChgLst>
    <pc:chgData name="Bérengère de Germiny" userId="19d4f272-f616-4b2b-a134-fb35725a2de1" providerId="ADAL" clId="{1D6FFC3E-C5EB-4E79-8130-25242166FEB0}"/>
    <pc:docChg chg="undo custSel addSld delSld modSld sldOrd">
      <pc:chgData name="Bérengère de Germiny" userId="19d4f272-f616-4b2b-a134-fb35725a2de1" providerId="ADAL" clId="{1D6FFC3E-C5EB-4E79-8130-25242166FEB0}" dt="2023-02-22T17:19:16.060" v="594" actId="1076"/>
      <pc:docMkLst>
        <pc:docMk/>
      </pc:docMkLst>
      <pc:sldChg chg="modSp mod">
        <pc:chgData name="Bérengère de Germiny" userId="19d4f272-f616-4b2b-a134-fb35725a2de1" providerId="ADAL" clId="{1D6FFC3E-C5EB-4E79-8130-25242166FEB0}" dt="2023-02-22T11:49:43.287" v="408" actId="6549"/>
        <pc:sldMkLst>
          <pc:docMk/>
          <pc:sldMk cId="1932529969" sldId="1880"/>
        </pc:sldMkLst>
        <pc:spChg chg="mod">
          <ac:chgData name="Bérengère de Germiny" userId="19d4f272-f616-4b2b-a134-fb35725a2de1" providerId="ADAL" clId="{1D6FFC3E-C5EB-4E79-8130-25242166FEB0}" dt="2023-02-22T11:49:43.287" v="408" actId="6549"/>
          <ac:spMkLst>
            <pc:docMk/>
            <pc:sldMk cId="1932529969" sldId="1880"/>
            <ac:spMk id="3" creationId="{784716C6-AC83-480B-926B-CC492958C372}"/>
          </ac:spMkLst>
        </pc:spChg>
      </pc:sldChg>
      <pc:sldChg chg="modSp add mod">
        <pc:chgData name="Bérengère de Germiny" userId="19d4f272-f616-4b2b-a134-fb35725a2de1" providerId="ADAL" clId="{1D6FFC3E-C5EB-4E79-8130-25242166FEB0}" dt="2023-02-21T13:22:04.982" v="266" actId="1076"/>
        <pc:sldMkLst>
          <pc:docMk/>
          <pc:sldMk cId="2241325944" sldId="1995"/>
        </pc:sldMkLst>
        <pc:spChg chg="mod">
          <ac:chgData name="Bérengère de Germiny" userId="19d4f272-f616-4b2b-a134-fb35725a2de1" providerId="ADAL" clId="{1D6FFC3E-C5EB-4E79-8130-25242166FEB0}" dt="2023-02-21T13:22:04.982" v="266" actId="1076"/>
          <ac:spMkLst>
            <pc:docMk/>
            <pc:sldMk cId="2241325944" sldId="1995"/>
            <ac:spMk id="2" creationId="{3B954AFE-142F-423B-C481-B93B9C5AAC18}"/>
          </ac:spMkLst>
        </pc:spChg>
      </pc:sldChg>
      <pc:sldChg chg="modSp mod">
        <pc:chgData name="Bérengère de Germiny" userId="19d4f272-f616-4b2b-a134-fb35725a2de1" providerId="ADAL" clId="{1D6FFC3E-C5EB-4E79-8130-25242166FEB0}" dt="2023-02-20T10:34:23.460" v="115" actId="20577"/>
        <pc:sldMkLst>
          <pc:docMk/>
          <pc:sldMk cId="1438617308" sldId="2015"/>
        </pc:sldMkLst>
        <pc:spChg chg="mod">
          <ac:chgData name="Bérengère de Germiny" userId="19d4f272-f616-4b2b-a134-fb35725a2de1" providerId="ADAL" clId="{1D6FFC3E-C5EB-4E79-8130-25242166FEB0}" dt="2023-02-20T10:34:23.460" v="115" actId="20577"/>
          <ac:spMkLst>
            <pc:docMk/>
            <pc:sldMk cId="1438617308" sldId="2015"/>
            <ac:spMk id="4" creationId="{3C825AB2-F026-4BEC-A97B-5ECF59442FCD}"/>
          </ac:spMkLst>
        </pc:spChg>
      </pc:sldChg>
      <pc:sldChg chg="addSp delSp mod">
        <pc:chgData name="Bérengère de Germiny" userId="19d4f272-f616-4b2b-a134-fb35725a2de1" providerId="ADAL" clId="{1D6FFC3E-C5EB-4E79-8130-25242166FEB0}" dt="2023-02-21T13:11:14.523" v="158" actId="478"/>
        <pc:sldMkLst>
          <pc:docMk/>
          <pc:sldMk cId="2469864759" sldId="2016"/>
        </pc:sldMkLst>
        <pc:spChg chg="del">
          <ac:chgData name="Bérengère de Germiny" userId="19d4f272-f616-4b2b-a134-fb35725a2de1" providerId="ADAL" clId="{1D6FFC3E-C5EB-4E79-8130-25242166FEB0}" dt="2023-02-21T13:11:14.523" v="158" actId="478"/>
          <ac:spMkLst>
            <pc:docMk/>
            <pc:sldMk cId="2469864759" sldId="2016"/>
            <ac:spMk id="10" creationId="{D87D9DB0-B329-27E8-38DF-DDF65341DD6D}"/>
          </ac:spMkLst>
        </pc:spChg>
        <pc:picChg chg="del">
          <ac:chgData name="Bérengère de Germiny" userId="19d4f272-f616-4b2b-a134-fb35725a2de1" providerId="ADAL" clId="{1D6FFC3E-C5EB-4E79-8130-25242166FEB0}" dt="2023-02-21T13:09:06.720" v="150" actId="478"/>
          <ac:picMkLst>
            <pc:docMk/>
            <pc:sldMk cId="2469864759" sldId="2016"/>
            <ac:picMk id="3" creationId="{6D114E4D-7CE8-200B-763C-DEABFEAB5DE0}"/>
          </ac:picMkLst>
        </pc:picChg>
        <pc:picChg chg="add">
          <ac:chgData name="Bérengère de Germiny" userId="19d4f272-f616-4b2b-a134-fb35725a2de1" providerId="ADAL" clId="{1D6FFC3E-C5EB-4E79-8130-25242166FEB0}" dt="2023-02-21T13:11:11.297" v="157" actId="22"/>
          <ac:picMkLst>
            <pc:docMk/>
            <pc:sldMk cId="2469864759" sldId="2016"/>
            <ac:picMk id="4" creationId="{CBD0421C-A54D-5772-4187-BA0BB057F048}"/>
          </ac:picMkLst>
        </pc:picChg>
      </pc:sldChg>
      <pc:sldChg chg="modSp mod">
        <pc:chgData name="Bérengère de Germiny" userId="19d4f272-f616-4b2b-a134-fb35725a2de1" providerId="ADAL" clId="{1D6FFC3E-C5EB-4E79-8130-25242166FEB0}" dt="2023-02-20T10:31:18.366" v="1" actId="20577"/>
        <pc:sldMkLst>
          <pc:docMk/>
          <pc:sldMk cId="2881246583" sldId="2076"/>
        </pc:sldMkLst>
        <pc:spChg chg="mod">
          <ac:chgData name="Bérengère de Germiny" userId="19d4f272-f616-4b2b-a134-fb35725a2de1" providerId="ADAL" clId="{1D6FFC3E-C5EB-4E79-8130-25242166FEB0}" dt="2023-02-20T10:31:18.366" v="1" actId="20577"/>
          <ac:spMkLst>
            <pc:docMk/>
            <pc:sldMk cId="2881246583" sldId="2076"/>
            <ac:spMk id="4" creationId="{3C825AB2-F026-4BEC-A97B-5ECF59442FCD}"/>
          </ac:spMkLst>
        </pc:spChg>
      </pc:sldChg>
      <pc:sldChg chg="addSp delSp modSp mod">
        <pc:chgData name="Bérengère de Germiny" userId="19d4f272-f616-4b2b-a134-fb35725a2de1" providerId="ADAL" clId="{1D6FFC3E-C5EB-4E79-8130-25242166FEB0}" dt="2023-02-22T14:48:21.938" v="415" actId="22"/>
        <pc:sldMkLst>
          <pc:docMk/>
          <pc:sldMk cId="3233176819" sldId="2077"/>
        </pc:sldMkLst>
        <pc:spChg chg="add del mod">
          <ac:chgData name="Bérengère de Germiny" userId="19d4f272-f616-4b2b-a134-fb35725a2de1" providerId="ADAL" clId="{1D6FFC3E-C5EB-4E79-8130-25242166FEB0}" dt="2023-02-22T11:30:35.540" v="392" actId="478"/>
          <ac:spMkLst>
            <pc:docMk/>
            <pc:sldMk cId="3233176819" sldId="2077"/>
            <ac:spMk id="2" creationId="{BD2CE6E9-77E9-3DA4-1E59-5D64CCE42825}"/>
          </ac:spMkLst>
        </pc:spChg>
        <pc:spChg chg="del">
          <ac:chgData name="Bérengère de Germiny" userId="19d4f272-f616-4b2b-a134-fb35725a2de1" providerId="ADAL" clId="{1D6FFC3E-C5EB-4E79-8130-25242166FEB0}" dt="2023-02-21T13:10:28.944" v="153" actId="478"/>
          <ac:spMkLst>
            <pc:docMk/>
            <pc:sldMk cId="3233176819" sldId="2077"/>
            <ac:spMk id="10" creationId="{D87D9DB0-B329-27E8-38DF-DDF65341DD6D}"/>
          </ac:spMkLst>
        </pc:spChg>
        <pc:picChg chg="del">
          <ac:chgData name="Bérengère de Germiny" userId="19d4f272-f616-4b2b-a134-fb35725a2de1" providerId="ADAL" clId="{1D6FFC3E-C5EB-4E79-8130-25242166FEB0}" dt="2023-02-21T13:09:04.304" v="148" actId="478"/>
          <ac:picMkLst>
            <pc:docMk/>
            <pc:sldMk cId="3233176819" sldId="2077"/>
            <ac:picMk id="3" creationId="{164CA391-D642-DF5A-D835-91EF703DEED6}"/>
          </ac:picMkLst>
        </pc:picChg>
        <pc:picChg chg="add del">
          <ac:chgData name="Bérengère de Germiny" userId="19d4f272-f616-4b2b-a134-fb35725a2de1" providerId="ADAL" clId="{1D6FFC3E-C5EB-4E79-8130-25242166FEB0}" dt="2023-02-22T14:47:56.437" v="414" actId="478"/>
          <ac:picMkLst>
            <pc:docMk/>
            <pc:sldMk cId="3233176819" sldId="2077"/>
            <ac:picMk id="4" creationId="{BB70EFF1-3442-CD6A-0CFE-D35252FD8563}"/>
          </ac:picMkLst>
        </pc:picChg>
        <pc:picChg chg="add">
          <ac:chgData name="Bérengère de Germiny" userId="19d4f272-f616-4b2b-a134-fb35725a2de1" providerId="ADAL" clId="{1D6FFC3E-C5EB-4E79-8130-25242166FEB0}" dt="2023-02-22T14:48:21.938" v="415" actId="22"/>
          <ac:picMkLst>
            <pc:docMk/>
            <pc:sldMk cId="3233176819" sldId="2077"/>
            <ac:picMk id="6" creationId="{C1E4536F-BE73-52B5-E2F5-F271008F571D}"/>
          </ac:picMkLst>
        </pc:picChg>
      </pc:sldChg>
      <pc:sldChg chg="addSp delSp mod ord">
        <pc:chgData name="Bérengère de Germiny" userId="19d4f272-f616-4b2b-a134-fb35725a2de1" providerId="ADAL" clId="{1D6FFC3E-C5EB-4E79-8130-25242166FEB0}" dt="2023-02-21T13:14:00.062" v="175"/>
        <pc:sldMkLst>
          <pc:docMk/>
          <pc:sldMk cId="3046966965" sldId="2078"/>
        </pc:sldMkLst>
        <pc:spChg chg="del">
          <ac:chgData name="Bérengère de Germiny" userId="19d4f272-f616-4b2b-a134-fb35725a2de1" providerId="ADAL" clId="{1D6FFC3E-C5EB-4E79-8130-25242166FEB0}" dt="2023-02-20T10:32:18.396" v="55" actId="478"/>
          <ac:spMkLst>
            <pc:docMk/>
            <pc:sldMk cId="3046966965" sldId="2078"/>
            <ac:spMk id="10" creationId="{D87D9DB0-B329-27E8-38DF-DDF65341DD6D}"/>
          </ac:spMkLst>
        </pc:spChg>
        <pc:picChg chg="del">
          <ac:chgData name="Bérengère de Germiny" userId="19d4f272-f616-4b2b-a134-fb35725a2de1" providerId="ADAL" clId="{1D6FFC3E-C5EB-4E79-8130-25242166FEB0}" dt="2023-02-20T10:32:16.289" v="54" actId="478"/>
          <ac:picMkLst>
            <pc:docMk/>
            <pc:sldMk cId="3046966965" sldId="2078"/>
            <ac:picMk id="3" creationId="{CC3CE36C-7C37-78DE-DD39-0BB3F30E8CC8}"/>
          </ac:picMkLst>
        </pc:picChg>
        <pc:picChg chg="add">
          <ac:chgData name="Bérengère de Germiny" userId="19d4f272-f616-4b2b-a134-fb35725a2de1" providerId="ADAL" clId="{1D6FFC3E-C5EB-4E79-8130-25242166FEB0}" dt="2023-02-20T10:32:22.883" v="56" actId="22"/>
          <ac:picMkLst>
            <pc:docMk/>
            <pc:sldMk cId="3046966965" sldId="2078"/>
            <ac:picMk id="4" creationId="{AD19E4A4-7D92-9B1F-28BC-07162881EDDE}"/>
          </ac:picMkLst>
        </pc:picChg>
      </pc:sldChg>
      <pc:sldChg chg="addSp delSp modSp del mod ord">
        <pc:chgData name="Bérengère de Germiny" userId="19d4f272-f616-4b2b-a134-fb35725a2de1" providerId="ADAL" clId="{1D6FFC3E-C5EB-4E79-8130-25242166FEB0}" dt="2023-02-22T11:49:49.704" v="409" actId="47"/>
        <pc:sldMkLst>
          <pc:docMk/>
          <pc:sldMk cId="2407657080" sldId="2079"/>
        </pc:sldMkLst>
        <pc:spChg chg="del mod">
          <ac:chgData name="Bérengère de Germiny" userId="19d4f272-f616-4b2b-a134-fb35725a2de1" providerId="ADAL" clId="{1D6FFC3E-C5EB-4E79-8130-25242166FEB0}" dt="2023-02-21T13:11:31.952" v="160" actId="478"/>
          <ac:spMkLst>
            <pc:docMk/>
            <pc:sldMk cId="2407657080" sldId="2079"/>
            <ac:spMk id="10" creationId="{D87D9DB0-B329-27E8-38DF-DDF65341DD6D}"/>
          </ac:spMkLst>
        </pc:spChg>
        <pc:picChg chg="del">
          <ac:chgData name="Bérengère de Germiny" userId="19d4f272-f616-4b2b-a134-fb35725a2de1" providerId="ADAL" clId="{1D6FFC3E-C5EB-4E79-8130-25242166FEB0}" dt="2023-02-21T13:09:08.111" v="151" actId="478"/>
          <ac:picMkLst>
            <pc:docMk/>
            <pc:sldMk cId="2407657080" sldId="2079"/>
            <ac:picMk id="3" creationId="{7535B692-2923-81CB-207B-95924856AA16}"/>
          </ac:picMkLst>
        </pc:picChg>
        <pc:picChg chg="add del">
          <ac:chgData name="Bérengère de Germiny" userId="19d4f272-f616-4b2b-a134-fb35725a2de1" providerId="ADAL" clId="{1D6FFC3E-C5EB-4E79-8130-25242166FEB0}" dt="2023-02-21T14:04:09.029" v="270" actId="478"/>
          <ac:picMkLst>
            <pc:docMk/>
            <pc:sldMk cId="2407657080" sldId="2079"/>
            <ac:picMk id="4" creationId="{D4F768BE-C9EF-92AB-4DEA-11BBBA72DE0E}"/>
          </ac:picMkLst>
        </pc:picChg>
      </pc:sldChg>
      <pc:sldChg chg="del">
        <pc:chgData name="Bérengère de Germiny" userId="19d4f272-f616-4b2b-a134-fb35725a2de1" providerId="ADAL" clId="{1D6FFC3E-C5EB-4E79-8130-25242166FEB0}" dt="2023-02-21T13:09:14.524" v="152" actId="47"/>
        <pc:sldMkLst>
          <pc:docMk/>
          <pc:sldMk cId="2646074784" sldId="2080"/>
        </pc:sldMkLst>
      </pc:sldChg>
      <pc:sldChg chg="del">
        <pc:chgData name="Bérengère de Germiny" userId="19d4f272-f616-4b2b-a134-fb35725a2de1" providerId="ADAL" clId="{1D6FFC3E-C5EB-4E79-8130-25242166FEB0}" dt="2023-02-21T13:09:14.524" v="152" actId="47"/>
        <pc:sldMkLst>
          <pc:docMk/>
          <pc:sldMk cId="2172492889" sldId="2081"/>
        </pc:sldMkLst>
      </pc:sldChg>
      <pc:sldChg chg="del">
        <pc:chgData name="Bérengère de Germiny" userId="19d4f272-f616-4b2b-a134-fb35725a2de1" providerId="ADAL" clId="{1D6FFC3E-C5EB-4E79-8130-25242166FEB0}" dt="2023-02-21T13:09:14.524" v="152" actId="47"/>
        <pc:sldMkLst>
          <pc:docMk/>
          <pc:sldMk cId="2221051251" sldId="2082"/>
        </pc:sldMkLst>
      </pc:sldChg>
      <pc:sldChg chg="del">
        <pc:chgData name="Bérengère de Germiny" userId="19d4f272-f616-4b2b-a134-fb35725a2de1" providerId="ADAL" clId="{1D6FFC3E-C5EB-4E79-8130-25242166FEB0}" dt="2023-02-21T13:09:14.524" v="152" actId="47"/>
        <pc:sldMkLst>
          <pc:docMk/>
          <pc:sldMk cId="271784197" sldId="2083"/>
        </pc:sldMkLst>
      </pc:sldChg>
      <pc:sldChg chg="del">
        <pc:chgData name="Bérengère de Germiny" userId="19d4f272-f616-4b2b-a134-fb35725a2de1" providerId="ADAL" clId="{1D6FFC3E-C5EB-4E79-8130-25242166FEB0}" dt="2023-02-21T13:09:14.524" v="152" actId="47"/>
        <pc:sldMkLst>
          <pc:docMk/>
          <pc:sldMk cId="4215211536" sldId="2084"/>
        </pc:sldMkLst>
      </pc:sldChg>
      <pc:sldChg chg="del">
        <pc:chgData name="Bérengère de Germiny" userId="19d4f272-f616-4b2b-a134-fb35725a2de1" providerId="ADAL" clId="{1D6FFC3E-C5EB-4E79-8130-25242166FEB0}" dt="2023-02-21T13:09:14.524" v="152" actId="47"/>
        <pc:sldMkLst>
          <pc:docMk/>
          <pc:sldMk cId="2963769938" sldId="2085"/>
        </pc:sldMkLst>
      </pc:sldChg>
      <pc:sldChg chg="del">
        <pc:chgData name="Bérengère de Germiny" userId="19d4f272-f616-4b2b-a134-fb35725a2de1" providerId="ADAL" clId="{1D6FFC3E-C5EB-4E79-8130-25242166FEB0}" dt="2023-02-21T13:09:14.524" v="152" actId="47"/>
        <pc:sldMkLst>
          <pc:docMk/>
          <pc:sldMk cId="3135273990" sldId="2086"/>
        </pc:sldMkLst>
      </pc:sldChg>
      <pc:sldChg chg="del">
        <pc:chgData name="Bérengère de Germiny" userId="19d4f272-f616-4b2b-a134-fb35725a2de1" providerId="ADAL" clId="{1D6FFC3E-C5EB-4E79-8130-25242166FEB0}" dt="2023-02-21T13:09:14.524" v="152" actId="47"/>
        <pc:sldMkLst>
          <pc:docMk/>
          <pc:sldMk cId="857778547" sldId="2087"/>
        </pc:sldMkLst>
      </pc:sldChg>
      <pc:sldChg chg="del">
        <pc:chgData name="Bérengère de Germiny" userId="19d4f272-f616-4b2b-a134-fb35725a2de1" providerId="ADAL" clId="{1D6FFC3E-C5EB-4E79-8130-25242166FEB0}" dt="2023-02-21T13:09:14.524" v="152" actId="47"/>
        <pc:sldMkLst>
          <pc:docMk/>
          <pc:sldMk cId="4184516174" sldId="2088"/>
        </pc:sldMkLst>
      </pc:sldChg>
      <pc:sldChg chg="del">
        <pc:chgData name="Bérengère de Germiny" userId="19d4f272-f616-4b2b-a134-fb35725a2de1" providerId="ADAL" clId="{1D6FFC3E-C5EB-4E79-8130-25242166FEB0}" dt="2023-02-21T13:09:14.524" v="152" actId="47"/>
        <pc:sldMkLst>
          <pc:docMk/>
          <pc:sldMk cId="3200178993" sldId="2089"/>
        </pc:sldMkLst>
      </pc:sldChg>
      <pc:sldChg chg="modSp mod">
        <pc:chgData name="Bérengère de Germiny" userId="19d4f272-f616-4b2b-a134-fb35725a2de1" providerId="ADAL" clId="{1D6FFC3E-C5EB-4E79-8130-25242166FEB0}" dt="2023-02-22T15:44:51.853" v="441" actId="20577"/>
        <pc:sldMkLst>
          <pc:docMk/>
          <pc:sldMk cId="3813345830" sldId="2090"/>
        </pc:sldMkLst>
        <pc:spChg chg="mod">
          <ac:chgData name="Bérengère de Germiny" userId="19d4f272-f616-4b2b-a134-fb35725a2de1" providerId="ADAL" clId="{1D6FFC3E-C5EB-4E79-8130-25242166FEB0}" dt="2023-02-22T15:44:51.853" v="441" actId="20577"/>
          <ac:spMkLst>
            <pc:docMk/>
            <pc:sldMk cId="3813345830" sldId="2090"/>
            <ac:spMk id="3" creationId="{71AFF9A5-7E6C-D058-87D5-F08BE513F898}"/>
          </ac:spMkLst>
        </pc:spChg>
      </pc:sldChg>
      <pc:sldChg chg="add">
        <pc:chgData name="Bérengère de Germiny" userId="19d4f272-f616-4b2b-a134-fb35725a2de1" providerId="ADAL" clId="{1D6FFC3E-C5EB-4E79-8130-25242166FEB0}" dt="2023-02-20T10:31:24.566" v="2" actId="2890"/>
        <pc:sldMkLst>
          <pc:docMk/>
          <pc:sldMk cId="681653780" sldId="2091"/>
        </pc:sldMkLst>
      </pc:sldChg>
      <pc:sldChg chg="addSp delSp add mod">
        <pc:chgData name="Bérengère de Germiny" userId="19d4f272-f616-4b2b-a134-fb35725a2de1" providerId="ADAL" clId="{1D6FFC3E-C5EB-4E79-8130-25242166FEB0}" dt="2023-02-21T13:10:55.568" v="156" actId="478"/>
        <pc:sldMkLst>
          <pc:docMk/>
          <pc:sldMk cId="176467395" sldId="2092"/>
        </pc:sldMkLst>
        <pc:spChg chg="del">
          <ac:chgData name="Bérengère de Germiny" userId="19d4f272-f616-4b2b-a134-fb35725a2de1" providerId="ADAL" clId="{1D6FFC3E-C5EB-4E79-8130-25242166FEB0}" dt="2023-02-21T13:10:55.568" v="156" actId="478"/>
          <ac:spMkLst>
            <pc:docMk/>
            <pc:sldMk cId="176467395" sldId="2092"/>
            <ac:spMk id="10" creationId="{D87D9DB0-B329-27E8-38DF-DDF65341DD6D}"/>
          </ac:spMkLst>
        </pc:spChg>
        <pc:picChg chg="del">
          <ac:chgData name="Bérengère de Germiny" userId="19d4f272-f616-4b2b-a134-fb35725a2de1" providerId="ADAL" clId="{1D6FFC3E-C5EB-4E79-8130-25242166FEB0}" dt="2023-02-21T13:09:05.747" v="149" actId="478"/>
          <ac:picMkLst>
            <pc:docMk/>
            <pc:sldMk cId="176467395" sldId="2092"/>
            <ac:picMk id="3" creationId="{CC3CE36C-7C37-78DE-DD39-0BB3F30E8CC8}"/>
          </ac:picMkLst>
        </pc:picChg>
        <pc:picChg chg="add">
          <ac:chgData name="Bérengère de Germiny" userId="19d4f272-f616-4b2b-a134-fb35725a2de1" providerId="ADAL" clId="{1D6FFC3E-C5EB-4E79-8130-25242166FEB0}" dt="2023-02-21T13:10:50.482" v="155" actId="22"/>
          <ac:picMkLst>
            <pc:docMk/>
            <pc:sldMk cId="176467395" sldId="2092"/>
            <ac:picMk id="4" creationId="{ECDAFFD7-5972-C721-FF59-46624A4C394D}"/>
          </ac:picMkLst>
        </pc:picChg>
      </pc:sldChg>
      <pc:sldChg chg="addSp delSp add mod ord">
        <pc:chgData name="Bérengère de Germiny" userId="19d4f272-f616-4b2b-a134-fb35725a2de1" providerId="ADAL" clId="{1D6FFC3E-C5EB-4E79-8130-25242166FEB0}" dt="2023-02-21T13:14:00.062" v="175"/>
        <pc:sldMkLst>
          <pc:docMk/>
          <pc:sldMk cId="3466506842" sldId="2093"/>
        </pc:sldMkLst>
        <pc:picChg chg="add">
          <ac:chgData name="Bérengère de Germiny" userId="19d4f272-f616-4b2b-a134-fb35725a2de1" providerId="ADAL" clId="{1D6FFC3E-C5EB-4E79-8130-25242166FEB0}" dt="2023-02-20T10:32:42.340" v="59" actId="22"/>
          <ac:picMkLst>
            <pc:docMk/>
            <pc:sldMk cId="3466506842" sldId="2093"/>
            <ac:picMk id="3" creationId="{FB2A6961-FD67-549A-7572-53CCD82741AD}"/>
          </ac:picMkLst>
        </pc:picChg>
        <pc:picChg chg="del">
          <ac:chgData name="Bérengère de Germiny" userId="19d4f272-f616-4b2b-a134-fb35725a2de1" providerId="ADAL" clId="{1D6FFC3E-C5EB-4E79-8130-25242166FEB0}" dt="2023-02-20T10:32:30.184" v="58" actId="478"/>
          <ac:picMkLst>
            <pc:docMk/>
            <pc:sldMk cId="3466506842" sldId="2093"/>
            <ac:picMk id="4" creationId="{AD19E4A4-7D92-9B1F-28BC-07162881EDDE}"/>
          </ac:picMkLst>
        </pc:picChg>
      </pc:sldChg>
      <pc:sldChg chg="addSp delSp add mod ord">
        <pc:chgData name="Bérengère de Germiny" userId="19d4f272-f616-4b2b-a134-fb35725a2de1" providerId="ADAL" clId="{1D6FFC3E-C5EB-4E79-8130-25242166FEB0}" dt="2023-02-22T10:35:24.302" v="272" actId="22"/>
        <pc:sldMkLst>
          <pc:docMk/>
          <pc:sldMk cId="2740493250" sldId="2094"/>
        </pc:sldMkLst>
        <pc:picChg chg="add del">
          <ac:chgData name="Bérengère de Germiny" userId="19d4f272-f616-4b2b-a134-fb35725a2de1" providerId="ADAL" clId="{1D6FFC3E-C5EB-4E79-8130-25242166FEB0}" dt="2023-02-22T10:35:08.183" v="271" actId="478"/>
          <ac:picMkLst>
            <pc:docMk/>
            <pc:sldMk cId="2740493250" sldId="2094"/>
            <ac:picMk id="3" creationId="{A05CA5F1-E585-EBB4-CD05-9200BF152379}"/>
          </ac:picMkLst>
        </pc:picChg>
        <pc:picChg chg="del">
          <ac:chgData name="Bérengère de Germiny" userId="19d4f272-f616-4b2b-a134-fb35725a2de1" providerId="ADAL" clId="{1D6FFC3E-C5EB-4E79-8130-25242166FEB0}" dt="2023-02-20T10:32:48.378" v="61" actId="478"/>
          <ac:picMkLst>
            <pc:docMk/>
            <pc:sldMk cId="2740493250" sldId="2094"/>
            <ac:picMk id="3" creationId="{FB2A6961-FD67-549A-7572-53CCD82741AD}"/>
          </ac:picMkLst>
        </pc:picChg>
        <pc:picChg chg="add">
          <ac:chgData name="Bérengère de Germiny" userId="19d4f272-f616-4b2b-a134-fb35725a2de1" providerId="ADAL" clId="{1D6FFC3E-C5EB-4E79-8130-25242166FEB0}" dt="2023-02-22T10:35:24.302" v="272" actId="22"/>
          <ac:picMkLst>
            <pc:docMk/>
            <pc:sldMk cId="2740493250" sldId="2094"/>
            <ac:picMk id="4" creationId="{843C3B80-EED3-81E9-7B30-6C370425516A}"/>
          </ac:picMkLst>
        </pc:picChg>
        <pc:picChg chg="add del">
          <ac:chgData name="Bérengère de Germiny" userId="19d4f272-f616-4b2b-a134-fb35725a2de1" providerId="ADAL" clId="{1D6FFC3E-C5EB-4E79-8130-25242166FEB0}" dt="2023-02-21T13:07:07.696" v="128" actId="478"/>
          <ac:picMkLst>
            <pc:docMk/>
            <pc:sldMk cId="2740493250" sldId="2094"/>
            <ac:picMk id="4" creationId="{A47D179D-D086-575C-628A-99E36DE80B81}"/>
          </ac:picMkLst>
        </pc:picChg>
      </pc:sldChg>
      <pc:sldChg chg="add ord">
        <pc:chgData name="Bérengère de Germiny" userId="19d4f272-f616-4b2b-a134-fb35725a2de1" providerId="ADAL" clId="{1D6FFC3E-C5EB-4E79-8130-25242166FEB0}" dt="2023-02-21T13:14:00.062" v="175"/>
        <pc:sldMkLst>
          <pc:docMk/>
          <pc:sldMk cId="1505693804" sldId="2095"/>
        </pc:sldMkLst>
      </pc:sldChg>
      <pc:sldChg chg="add">
        <pc:chgData name="Bérengère de Germiny" userId="19d4f272-f616-4b2b-a134-fb35725a2de1" providerId="ADAL" clId="{1D6FFC3E-C5EB-4E79-8130-25242166FEB0}" dt="2023-02-20T10:33:41.674" v="78" actId="2890"/>
        <pc:sldMkLst>
          <pc:docMk/>
          <pc:sldMk cId="1362197670" sldId="2096"/>
        </pc:sldMkLst>
      </pc:sldChg>
      <pc:sldChg chg="add">
        <pc:chgData name="Bérengère de Germiny" userId="19d4f272-f616-4b2b-a134-fb35725a2de1" providerId="ADAL" clId="{1D6FFC3E-C5EB-4E79-8130-25242166FEB0}" dt="2023-02-20T10:34:16.673" v="93" actId="2890"/>
        <pc:sldMkLst>
          <pc:docMk/>
          <pc:sldMk cId="3432942476" sldId="2097"/>
        </pc:sldMkLst>
      </pc:sldChg>
      <pc:sldChg chg="modSp add del mod">
        <pc:chgData name="Bérengère de Germiny" userId="19d4f272-f616-4b2b-a134-fb35725a2de1" providerId="ADAL" clId="{1D6FFC3E-C5EB-4E79-8130-25242166FEB0}" dt="2023-02-21T13:08:45.024" v="143" actId="47"/>
        <pc:sldMkLst>
          <pc:docMk/>
          <pc:sldMk cId="3406872044" sldId="2098"/>
        </pc:sldMkLst>
        <pc:spChg chg="mod">
          <ac:chgData name="Bérengère de Germiny" userId="19d4f272-f616-4b2b-a134-fb35725a2de1" providerId="ADAL" clId="{1D6FFC3E-C5EB-4E79-8130-25242166FEB0}" dt="2023-02-20T15:15:10.384" v="124" actId="20577"/>
          <ac:spMkLst>
            <pc:docMk/>
            <pc:sldMk cId="3406872044" sldId="2098"/>
            <ac:spMk id="4" creationId="{3C825AB2-F026-4BEC-A97B-5ECF59442FCD}"/>
          </ac:spMkLst>
        </pc:spChg>
      </pc:sldChg>
      <pc:sldChg chg="add ord">
        <pc:chgData name="Bérengère de Germiny" userId="19d4f272-f616-4b2b-a134-fb35725a2de1" providerId="ADAL" clId="{1D6FFC3E-C5EB-4E79-8130-25242166FEB0}" dt="2023-02-21T13:14:00.062" v="175"/>
        <pc:sldMkLst>
          <pc:docMk/>
          <pc:sldMk cId="3848437815" sldId="2099"/>
        </pc:sldMkLst>
      </pc:sldChg>
      <pc:sldChg chg="addSp delSp add del mod">
        <pc:chgData name="Bérengère de Germiny" userId="19d4f272-f616-4b2b-a134-fb35725a2de1" providerId="ADAL" clId="{1D6FFC3E-C5EB-4E79-8130-25242166FEB0}" dt="2023-02-22T10:38:22.586" v="285" actId="47"/>
        <pc:sldMkLst>
          <pc:docMk/>
          <pc:sldMk cId="4173412212" sldId="2100"/>
        </pc:sldMkLst>
        <pc:picChg chg="del">
          <ac:chgData name="Bérengère de Germiny" userId="19d4f272-f616-4b2b-a134-fb35725a2de1" providerId="ADAL" clId="{1D6FFC3E-C5EB-4E79-8130-25242166FEB0}" dt="2023-02-21T13:07:26.079" v="131" actId="478"/>
          <ac:picMkLst>
            <pc:docMk/>
            <pc:sldMk cId="4173412212" sldId="2100"/>
            <ac:picMk id="3" creationId="{A05CA5F1-E585-EBB4-CD05-9200BF152379}"/>
          </ac:picMkLst>
        </pc:picChg>
        <pc:picChg chg="add del">
          <ac:chgData name="Bérengère de Germiny" userId="19d4f272-f616-4b2b-a134-fb35725a2de1" providerId="ADAL" clId="{1D6FFC3E-C5EB-4E79-8130-25242166FEB0}" dt="2023-02-21T13:07:37.920" v="133" actId="478"/>
          <ac:picMkLst>
            <pc:docMk/>
            <pc:sldMk cId="4173412212" sldId="2100"/>
            <ac:picMk id="4" creationId="{AB175D9F-AD0F-100F-6D44-FD7EF5040285}"/>
          </ac:picMkLst>
        </pc:picChg>
        <pc:picChg chg="add">
          <ac:chgData name="Bérengère de Germiny" userId="19d4f272-f616-4b2b-a134-fb35725a2de1" providerId="ADAL" clId="{1D6FFC3E-C5EB-4E79-8130-25242166FEB0}" dt="2023-02-21T13:07:42.416" v="134" actId="22"/>
          <ac:picMkLst>
            <pc:docMk/>
            <pc:sldMk cId="4173412212" sldId="2100"/>
            <ac:picMk id="7" creationId="{274219EA-8A33-CFAB-8F51-89BB90E82F93}"/>
          </ac:picMkLst>
        </pc:picChg>
      </pc:sldChg>
      <pc:sldChg chg="addSp delSp add del mod">
        <pc:chgData name="Bérengère de Germiny" userId="19d4f272-f616-4b2b-a134-fb35725a2de1" providerId="ADAL" clId="{1D6FFC3E-C5EB-4E79-8130-25242166FEB0}" dt="2023-02-22T10:38:22.586" v="285" actId="47"/>
        <pc:sldMkLst>
          <pc:docMk/>
          <pc:sldMk cId="733748838" sldId="2101"/>
        </pc:sldMkLst>
        <pc:picChg chg="add del">
          <ac:chgData name="Bérengère de Germiny" userId="19d4f272-f616-4b2b-a134-fb35725a2de1" providerId="ADAL" clId="{1D6FFC3E-C5EB-4E79-8130-25242166FEB0}" dt="2023-02-21T13:08:00.456" v="140" actId="478"/>
          <ac:picMkLst>
            <pc:docMk/>
            <pc:sldMk cId="733748838" sldId="2101"/>
            <ac:picMk id="3" creationId="{4E566DFF-B8D0-5929-4978-FFBEA8FB3082}"/>
          </ac:picMkLst>
        </pc:picChg>
        <pc:picChg chg="add">
          <ac:chgData name="Bérengère de Germiny" userId="19d4f272-f616-4b2b-a134-fb35725a2de1" providerId="ADAL" clId="{1D6FFC3E-C5EB-4E79-8130-25242166FEB0}" dt="2023-02-21T13:08:12.700" v="141" actId="22"/>
          <ac:picMkLst>
            <pc:docMk/>
            <pc:sldMk cId="733748838" sldId="2101"/>
            <ac:picMk id="6" creationId="{A39D4B47-0ACF-A189-6412-D6AD4EC27A23}"/>
          </ac:picMkLst>
        </pc:picChg>
        <pc:picChg chg="del">
          <ac:chgData name="Bérengère de Germiny" userId="19d4f272-f616-4b2b-a134-fb35725a2de1" providerId="ADAL" clId="{1D6FFC3E-C5EB-4E79-8130-25242166FEB0}" dt="2023-02-21T13:07:48.599" v="138" actId="478"/>
          <ac:picMkLst>
            <pc:docMk/>
            <pc:sldMk cId="733748838" sldId="2101"/>
            <ac:picMk id="7" creationId="{274219EA-8A33-CFAB-8F51-89BB90E82F93}"/>
          </ac:picMkLst>
        </pc:picChg>
      </pc:sldChg>
      <pc:sldChg chg="addSp delSp modSp add mod ord">
        <pc:chgData name="Bérengère de Germiny" userId="19d4f272-f616-4b2b-a134-fb35725a2de1" providerId="ADAL" clId="{1D6FFC3E-C5EB-4E79-8130-25242166FEB0}" dt="2023-02-22T17:14:10.473" v="511" actId="931"/>
        <pc:sldMkLst>
          <pc:docMk/>
          <pc:sldMk cId="2535050135" sldId="2102"/>
        </pc:sldMkLst>
        <pc:picChg chg="add del mod">
          <ac:chgData name="Bérengère de Germiny" userId="19d4f272-f616-4b2b-a134-fb35725a2de1" providerId="ADAL" clId="{1D6FFC3E-C5EB-4E79-8130-25242166FEB0}" dt="2023-02-22T16:59:35.755" v="500" actId="478"/>
          <ac:picMkLst>
            <pc:docMk/>
            <pc:sldMk cId="2535050135" sldId="2102"/>
            <ac:picMk id="3" creationId="{C2191AE4-9565-9224-BC1D-5114FA5B7547}"/>
          </ac:picMkLst>
        </pc:picChg>
        <pc:picChg chg="add del">
          <ac:chgData name="Bérengère de Germiny" userId="19d4f272-f616-4b2b-a134-fb35725a2de1" providerId="ADAL" clId="{1D6FFC3E-C5EB-4E79-8130-25242166FEB0}" dt="2023-02-21T13:08:50.920" v="147" actId="478"/>
          <ac:picMkLst>
            <pc:docMk/>
            <pc:sldMk cId="2535050135" sldId="2102"/>
            <ac:picMk id="3" creationId="{F885BB35-1BF1-BA4E-F969-411BE22BA96E}"/>
          </ac:picMkLst>
        </pc:picChg>
        <pc:picChg chg="add mod">
          <ac:chgData name="Bérengère de Germiny" userId="19d4f272-f616-4b2b-a134-fb35725a2de1" providerId="ADAL" clId="{1D6FFC3E-C5EB-4E79-8130-25242166FEB0}" dt="2023-02-22T17:14:10.473" v="511" actId="931"/>
          <ac:picMkLst>
            <pc:docMk/>
            <pc:sldMk cId="2535050135" sldId="2102"/>
            <ac:picMk id="6" creationId="{72D0358C-93F1-D9D1-A05B-FD0CF0B2956A}"/>
          </ac:picMkLst>
        </pc:picChg>
        <pc:picChg chg="del">
          <ac:chgData name="Bérengère de Germiny" userId="19d4f272-f616-4b2b-a134-fb35725a2de1" providerId="ADAL" clId="{1D6FFC3E-C5EB-4E79-8130-25242166FEB0}" dt="2023-02-21T13:07:47.367" v="137" actId="478"/>
          <ac:picMkLst>
            <pc:docMk/>
            <pc:sldMk cId="2535050135" sldId="2102"/>
            <ac:picMk id="7" creationId="{274219EA-8A33-CFAB-8F51-89BB90E82F93}"/>
          </ac:picMkLst>
        </pc:picChg>
      </pc:sldChg>
      <pc:sldChg chg="add del">
        <pc:chgData name="Bérengère de Germiny" userId="19d4f272-f616-4b2b-a134-fb35725a2de1" providerId="ADAL" clId="{1D6FFC3E-C5EB-4E79-8130-25242166FEB0}" dt="2023-02-22T10:38:22.586" v="285" actId="47"/>
        <pc:sldMkLst>
          <pc:docMk/>
          <pc:sldMk cId="2077312785" sldId="2103"/>
        </pc:sldMkLst>
      </pc:sldChg>
      <pc:sldChg chg="addSp delSp add del mod modShow">
        <pc:chgData name="Bérengère de Germiny" userId="19d4f272-f616-4b2b-a134-fb35725a2de1" providerId="ADAL" clId="{1D6FFC3E-C5EB-4E79-8130-25242166FEB0}" dt="2023-02-22T15:44:22.244" v="418" actId="47"/>
        <pc:sldMkLst>
          <pc:docMk/>
          <pc:sldMk cId="2881393008" sldId="2104"/>
        </pc:sldMkLst>
        <pc:picChg chg="add">
          <ac:chgData name="Bérengère de Germiny" userId="19d4f272-f616-4b2b-a134-fb35725a2de1" providerId="ADAL" clId="{1D6FFC3E-C5EB-4E79-8130-25242166FEB0}" dt="2023-02-21T13:12:08.332" v="164" actId="22"/>
          <ac:picMkLst>
            <pc:docMk/>
            <pc:sldMk cId="2881393008" sldId="2104"/>
            <ac:picMk id="3" creationId="{A15B286F-3922-978F-D882-421CC738CB88}"/>
          </ac:picMkLst>
        </pc:picChg>
        <pc:picChg chg="del">
          <ac:chgData name="Bérengère de Germiny" userId="19d4f272-f616-4b2b-a134-fb35725a2de1" providerId="ADAL" clId="{1D6FFC3E-C5EB-4E79-8130-25242166FEB0}" dt="2023-02-21T13:11:43.296" v="163" actId="478"/>
          <ac:picMkLst>
            <pc:docMk/>
            <pc:sldMk cId="2881393008" sldId="2104"/>
            <ac:picMk id="4" creationId="{D4F768BE-C9EF-92AB-4DEA-11BBBA72DE0E}"/>
          </ac:picMkLst>
        </pc:picChg>
      </pc:sldChg>
      <pc:sldChg chg="addSp delSp add del mod modShow">
        <pc:chgData name="Bérengère de Germiny" userId="19d4f272-f616-4b2b-a134-fb35725a2de1" providerId="ADAL" clId="{1D6FFC3E-C5EB-4E79-8130-25242166FEB0}" dt="2023-02-22T15:44:22.244" v="418" actId="47"/>
        <pc:sldMkLst>
          <pc:docMk/>
          <pc:sldMk cId="1880794626" sldId="2105"/>
        </pc:sldMkLst>
        <pc:picChg chg="del">
          <ac:chgData name="Bérengère de Germiny" userId="19d4f272-f616-4b2b-a134-fb35725a2de1" providerId="ADAL" clId="{1D6FFC3E-C5EB-4E79-8130-25242166FEB0}" dt="2023-02-21T13:12:17.384" v="166" actId="478"/>
          <ac:picMkLst>
            <pc:docMk/>
            <pc:sldMk cId="1880794626" sldId="2105"/>
            <ac:picMk id="3" creationId="{A15B286F-3922-978F-D882-421CC738CB88}"/>
          </ac:picMkLst>
        </pc:picChg>
        <pc:picChg chg="add">
          <ac:chgData name="Bérengère de Germiny" userId="19d4f272-f616-4b2b-a134-fb35725a2de1" providerId="ADAL" clId="{1D6FFC3E-C5EB-4E79-8130-25242166FEB0}" dt="2023-02-21T13:12:36.783" v="170" actId="22"/>
          <ac:picMkLst>
            <pc:docMk/>
            <pc:sldMk cId="1880794626" sldId="2105"/>
            <ac:picMk id="4" creationId="{347957E7-8776-A213-126B-1AD03F7AE9F8}"/>
          </ac:picMkLst>
        </pc:picChg>
      </pc:sldChg>
      <pc:sldChg chg="addSp add del mod modShow">
        <pc:chgData name="Bérengère de Germiny" userId="19d4f272-f616-4b2b-a134-fb35725a2de1" providerId="ADAL" clId="{1D6FFC3E-C5EB-4E79-8130-25242166FEB0}" dt="2023-02-22T15:44:22.244" v="418" actId="47"/>
        <pc:sldMkLst>
          <pc:docMk/>
          <pc:sldMk cId="3194216136" sldId="2106"/>
        </pc:sldMkLst>
        <pc:picChg chg="add">
          <ac:chgData name="Bérengère de Germiny" userId="19d4f272-f616-4b2b-a134-fb35725a2de1" providerId="ADAL" clId="{1D6FFC3E-C5EB-4E79-8130-25242166FEB0}" dt="2023-02-21T13:12:49.728" v="171" actId="22"/>
          <ac:picMkLst>
            <pc:docMk/>
            <pc:sldMk cId="3194216136" sldId="2106"/>
            <ac:picMk id="3" creationId="{31E1441A-DCBC-73A2-5C6D-E451C9A4BAC8}"/>
          </ac:picMkLst>
        </pc:picChg>
      </pc:sldChg>
      <pc:sldChg chg="addSp delSp add mod">
        <pc:chgData name="Bérengère de Germiny" userId="19d4f272-f616-4b2b-a134-fb35725a2de1" providerId="ADAL" clId="{1D6FFC3E-C5EB-4E79-8130-25242166FEB0}" dt="2023-02-22T11:25:33.263" v="290" actId="22"/>
        <pc:sldMkLst>
          <pc:docMk/>
          <pc:sldMk cId="2635394876" sldId="2107"/>
        </pc:sldMkLst>
        <pc:picChg chg="add del">
          <ac:chgData name="Bérengère de Germiny" userId="19d4f272-f616-4b2b-a134-fb35725a2de1" providerId="ADAL" clId="{1D6FFC3E-C5EB-4E79-8130-25242166FEB0}" dt="2023-02-22T11:25:19.404" v="289" actId="478"/>
          <ac:picMkLst>
            <pc:docMk/>
            <pc:sldMk cId="2635394876" sldId="2107"/>
            <ac:picMk id="3" creationId="{D1125DCB-1EBF-324F-5899-16BAD3E941B1}"/>
          </ac:picMkLst>
        </pc:picChg>
        <pc:picChg chg="add">
          <ac:chgData name="Bérengère de Germiny" userId="19d4f272-f616-4b2b-a134-fb35725a2de1" providerId="ADAL" clId="{1D6FFC3E-C5EB-4E79-8130-25242166FEB0}" dt="2023-02-22T11:25:33.263" v="290" actId="22"/>
          <ac:picMkLst>
            <pc:docMk/>
            <pc:sldMk cId="2635394876" sldId="2107"/>
            <ac:picMk id="4" creationId="{3532BD28-C5E0-7D09-3670-A700C9FF7A3D}"/>
          </ac:picMkLst>
        </pc:picChg>
      </pc:sldChg>
      <pc:sldChg chg="addSp delSp add mod">
        <pc:chgData name="Bérengère de Germiny" userId="19d4f272-f616-4b2b-a134-fb35725a2de1" providerId="ADAL" clId="{1D6FFC3E-C5EB-4E79-8130-25242166FEB0}" dt="2023-02-22T14:50:13.570" v="417" actId="22"/>
        <pc:sldMkLst>
          <pc:docMk/>
          <pc:sldMk cId="3682548194" sldId="2108"/>
        </pc:sldMkLst>
        <pc:picChg chg="add del">
          <ac:chgData name="Bérengère de Germiny" userId="19d4f272-f616-4b2b-a134-fb35725a2de1" providerId="ADAL" clId="{1D6FFC3E-C5EB-4E79-8130-25242166FEB0}" dt="2023-02-22T14:50:08.909" v="416" actId="478"/>
          <ac:picMkLst>
            <pc:docMk/>
            <pc:sldMk cId="3682548194" sldId="2108"/>
            <ac:picMk id="3" creationId="{2BCA221B-17E1-406A-0A82-F1D44EB47710}"/>
          </ac:picMkLst>
        </pc:picChg>
        <pc:picChg chg="add">
          <ac:chgData name="Bérengère de Germiny" userId="19d4f272-f616-4b2b-a134-fb35725a2de1" providerId="ADAL" clId="{1D6FFC3E-C5EB-4E79-8130-25242166FEB0}" dt="2023-02-22T14:50:13.570" v="417" actId="22"/>
          <ac:picMkLst>
            <pc:docMk/>
            <pc:sldMk cId="3682548194" sldId="2108"/>
            <ac:picMk id="4" creationId="{45CEFD69-3722-7EC5-BB67-19A119A5699E}"/>
          </ac:picMkLst>
        </pc:picChg>
      </pc:sldChg>
      <pc:sldChg chg="add del ord">
        <pc:chgData name="Bérengère de Germiny" userId="19d4f272-f616-4b2b-a134-fb35725a2de1" providerId="ADAL" clId="{1D6FFC3E-C5EB-4E79-8130-25242166FEB0}" dt="2023-02-22T11:50:03.649" v="412" actId="47"/>
        <pc:sldMkLst>
          <pc:docMk/>
          <pc:sldMk cId="2681934267" sldId="2109"/>
        </pc:sldMkLst>
      </pc:sldChg>
      <pc:sldChg chg="addSp delSp modSp add mod">
        <pc:chgData name="Bérengère de Germiny" userId="19d4f272-f616-4b2b-a134-fb35725a2de1" providerId="ADAL" clId="{1D6FFC3E-C5EB-4E79-8130-25242166FEB0}" dt="2023-02-22T10:37:33.105" v="284" actId="1076"/>
        <pc:sldMkLst>
          <pc:docMk/>
          <pc:sldMk cId="794580762" sldId="2110"/>
        </pc:sldMkLst>
        <pc:picChg chg="add mod">
          <ac:chgData name="Bérengère de Germiny" userId="19d4f272-f616-4b2b-a134-fb35725a2de1" providerId="ADAL" clId="{1D6FFC3E-C5EB-4E79-8130-25242166FEB0}" dt="2023-02-22T10:37:33.105" v="284" actId="1076"/>
          <ac:picMkLst>
            <pc:docMk/>
            <pc:sldMk cId="794580762" sldId="2110"/>
            <ac:picMk id="3" creationId="{615BDE53-D910-CD43-E1A4-3BBD8CFE82E4}"/>
          </ac:picMkLst>
        </pc:picChg>
        <pc:picChg chg="del">
          <ac:chgData name="Bérengère de Germiny" userId="19d4f272-f616-4b2b-a134-fb35725a2de1" providerId="ADAL" clId="{1D6FFC3E-C5EB-4E79-8130-25242166FEB0}" dt="2023-02-22T10:36:11.159" v="274" actId="478"/>
          <ac:picMkLst>
            <pc:docMk/>
            <pc:sldMk cId="794580762" sldId="2110"/>
            <ac:picMk id="4" creationId="{843C3B80-EED3-81E9-7B30-6C370425516A}"/>
          </ac:picMkLst>
        </pc:picChg>
        <pc:picChg chg="add mod">
          <ac:chgData name="Bérengère de Germiny" userId="19d4f272-f616-4b2b-a134-fb35725a2de1" providerId="ADAL" clId="{1D6FFC3E-C5EB-4E79-8130-25242166FEB0}" dt="2023-02-22T10:37:28.287" v="283" actId="1076"/>
          <ac:picMkLst>
            <pc:docMk/>
            <pc:sldMk cId="794580762" sldId="2110"/>
            <ac:picMk id="7" creationId="{32B68AE6-84B7-F6C5-402A-1BB8C0EEEAC6}"/>
          </ac:picMkLst>
        </pc:picChg>
        <pc:picChg chg="add mod">
          <ac:chgData name="Bérengère de Germiny" userId="19d4f272-f616-4b2b-a134-fb35725a2de1" providerId="ADAL" clId="{1D6FFC3E-C5EB-4E79-8130-25242166FEB0}" dt="2023-02-22T10:37:25.637" v="282" actId="1076"/>
          <ac:picMkLst>
            <pc:docMk/>
            <pc:sldMk cId="794580762" sldId="2110"/>
            <ac:picMk id="9" creationId="{3E82AFA2-14E9-3B18-978C-5ECD0CF9D6C6}"/>
          </ac:picMkLst>
        </pc:picChg>
      </pc:sldChg>
      <pc:sldChg chg="addSp delSp add mod">
        <pc:chgData name="Bérengère de Germiny" userId="19d4f272-f616-4b2b-a134-fb35725a2de1" providerId="ADAL" clId="{1D6FFC3E-C5EB-4E79-8130-25242166FEB0}" dt="2023-02-22T11:25:09.275" v="288" actId="22"/>
        <pc:sldMkLst>
          <pc:docMk/>
          <pc:sldMk cId="1404598709" sldId="2111"/>
        </pc:sldMkLst>
        <pc:picChg chg="del">
          <ac:chgData name="Bérengère de Germiny" userId="19d4f272-f616-4b2b-a134-fb35725a2de1" providerId="ADAL" clId="{1D6FFC3E-C5EB-4E79-8130-25242166FEB0}" dt="2023-02-22T11:25:05.180" v="287" actId="478"/>
          <ac:picMkLst>
            <pc:docMk/>
            <pc:sldMk cId="1404598709" sldId="2111"/>
            <ac:picMk id="3" creationId="{2BCA221B-17E1-406A-0A82-F1D44EB47710}"/>
          </ac:picMkLst>
        </pc:picChg>
        <pc:picChg chg="add">
          <ac:chgData name="Bérengère de Germiny" userId="19d4f272-f616-4b2b-a134-fb35725a2de1" providerId="ADAL" clId="{1D6FFC3E-C5EB-4E79-8130-25242166FEB0}" dt="2023-02-22T11:25:09.275" v="288" actId="22"/>
          <ac:picMkLst>
            <pc:docMk/>
            <pc:sldMk cId="1404598709" sldId="2111"/>
            <ac:picMk id="4" creationId="{9FC07C1D-30A4-8371-0BBC-C6D5F74DF56D}"/>
          </ac:picMkLst>
        </pc:picChg>
      </pc:sldChg>
      <pc:sldChg chg="addSp modSp add mod ord">
        <pc:chgData name="Bérengère de Germiny" userId="19d4f272-f616-4b2b-a134-fb35725a2de1" providerId="ADAL" clId="{1D6FFC3E-C5EB-4E79-8130-25242166FEB0}" dt="2023-02-22T11:32:33.561" v="407"/>
        <pc:sldMkLst>
          <pc:docMk/>
          <pc:sldMk cId="4165660144" sldId="2112"/>
        </pc:sldMkLst>
        <pc:picChg chg="add mod">
          <ac:chgData name="Bérengère de Germiny" userId="19d4f272-f616-4b2b-a134-fb35725a2de1" providerId="ADAL" clId="{1D6FFC3E-C5EB-4E79-8130-25242166FEB0}" dt="2023-02-22T11:31:48.404" v="404" actId="1076"/>
          <ac:picMkLst>
            <pc:docMk/>
            <pc:sldMk cId="4165660144" sldId="2112"/>
            <ac:picMk id="2" creationId="{5DCF7B56-CBC4-2A9F-853A-FB1C4C8D551A}"/>
          </ac:picMkLst>
        </pc:picChg>
        <pc:picChg chg="mod">
          <ac:chgData name="Bérengère de Germiny" userId="19d4f272-f616-4b2b-a134-fb35725a2de1" providerId="ADAL" clId="{1D6FFC3E-C5EB-4E79-8130-25242166FEB0}" dt="2023-02-22T11:31:48.404" v="404" actId="1076"/>
          <ac:picMkLst>
            <pc:docMk/>
            <pc:sldMk cId="4165660144" sldId="2112"/>
            <ac:picMk id="3" creationId="{31E1441A-DCBC-73A2-5C6D-E451C9A4BAC8}"/>
          </ac:picMkLst>
        </pc:picChg>
        <pc:picChg chg="add mod">
          <ac:chgData name="Bérengère de Germiny" userId="19d4f272-f616-4b2b-a134-fb35725a2de1" providerId="ADAL" clId="{1D6FFC3E-C5EB-4E79-8130-25242166FEB0}" dt="2023-02-22T11:31:48.404" v="404" actId="1076"/>
          <ac:picMkLst>
            <pc:docMk/>
            <pc:sldMk cId="4165660144" sldId="2112"/>
            <ac:picMk id="4" creationId="{DE541307-2CAA-9FA7-1117-2763FE23BB98}"/>
          </ac:picMkLst>
        </pc:picChg>
      </pc:sldChg>
      <pc:sldChg chg="add">
        <pc:chgData name="Bérengère de Germiny" userId="19d4f272-f616-4b2b-a134-fb35725a2de1" providerId="ADAL" clId="{1D6FFC3E-C5EB-4E79-8130-25242166FEB0}" dt="2023-02-22T14:47:54.238" v="413" actId="2890"/>
        <pc:sldMkLst>
          <pc:docMk/>
          <pc:sldMk cId="479521824" sldId="2113"/>
        </pc:sldMkLst>
      </pc:sldChg>
      <pc:sldChg chg="addSp delSp modSp add mod">
        <pc:chgData name="Bérengère de Germiny" userId="19d4f272-f616-4b2b-a134-fb35725a2de1" providerId="ADAL" clId="{1D6FFC3E-C5EB-4E79-8130-25242166FEB0}" dt="2023-02-22T17:14:17.664" v="512" actId="931"/>
        <pc:sldMkLst>
          <pc:docMk/>
          <pc:sldMk cId="3602809997" sldId="2114"/>
        </pc:sldMkLst>
        <pc:picChg chg="add del mod">
          <ac:chgData name="Bérengère de Germiny" userId="19d4f272-f616-4b2b-a134-fb35725a2de1" providerId="ADAL" clId="{1D6FFC3E-C5EB-4E79-8130-25242166FEB0}" dt="2023-02-22T16:59:38.041" v="501" actId="478"/>
          <ac:picMkLst>
            <pc:docMk/>
            <pc:sldMk cId="3602809997" sldId="2114"/>
            <ac:picMk id="3" creationId="{9F125018-2ED6-1048-4445-B4B7ADE5CE2C}"/>
          </ac:picMkLst>
        </pc:picChg>
        <pc:picChg chg="add mod">
          <ac:chgData name="Bérengère de Germiny" userId="19d4f272-f616-4b2b-a134-fb35725a2de1" providerId="ADAL" clId="{1D6FFC3E-C5EB-4E79-8130-25242166FEB0}" dt="2023-02-22T17:14:17.664" v="512" actId="931"/>
          <ac:picMkLst>
            <pc:docMk/>
            <pc:sldMk cId="3602809997" sldId="2114"/>
            <ac:picMk id="6" creationId="{DBF58AF7-8CB8-AB39-3352-6A727F477D92}"/>
          </ac:picMkLst>
        </pc:picChg>
      </pc:sldChg>
      <pc:sldChg chg="addSp delSp modSp add mod">
        <pc:chgData name="Bérengère de Germiny" userId="19d4f272-f616-4b2b-a134-fb35725a2de1" providerId="ADAL" clId="{1D6FFC3E-C5EB-4E79-8130-25242166FEB0}" dt="2023-02-22T17:14:23.146" v="513" actId="931"/>
        <pc:sldMkLst>
          <pc:docMk/>
          <pc:sldMk cId="1875287936" sldId="2115"/>
        </pc:sldMkLst>
        <pc:picChg chg="add del mod">
          <ac:chgData name="Bérengère de Germiny" userId="19d4f272-f616-4b2b-a134-fb35725a2de1" providerId="ADAL" clId="{1D6FFC3E-C5EB-4E79-8130-25242166FEB0}" dt="2023-02-22T16:59:39.691" v="502" actId="478"/>
          <ac:picMkLst>
            <pc:docMk/>
            <pc:sldMk cId="1875287936" sldId="2115"/>
            <ac:picMk id="3" creationId="{49DC3EA9-E40F-43A6-3F0D-8AEC32A8A1CB}"/>
          </ac:picMkLst>
        </pc:picChg>
        <pc:picChg chg="add mod">
          <ac:chgData name="Bérengère de Germiny" userId="19d4f272-f616-4b2b-a134-fb35725a2de1" providerId="ADAL" clId="{1D6FFC3E-C5EB-4E79-8130-25242166FEB0}" dt="2023-02-22T17:14:23.146" v="513" actId="931"/>
          <ac:picMkLst>
            <pc:docMk/>
            <pc:sldMk cId="1875287936" sldId="2115"/>
            <ac:picMk id="6" creationId="{1BE9DAE4-3DF8-E208-AD8B-B200D34A8701}"/>
          </ac:picMkLst>
        </pc:picChg>
      </pc:sldChg>
      <pc:sldChg chg="addSp delSp modSp add mod">
        <pc:chgData name="Bérengère de Germiny" userId="19d4f272-f616-4b2b-a134-fb35725a2de1" providerId="ADAL" clId="{1D6FFC3E-C5EB-4E79-8130-25242166FEB0}" dt="2023-02-22T17:14:31.979" v="515" actId="27614"/>
        <pc:sldMkLst>
          <pc:docMk/>
          <pc:sldMk cId="3932809902" sldId="2116"/>
        </pc:sldMkLst>
        <pc:picChg chg="add del mod">
          <ac:chgData name="Bérengère de Germiny" userId="19d4f272-f616-4b2b-a134-fb35725a2de1" providerId="ADAL" clId="{1D6FFC3E-C5EB-4E79-8130-25242166FEB0}" dt="2023-02-22T16:59:41.235" v="503" actId="478"/>
          <ac:picMkLst>
            <pc:docMk/>
            <pc:sldMk cId="3932809902" sldId="2116"/>
            <ac:picMk id="3" creationId="{E3091DFF-8971-7A84-AB0F-14B0BAD52870}"/>
          </ac:picMkLst>
        </pc:picChg>
        <pc:picChg chg="add mod">
          <ac:chgData name="Bérengère de Germiny" userId="19d4f272-f616-4b2b-a134-fb35725a2de1" providerId="ADAL" clId="{1D6FFC3E-C5EB-4E79-8130-25242166FEB0}" dt="2023-02-22T17:14:31.979" v="515" actId="27614"/>
          <ac:picMkLst>
            <pc:docMk/>
            <pc:sldMk cId="3932809902" sldId="2116"/>
            <ac:picMk id="6" creationId="{C10F8B5B-F5A0-1796-2B24-22573FFA39EE}"/>
          </ac:picMkLst>
        </pc:picChg>
      </pc:sldChg>
      <pc:sldChg chg="addSp delSp modSp add mod">
        <pc:chgData name="Bérengère de Germiny" userId="19d4f272-f616-4b2b-a134-fb35725a2de1" providerId="ADAL" clId="{1D6FFC3E-C5EB-4E79-8130-25242166FEB0}" dt="2023-02-22T17:14:36.442" v="516" actId="931"/>
        <pc:sldMkLst>
          <pc:docMk/>
          <pc:sldMk cId="2931326598" sldId="2117"/>
        </pc:sldMkLst>
        <pc:picChg chg="add del mod">
          <ac:chgData name="Bérengère de Germiny" userId="19d4f272-f616-4b2b-a134-fb35725a2de1" providerId="ADAL" clId="{1D6FFC3E-C5EB-4E79-8130-25242166FEB0}" dt="2023-02-22T16:59:42.851" v="504" actId="478"/>
          <ac:picMkLst>
            <pc:docMk/>
            <pc:sldMk cId="2931326598" sldId="2117"/>
            <ac:picMk id="3" creationId="{4BC2DBD3-12C5-8DEE-AE33-C4146249A386}"/>
          </ac:picMkLst>
        </pc:picChg>
        <pc:picChg chg="add mod">
          <ac:chgData name="Bérengère de Germiny" userId="19d4f272-f616-4b2b-a134-fb35725a2de1" providerId="ADAL" clId="{1D6FFC3E-C5EB-4E79-8130-25242166FEB0}" dt="2023-02-22T17:14:36.442" v="516" actId="931"/>
          <ac:picMkLst>
            <pc:docMk/>
            <pc:sldMk cId="2931326598" sldId="2117"/>
            <ac:picMk id="6" creationId="{669D4A12-E0C7-6BC2-FF4D-8346F3D48592}"/>
          </ac:picMkLst>
        </pc:picChg>
      </pc:sldChg>
      <pc:sldChg chg="addSp delSp modSp add mod">
        <pc:chgData name="Bérengère de Germiny" userId="19d4f272-f616-4b2b-a134-fb35725a2de1" providerId="ADAL" clId="{1D6FFC3E-C5EB-4E79-8130-25242166FEB0}" dt="2023-02-22T17:14:41.918" v="517" actId="931"/>
        <pc:sldMkLst>
          <pc:docMk/>
          <pc:sldMk cId="561010628" sldId="2118"/>
        </pc:sldMkLst>
        <pc:picChg chg="add del mod">
          <ac:chgData name="Bérengère de Germiny" userId="19d4f272-f616-4b2b-a134-fb35725a2de1" providerId="ADAL" clId="{1D6FFC3E-C5EB-4E79-8130-25242166FEB0}" dt="2023-02-22T16:59:44.499" v="505" actId="478"/>
          <ac:picMkLst>
            <pc:docMk/>
            <pc:sldMk cId="561010628" sldId="2118"/>
            <ac:picMk id="3" creationId="{D158B902-D625-8218-B65C-CDDF030464F8}"/>
          </ac:picMkLst>
        </pc:picChg>
        <pc:picChg chg="add mod">
          <ac:chgData name="Bérengère de Germiny" userId="19d4f272-f616-4b2b-a134-fb35725a2de1" providerId="ADAL" clId="{1D6FFC3E-C5EB-4E79-8130-25242166FEB0}" dt="2023-02-22T17:14:41.918" v="517" actId="931"/>
          <ac:picMkLst>
            <pc:docMk/>
            <pc:sldMk cId="561010628" sldId="2118"/>
            <ac:picMk id="6" creationId="{662D9BCA-3669-B5C4-72BB-BC65C07C10A4}"/>
          </ac:picMkLst>
        </pc:picChg>
      </pc:sldChg>
      <pc:sldChg chg="addSp delSp modSp add mod">
        <pc:chgData name="Bérengère de Germiny" userId="19d4f272-f616-4b2b-a134-fb35725a2de1" providerId="ADAL" clId="{1D6FFC3E-C5EB-4E79-8130-25242166FEB0}" dt="2023-02-22T17:14:48.494" v="519" actId="27614"/>
        <pc:sldMkLst>
          <pc:docMk/>
          <pc:sldMk cId="2113554010" sldId="2119"/>
        </pc:sldMkLst>
        <pc:picChg chg="add del mod">
          <ac:chgData name="Bérengère de Germiny" userId="19d4f272-f616-4b2b-a134-fb35725a2de1" providerId="ADAL" clId="{1D6FFC3E-C5EB-4E79-8130-25242166FEB0}" dt="2023-02-22T16:59:46.716" v="506" actId="478"/>
          <ac:picMkLst>
            <pc:docMk/>
            <pc:sldMk cId="2113554010" sldId="2119"/>
            <ac:picMk id="3" creationId="{161C89A8-7959-EAB3-AA2D-359ECAAC9743}"/>
          </ac:picMkLst>
        </pc:picChg>
        <pc:picChg chg="add mod">
          <ac:chgData name="Bérengère de Germiny" userId="19d4f272-f616-4b2b-a134-fb35725a2de1" providerId="ADAL" clId="{1D6FFC3E-C5EB-4E79-8130-25242166FEB0}" dt="2023-02-22T17:14:48.494" v="519" actId="27614"/>
          <ac:picMkLst>
            <pc:docMk/>
            <pc:sldMk cId="2113554010" sldId="2119"/>
            <ac:picMk id="6" creationId="{29D43EE4-D4AA-3E18-BAAA-C84C2400E732}"/>
          </ac:picMkLst>
        </pc:picChg>
      </pc:sldChg>
      <pc:sldChg chg="addSp delSp modSp add mod">
        <pc:chgData name="Bérengère de Germiny" userId="19d4f272-f616-4b2b-a134-fb35725a2de1" providerId="ADAL" clId="{1D6FFC3E-C5EB-4E79-8130-25242166FEB0}" dt="2023-02-22T17:14:55.553" v="521" actId="27614"/>
        <pc:sldMkLst>
          <pc:docMk/>
          <pc:sldMk cId="1813267518" sldId="2120"/>
        </pc:sldMkLst>
        <pc:picChg chg="add del mod">
          <ac:chgData name="Bérengère de Germiny" userId="19d4f272-f616-4b2b-a134-fb35725a2de1" providerId="ADAL" clId="{1D6FFC3E-C5EB-4E79-8130-25242166FEB0}" dt="2023-02-22T16:59:48.250" v="507" actId="478"/>
          <ac:picMkLst>
            <pc:docMk/>
            <pc:sldMk cId="1813267518" sldId="2120"/>
            <ac:picMk id="3" creationId="{336DD72B-EAEE-EEA1-0198-E3100CB53029}"/>
          </ac:picMkLst>
        </pc:picChg>
        <pc:picChg chg="add mod">
          <ac:chgData name="Bérengère de Germiny" userId="19d4f272-f616-4b2b-a134-fb35725a2de1" providerId="ADAL" clId="{1D6FFC3E-C5EB-4E79-8130-25242166FEB0}" dt="2023-02-22T17:14:55.553" v="521" actId="27614"/>
          <ac:picMkLst>
            <pc:docMk/>
            <pc:sldMk cId="1813267518" sldId="2120"/>
            <ac:picMk id="6" creationId="{5AA21BEA-64FF-9AAF-F6EE-4E7C9FC682FA}"/>
          </ac:picMkLst>
        </pc:picChg>
      </pc:sldChg>
      <pc:sldChg chg="addSp delSp modSp add mod">
        <pc:chgData name="Bérengère de Germiny" userId="19d4f272-f616-4b2b-a134-fb35725a2de1" providerId="ADAL" clId="{1D6FFC3E-C5EB-4E79-8130-25242166FEB0}" dt="2023-02-22T17:15:02.512" v="523" actId="27614"/>
        <pc:sldMkLst>
          <pc:docMk/>
          <pc:sldMk cId="2787805530" sldId="2121"/>
        </pc:sldMkLst>
        <pc:picChg chg="add del mod">
          <ac:chgData name="Bérengère de Germiny" userId="19d4f272-f616-4b2b-a134-fb35725a2de1" providerId="ADAL" clId="{1D6FFC3E-C5EB-4E79-8130-25242166FEB0}" dt="2023-02-22T16:59:49.906" v="508" actId="478"/>
          <ac:picMkLst>
            <pc:docMk/>
            <pc:sldMk cId="2787805530" sldId="2121"/>
            <ac:picMk id="3" creationId="{4BCD278E-1AE0-ACC5-C1D7-AAB61143D2B5}"/>
          </ac:picMkLst>
        </pc:picChg>
        <pc:picChg chg="add mod">
          <ac:chgData name="Bérengère de Germiny" userId="19d4f272-f616-4b2b-a134-fb35725a2de1" providerId="ADAL" clId="{1D6FFC3E-C5EB-4E79-8130-25242166FEB0}" dt="2023-02-22T17:15:02.512" v="523" actId="27614"/>
          <ac:picMkLst>
            <pc:docMk/>
            <pc:sldMk cId="2787805530" sldId="2121"/>
            <ac:picMk id="6" creationId="{34B8D2D5-0344-CAA9-CFDA-FB6F9843ED0E}"/>
          </ac:picMkLst>
        </pc:picChg>
      </pc:sldChg>
      <pc:sldChg chg="addSp delSp modSp add mod">
        <pc:chgData name="Bérengère de Germiny" userId="19d4f272-f616-4b2b-a134-fb35725a2de1" providerId="ADAL" clId="{1D6FFC3E-C5EB-4E79-8130-25242166FEB0}" dt="2023-02-22T17:15:07.799" v="525" actId="27614"/>
        <pc:sldMkLst>
          <pc:docMk/>
          <pc:sldMk cId="1395487559" sldId="2122"/>
        </pc:sldMkLst>
        <pc:picChg chg="add del mod">
          <ac:chgData name="Bérengère de Germiny" userId="19d4f272-f616-4b2b-a134-fb35725a2de1" providerId="ADAL" clId="{1D6FFC3E-C5EB-4E79-8130-25242166FEB0}" dt="2023-02-22T16:59:51.835" v="509" actId="478"/>
          <ac:picMkLst>
            <pc:docMk/>
            <pc:sldMk cId="1395487559" sldId="2122"/>
            <ac:picMk id="3" creationId="{2D539CAD-6F4D-20CF-9622-A44BECF596DB}"/>
          </ac:picMkLst>
        </pc:picChg>
        <pc:picChg chg="add mod">
          <ac:chgData name="Bérengère de Germiny" userId="19d4f272-f616-4b2b-a134-fb35725a2de1" providerId="ADAL" clId="{1D6FFC3E-C5EB-4E79-8130-25242166FEB0}" dt="2023-02-22T17:15:07.799" v="525" actId="27614"/>
          <ac:picMkLst>
            <pc:docMk/>
            <pc:sldMk cId="1395487559" sldId="2122"/>
            <ac:picMk id="6" creationId="{755C228B-5389-C5C5-5A29-5D6E3E932430}"/>
          </ac:picMkLst>
        </pc:picChg>
      </pc:sldChg>
      <pc:sldChg chg="addSp delSp modSp add mod">
        <pc:chgData name="Bérengère de Germiny" userId="19d4f272-f616-4b2b-a134-fb35725a2de1" providerId="ADAL" clId="{1D6FFC3E-C5EB-4E79-8130-25242166FEB0}" dt="2023-02-22T17:15:11.642" v="526" actId="931"/>
        <pc:sldMkLst>
          <pc:docMk/>
          <pc:sldMk cId="1878742138" sldId="2123"/>
        </pc:sldMkLst>
        <pc:picChg chg="add del mod">
          <ac:chgData name="Bérengère de Germiny" userId="19d4f272-f616-4b2b-a134-fb35725a2de1" providerId="ADAL" clId="{1D6FFC3E-C5EB-4E79-8130-25242166FEB0}" dt="2023-02-22T16:59:53.616" v="510" actId="478"/>
          <ac:picMkLst>
            <pc:docMk/>
            <pc:sldMk cId="1878742138" sldId="2123"/>
            <ac:picMk id="3" creationId="{5B3363F7-C1A3-C1BE-E440-C53D4ADCDA64}"/>
          </ac:picMkLst>
        </pc:picChg>
        <pc:picChg chg="add mod">
          <ac:chgData name="Bérengère de Germiny" userId="19d4f272-f616-4b2b-a134-fb35725a2de1" providerId="ADAL" clId="{1D6FFC3E-C5EB-4E79-8130-25242166FEB0}" dt="2023-02-22T17:15:11.642" v="526" actId="931"/>
          <ac:picMkLst>
            <pc:docMk/>
            <pc:sldMk cId="1878742138" sldId="2123"/>
            <ac:picMk id="6" creationId="{C2ACEC9F-2701-0BF3-FFD4-44D74E938366}"/>
          </ac:picMkLst>
        </pc:picChg>
      </pc:sldChg>
      <pc:sldChg chg="addSp modSp add mod">
        <pc:chgData name="Bérengère de Germiny" userId="19d4f272-f616-4b2b-a134-fb35725a2de1" providerId="ADAL" clId="{1D6FFC3E-C5EB-4E79-8130-25242166FEB0}" dt="2023-02-22T17:16:47.329" v="555" actId="1076"/>
        <pc:sldMkLst>
          <pc:docMk/>
          <pc:sldMk cId="507893122" sldId="2124"/>
        </pc:sldMkLst>
        <pc:picChg chg="add mod">
          <ac:chgData name="Bérengère de Germiny" userId="19d4f272-f616-4b2b-a134-fb35725a2de1" providerId="ADAL" clId="{1D6FFC3E-C5EB-4E79-8130-25242166FEB0}" dt="2023-02-22T17:16:47.329" v="555" actId="1076"/>
          <ac:picMkLst>
            <pc:docMk/>
            <pc:sldMk cId="507893122" sldId="2124"/>
            <ac:picMk id="3" creationId="{1241B700-D2C2-790D-B700-E0B81A459ABC}"/>
          </ac:picMkLst>
        </pc:picChg>
        <pc:picChg chg="add mod">
          <ac:chgData name="Bérengère de Germiny" userId="19d4f272-f616-4b2b-a134-fb35725a2de1" providerId="ADAL" clId="{1D6FFC3E-C5EB-4E79-8130-25242166FEB0}" dt="2023-02-22T17:16:47.329" v="555" actId="1076"/>
          <ac:picMkLst>
            <pc:docMk/>
            <pc:sldMk cId="507893122" sldId="2124"/>
            <ac:picMk id="6" creationId="{DF241B6C-2A57-9D4C-8181-1C6AFE263470}"/>
          </ac:picMkLst>
        </pc:picChg>
        <pc:picChg chg="add mod">
          <ac:chgData name="Bérengère de Germiny" userId="19d4f272-f616-4b2b-a134-fb35725a2de1" providerId="ADAL" clId="{1D6FFC3E-C5EB-4E79-8130-25242166FEB0}" dt="2023-02-22T17:16:47.329" v="555" actId="1076"/>
          <ac:picMkLst>
            <pc:docMk/>
            <pc:sldMk cId="507893122" sldId="2124"/>
            <ac:picMk id="8" creationId="{2DCF8959-2538-8091-D6A3-E86BBCC675C5}"/>
          </ac:picMkLst>
        </pc:picChg>
      </pc:sldChg>
      <pc:sldChg chg="addSp modSp add mod ord">
        <pc:chgData name="Bérengère de Germiny" userId="19d4f272-f616-4b2b-a134-fb35725a2de1" providerId="ADAL" clId="{1D6FFC3E-C5EB-4E79-8130-25242166FEB0}" dt="2023-02-22T17:17:57.685" v="575" actId="1076"/>
        <pc:sldMkLst>
          <pc:docMk/>
          <pc:sldMk cId="422816057" sldId="2125"/>
        </pc:sldMkLst>
        <pc:spChg chg="mod">
          <ac:chgData name="Bérengère de Germiny" userId="19d4f272-f616-4b2b-a134-fb35725a2de1" providerId="ADAL" clId="{1D6FFC3E-C5EB-4E79-8130-25242166FEB0}" dt="2023-02-22T17:17:33.028" v="566" actId="1076"/>
          <ac:spMkLst>
            <pc:docMk/>
            <pc:sldMk cId="422816057" sldId="2125"/>
            <ac:spMk id="5" creationId="{FD4464B0-8BA8-4C3E-94FF-6EFC35F2AB9C}"/>
          </ac:spMkLst>
        </pc:spChg>
        <pc:picChg chg="add mod">
          <ac:chgData name="Bérengère de Germiny" userId="19d4f272-f616-4b2b-a134-fb35725a2de1" providerId="ADAL" clId="{1D6FFC3E-C5EB-4E79-8130-25242166FEB0}" dt="2023-02-22T17:17:47.118" v="570" actId="1076"/>
          <ac:picMkLst>
            <pc:docMk/>
            <pc:sldMk cId="422816057" sldId="2125"/>
            <ac:picMk id="3" creationId="{73389416-39FB-85CC-929B-BA2D229793FF}"/>
          </ac:picMkLst>
        </pc:picChg>
        <pc:picChg chg="add mod">
          <ac:chgData name="Bérengère de Germiny" userId="19d4f272-f616-4b2b-a134-fb35725a2de1" providerId="ADAL" clId="{1D6FFC3E-C5EB-4E79-8130-25242166FEB0}" dt="2023-02-22T17:17:57.685" v="575" actId="1076"/>
          <ac:picMkLst>
            <pc:docMk/>
            <pc:sldMk cId="422816057" sldId="2125"/>
            <ac:picMk id="6" creationId="{E90B69C0-919C-F7E5-B487-C2A831596C69}"/>
          </ac:picMkLst>
        </pc:picChg>
        <pc:picChg chg="add mod">
          <ac:chgData name="Bérengère de Germiny" userId="19d4f272-f616-4b2b-a134-fb35725a2de1" providerId="ADAL" clId="{1D6FFC3E-C5EB-4E79-8130-25242166FEB0}" dt="2023-02-22T17:17:55.239" v="574" actId="1076"/>
          <ac:picMkLst>
            <pc:docMk/>
            <pc:sldMk cId="422816057" sldId="2125"/>
            <ac:picMk id="8" creationId="{551F4EBF-0614-CF55-04B9-B308DFF5A030}"/>
          </ac:picMkLst>
        </pc:picChg>
        <pc:picChg chg="add mod">
          <ac:chgData name="Bérengère de Germiny" userId="19d4f272-f616-4b2b-a134-fb35725a2de1" providerId="ADAL" clId="{1D6FFC3E-C5EB-4E79-8130-25242166FEB0}" dt="2023-02-22T17:17:48.636" v="571" actId="1076"/>
          <ac:picMkLst>
            <pc:docMk/>
            <pc:sldMk cId="422816057" sldId="2125"/>
            <ac:picMk id="10" creationId="{2B7AAF56-1234-0297-24A3-9C81C07889A8}"/>
          </ac:picMkLst>
        </pc:picChg>
      </pc:sldChg>
      <pc:sldChg chg="addSp delSp modSp add mod ord">
        <pc:chgData name="Bérengère de Germiny" userId="19d4f272-f616-4b2b-a134-fb35725a2de1" providerId="ADAL" clId="{1D6FFC3E-C5EB-4E79-8130-25242166FEB0}" dt="2023-02-22T17:19:16.060" v="594" actId="1076"/>
        <pc:sldMkLst>
          <pc:docMk/>
          <pc:sldMk cId="2346422695" sldId="2126"/>
        </pc:sldMkLst>
        <pc:picChg chg="add del mod">
          <ac:chgData name="Bérengère de Germiny" userId="19d4f272-f616-4b2b-a134-fb35725a2de1" providerId="ADAL" clId="{1D6FFC3E-C5EB-4E79-8130-25242166FEB0}" dt="2023-02-22T16:57:03.315" v="488" actId="478"/>
          <ac:picMkLst>
            <pc:docMk/>
            <pc:sldMk cId="2346422695" sldId="2126"/>
            <ac:picMk id="3" creationId="{EE28661A-C734-95E9-E72F-0C2637AA9CB7}"/>
          </ac:picMkLst>
        </pc:picChg>
        <pc:picChg chg="add del mod">
          <ac:chgData name="Bérengère de Germiny" userId="19d4f272-f616-4b2b-a134-fb35725a2de1" providerId="ADAL" clId="{1D6FFC3E-C5EB-4E79-8130-25242166FEB0}" dt="2023-02-22T16:57:03.315" v="488" actId="478"/>
          <ac:picMkLst>
            <pc:docMk/>
            <pc:sldMk cId="2346422695" sldId="2126"/>
            <ac:picMk id="6" creationId="{3DA754FC-8112-97EB-D13A-771F296DAC0E}"/>
          </ac:picMkLst>
        </pc:picChg>
        <pc:picChg chg="add del mod">
          <ac:chgData name="Bérengère de Germiny" userId="19d4f272-f616-4b2b-a134-fb35725a2de1" providerId="ADAL" clId="{1D6FFC3E-C5EB-4E79-8130-25242166FEB0}" dt="2023-02-22T16:57:03.315" v="488" actId="478"/>
          <ac:picMkLst>
            <pc:docMk/>
            <pc:sldMk cId="2346422695" sldId="2126"/>
            <ac:picMk id="8" creationId="{CB7F1981-7C9F-84F9-AD93-D7F81879E632}"/>
          </ac:picMkLst>
        </pc:picChg>
        <pc:picChg chg="add mod">
          <ac:chgData name="Bérengère de Germiny" userId="19d4f272-f616-4b2b-a134-fb35725a2de1" providerId="ADAL" clId="{1D6FFC3E-C5EB-4E79-8130-25242166FEB0}" dt="2023-02-22T17:18:59.841" v="588" actId="1076"/>
          <ac:picMkLst>
            <pc:docMk/>
            <pc:sldMk cId="2346422695" sldId="2126"/>
            <ac:picMk id="10" creationId="{A977B5B3-FE6A-262D-C17F-82CDA9E5BA78}"/>
          </ac:picMkLst>
        </pc:picChg>
        <pc:picChg chg="add mod">
          <ac:chgData name="Bérengère de Germiny" userId="19d4f272-f616-4b2b-a134-fb35725a2de1" providerId="ADAL" clId="{1D6FFC3E-C5EB-4E79-8130-25242166FEB0}" dt="2023-02-22T17:19:16.060" v="594" actId="1076"/>
          <ac:picMkLst>
            <pc:docMk/>
            <pc:sldMk cId="2346422695" sldId="2126"/>
            <ac:picMk id="12" creationId="{15AA5BEF-3AE1-D64D-64FD-4FCBDE682028}"/>
          </ac:picMkLst>
        </pc:picChg>
        <pc:picChg chg="add mod">
          <ac:chgData name="Bérengère de Germiny" userId="19d4f272-f616-4b2b-a134-fb35725a2de1" providerId="ADAL" clId="{1D6FFC3E-C5EB-4E79-8130-25242166FEB0}" dt="2023-02-22T17:19:14.093" v="593" actId="1076"/>
          <ac:picMkLst>
            <pc:docMk/>
            <pc:sldMk cId="2346422695" sldId="2126"/>
            <ac:picMk id="14" creationId="{D6A1E83C-358B-FD78-396F-EE77D5C75A8C}"/>
          </ac:picMkLst>
        </pc:picChg>
        <pc:picChg chg="add mod">
          <ac:chgData name="Bérengère de Germiny" userId="19d4f272-f616-4b2b-a134-fb35725a2de1" providerId="ADAL" clId="{1D6FFC3E-C5EB-4E79-8130-25242166FEB0}" dt="2023-02-22T17:18:55.854" v="587" actId="1076"/>
          <ac:picMkLst>
            <pc:docMk/>
            <pc:sldMk cId="2346422695" sldId="2126"/>
            <ac:picMk id="16" creationId="{F2212D5D-236E-CFBF-F810-7953DA0DA91B}"/>
          </ac:picMkLst>
        </pc:picChg>
      </pc:sldChg>
      <pc:sldChg chg="addSp delSp add mod ord">
        <pc:chgData name="Bérengère de Germiny" userId="19d4f272-f616-4b2b-a134-fb35725a2de1" providerId="ADAL" clId="{1D6FFC3E-C5EB-4E79-8130-25242166FEB0}" dt="2023-02-22T16:57:45.526" v="493" actId="22"/>
        <pc:sldMkLst>
          <pc:docMk/>
          <pc:sldMk cId="206428181" sldId="2127"/>
        </pc:sldMkLst>
        <pc:picChg chg="add">
          <ac:chgData name="Bérengère de Germiny" userId="19d4f272-f616-4b2b-a134-fb35725a2de1" providerId="ADAL" clId="{1D6FFC3E-C5EB-4E79-8130-25242166FEB0}" dt="2023-02-22T16:57:45.526" v="493" actId="22"/>
          <ac:picMkLst>
            <pc:docMk/>
            <pc:sldMk cId="206428181" sldId="2127"/>
            <ac:picMk id="3" creationId="{5106BC91-FE0B-92B8-624D-4A3684640539}"/>
          </ac:picMkLst>
        </pc:picChg>
        <pc:picChg chg="del">
          <ac:chgData name="Bérengère de Germiny" userId="19d4f272-f616-4b2b-a134-fb35725a2de1" providerId="ADAL" clId="{1D6FFC3E-C5EB-4E79-8130-25242166FEB0}" dt="2023-02-22T16:57:33.273" v="492" actId="478"/>
          <ac:picMkLst>
            <pc:docMk/>
            <pc:sldMk cId="206428181" sldId="2127"/>
            <ac:picMk id="4" creationId="{843C3B80-EED3-81E9-7B30-6C370425516A}"/>
          </ac:picMkLst>
        </pc:picChg>
      </pc:sldChg>
      <pc:sldChg chg="addSp delSp add mod">
        <pc:chgData name="Bérengère de Germiny" userId="19d4f272-f616-4b2b-a134-fb35725a2de1" providerId="ADAL" clId="{1D6FFC3E-C5EB-4E79-8130-25242166FEB0}" dt="2023-02-22T16:58:05.110" v="496" actId="22"/>
        <pc:sldMkLst>
          <pc:docMk/>
          <pc:sldMk cId="3441626744" sldId="2128"/>
        </pc:sldMkLst>
        <pc:picChg chg="del">
          <ac:chgData name="Bérengère de Germiny" userId="19d4f272-f616-4b2b-a134-fb35725a2de1" providerId="ADAL" clId="{1D6FFC3E-C5EB-4E79-8130-25242166FEB0}" dt="2023-02-22T16:57:50.778" v="495" actId="478"/>
          <ac:picMkLst>
            <pc:docMk/>
            <pc:sldMk cId="3441626744" sldId="2128"/>
            <ac:picMk id="3" creationId="{5106BC91-FE0B-92B8-624D-4A3684640539}"/>
          </ac:picMkLst>
        </pc:picChg>
        <pc:picChg chg="add">
          <ac:chgData name="Bérengère de Germiny" userId="19d4f272-f616-4b2b-a134-fb35725a2de1" providerId="ADAL" clId="{1D6FFC3E-C5EB-4E79-8130-25242166FEB0}" dt="2023-02-22T16:58:05.110" v="496" actId="22"/>
          <ac:picMkLst>
            <pc:docMk/>
            <pc:sldMk cId="3441626744" sldId="2128"/>
            <ac:picMk id="4" creationId="{D1C7B33C-9B54-9E02-AD4A-05A8F4191963}"/>
          </ac:picMkLst>
        </pc:picChg>
      </pc:sldChg>
      <pc:sldChg chg="addSp delSp add mod">
        <pc:chgData name="Bérengère de Germiny" userId="19d4f272-f616-4b2b-a134-fb35725a2de1" providerId="ADAL" clId="{1D6FFC3E-C5EB-4E79-8130-25242166FEB0}" dt="2023-02-22T16:58:36.328" v="499" actId="22"/>
        <pc:sldMkLst>
          <pc:docMk/>
          <pc:sldMk cId="647319365" sldId="2129"/>
        </pc:sldMkLst>
        <pc:picChg chg="add">
          <ac:chgData name="Bérengère de Germiny" userId="19d4f272-f616-4b2b-a134-fb35725a2de1" providerId="ADAL" clId="{1D6FFC3E-C5EB-4E79-8130-25242166FEB0}" dt="2023-02-22T16:58:36.328" v="499" actId="22"/>
          <ac:picMkLst>
            <pc:docMk/>
            <pc:sldMk cId="647319365" sldId="2129"/>
            <ac:picMk id="3" creationId="{9AE41C55-E14C-2941-4EA2-0A8861FD1E70}"/>
          </ac:picMkLst>
        </pc:picChg>
        <pc:picChg chg="del">
          <ac:chgData name="Bérengère de Germiny" userId="19d4f272-f616-4b2b-a134-fb35725a2de1" providerId="ADAL" clId="{1D6FFC3E-C5EB-4E79-8130-25242166FEB0}" dt="2023-02-22T16:58:10.187" v="498" actId="478"/>
          <ac:picMkLst>
            <pc:docMk/>
            <pc:sldMk cId="647319365" sldId="2129"/>
            <ac:picMk id="4" creationId="{D1C7B33C-9B54-9E02-AD4A-05A8F4191963}"/>
          </ac:picMkLst>
        </pc:picChg>
      </pc:sldChg>
      <pc:sldChg chg="add del">
        <pc:chgData name="Bérengère de Germiny" userId="19d4f272-f616-4b2b-a134-fb35725a2de1" providerId="ADAL" clId="{1D6FFC3E-C5EB-4E79-8130-25242166FEB0}" dt="2023-02-22T17:17:11.708" v="557" actId="47"/>
        <pc:sldMkLst>
          <pc:docMk/>
          <pc:sldMk cId="2675547011" sldId="2130"/>
        </pc:sldMkLst>
      </pc:sldChg>
    </pc:docChg>
  </pc:docChgLst>
  <pc:docChgLst>
    <pc:chgData name="Bérengère de Germiny" userId="19d4f272-f616-4b2b-a134-fb35725a2de1" providerId="ADAL" clId="{1266D4CA-FA1D-4EAF-A0E6-1A9F65D52507}"/>
    <pc:docChg chg="undo custSel addSld modSld sldOrd">
      <pc:chgData name="Bérengère de Germiny" userId="19d4f272-f616-4b2b-a134-fb35725a2de1" providerId="ADAL" clId="{1266D4CA-FA1D-4EAF-A0E6-1A9F65D52507}" dt="2022-12-08T09:05:45.792" v="65" actId="22"/>
      <pc:docMkLst>
        <pc:docMk/>
      </pc:docMkLst>
      <pc:sldChg chg="modSp add mod ord">
        <pc:chgData name="Bérengère de Germiny" userId="19d4f272-f616-4b2b-a134-fb35725a2de1" providerId="ADAL" clId="{1266D4CA-FA1D-4EAF-A0E6-1A9F65D52507}" dt="2022-12-08T08:54:20.709" v="57" actId="20577"/>
        <pc:sldMkLst>
          <pc:docMk/>
          <pc:sldMk cId="3994670442" sldId="2008"/>
        </pc:sldMkLst>
        <pc:spChg chg="mod">
          <ac:chgData name="Bérengère de Germiny" userId="19d4f272-f616-4b2b-a134-fb35725a2de1" providerId="ADAL" clId="{1266D4CA-FA1D-4EAF-A0E6-1A9F65D52507}" dt="2022-12-08T08:54:20.709" v="57" actId="20577"/>
          <ac:spMkLst>
            <pc:docMk/>
            <pc:sldMk cId="3994670442" sldId="2008"/>
            <ac:spMk id="4" creationId="{3C825AB2-F026-4BEC-A97B-5ECF59442FCD}"/>
          </ac:spMkLst>
        </pc:spChg>
      </pc:sldChg>
      <pc:sldChg chg="addSp delSp add mod">
        <pc:chgData name="Bérengère de Germiny" userId="19d4f272-f616-4b2b-a134-fb35725a2de1" providerId="ADAL" clId="{1266D4CA-FA1D-4EAF-A0E6-1A9F65D52507}" dt="2022-12-08T08:31:50.005" v="37" actId="22"/>
        <pc:sldMkLst>
          <pc:docMk/>
          <pc:sldMk cId="1676566399" sldId="2009"/>
        </pc:sldMkLst>
        <pc:picChg chg="add del">
          <ac:chgData name="Bérengère de Germiny" userId="19d4f272-f616-4b2b-a134-fb35725a2de1" providerId="ADAL" clId="{1266D4CA-FA1D-4EAF-A0E6-1A9F65D52507}" dt="2022-12-08T08:31:39.085" v="36" actId="22"/>
          <ac:picMkLst>
            <pc:docMk/>
            <pc:sldMk cId="1676566399" sldId="2009"/>
            <ac:picMk id="3" creationId="{F5D6247C-7BB8-CCA6-4135-AE75338BE835}"/>
          </ac:picMkLst>
        </pc:picChg>
        <pc:picChg chg="del">
          <ac:chgData name="Bérengère de Germiny" userId="19d4f272-f616-4b2b-a134-fb35725a2de1" providerId="ADAL" clId="{1266D4CA-FA1D-4EAF-A0E6-1A9F65D52507}" dt="2022-12-08T08:31:26.130" v="34" actId="478"/>
          <ac:picMkLst>
            <pc:docMk/>
            <pc:sldMk cId="1676566399" sldId="2009"/>
            <ac:picMk id="6" creationId="{494834D7-E9BA-EE78-33BE-FA5502A97898}"/>
          </ac:picMkLst>
        </pc:picChg>
        <pc:picChg chg="add">
          <ac:chgData name="Bérengère de Germiny" userId="19d4f272-f616-4b2b-a134-fb35725a2de1" providerId="ADAL" clId="{1266D4CA-FA1D-4EAF-A0E6-1A9F65D52507}" dt="2022-12-08T08:31:50.005" v="37" actId="22"/>
          <ac:picMkLst>
            <pc:docMk/>
            <pc:sldMk cId="1676566399" sldId="2009"/>
            <ac:picMk id="7" creationId="{8CA4B7C5-0490-BA9F-4C1F-8003B168D831}"/>
          </ac:picMkLst>
        </pc:picChg>
      </pc:sldChg>
      <pc:sldChg chg="addSp delSp add mod">
        <pc:chgData name="Bérengère de Germiny" userId="19d4f272-f616-4b2b-a134-fb35725a2de1" providerId="ADAL" clId="{1266D4CA-FA1D-4EAF-A0E6-1A9F65D52507}" dt="2022-12-08T08:33:03.857" v="40" actId="22"/>
        <pc:sldMkLst>
          <pc:docMk/>
          <pc:sldMk cId="3601327997" sldId="2010"/>
        </pc:sldMkLst>
        <pc:picChg chg="add">
          <ac:chgData name="Bérengère de Germiny" userId="19d4f272-f616-4b2b-a134-fb35725a2de1" providerId="ADAL" clId="{1266D4CA-FA1D-4EAF-A0E6-1A9F65D52507}" dt="2022-12-08T08:33:03.857" v="40" actId="22"/>
          <ac:picMkLst>
            <pc:docMk/>
            <pc:sldMk cId="3601327997" sldId="2010"/>
            <ac:picMk id="3" creationId="{CB8B07C2-499D-25FD-C485-9E5816331782}"/>
          </ac:picMkLst>
        </pc:picChg>
        <pc:picChg chg="del">
          <ac:chgData name="Bérengère de Germiny" userId="19d4f272-f616-4b2b-a134-fb35725a2de1" providerId="ADAL" clId="{1266D4CA-FA1D-4EAF-A0E6-1A9F65D52507}" dt="2022-12-08T08:31:59.750" v="39" actId="478"/>
          <ac:picMkLst>
            <pc:docMk/>
            <pc:sldMk cId="3601327997" sldId="2010"/>
            <ac:picMk id="7" creationId="{8CA4B7C5-0490-BA9F-4C1F-8003B168D831}"/>
          </ac:picMkLst>
        </pc:picChg>
      </pc:sldChg>
      <pc:sldChg chg="addSp delSp add mod">
        <pc:chgData name="Bérengère de Germiny" userId="19d4f272-f616-4b2b-a134-fb35725a2de1" providerId="ADAL" clId="{1266D4CA-FA1D-4EAF-A0E6-1A9F65D52507}" dt="2022-12-08T08:33:23.925" v="43" actId="22"/>
        <pc:sldMkLst>
          <pc:docMk/>
          <pc:sldMk cId="2800505369" sldId="2011"/>
        </pc:sldMkLst>
        <pc:picChg chg="del">
          <ac:chgData name="Bérengère de Germiny" userId="19d4f272-f616-4b2b-a134-fb35725a2de1" providerId="ADAL" clId="{1266D4CA-FA1D-4EAF-A0E6-1A9F65D52507}" dt="2022-12-08T08:33:09.920" v="42" actId="478"/>
          <ac:picMkLst>
            <pc:docMk/>
            <pc:sldMk cId="2800505369" sldId="2011"/>
            <ac:picMk id="3" creationId="{CB8B07C2-499D-25FD-C485-9E5816331782}"/>
          </ac:picMkLst>
        </pc:picChg>
        <pc:picChg chg="add">
          <ac:chgData name="Bérengère de Germiny" userId="19d4f272-f616-4b2b-a134-fb35725a2de1" providerId="ADAL" clId="{1266D4CA-FA1D-4EAF-A0E6-1A9F65D52507}" dt="2022-12-08T08:33:23.925" v="43" actId="22"/>
          <ac:picMkLst>
            <pc:docMk/>
            <pc:sldMk cId="2800505369" sldId="2011"/>
            <ac:picMk id="4" creationId="{95597703-96C1-0885-81E5-7CC350086707}"/>
          </ac:picMkLst>
        </pc:picChg>
      </pc:sldChg>
      <pc:sldChg chg="addSp delSp modSp add mod">
        <pc:chgData name="Bérengère de Germiny" userId="19d4f272-f616-4b2b-a134-fb35725a2de1" providerId="ADAL" clId="{1266D4CA-FA1D-4EAF-A0E6-1A9F65D52507}" dt="2022-12-08T09:05:45.792" v="65" actId="22"/>
        <pc:sldMkLst>
          <pc:docMk/>
          <pc:sldMk cId="2824729010" sldId="2012"/>
        </pc:sldMkLst>
        <pc:picChg chg="add del">
          <ac:chgData name="Bérengère de Germiny" userId="19d4f272-f616-4b2b-a134-fb35725a2de1" providerId="ADAL" clId="{1266D4CA-FA1D-4EAF-A0E6-1A9F65D52507}" dt="2022-12-08T08:35:42.014" v="47" actId="478"/>
          <ac:picMkLst>
            <pc:docMk/>
            <pc:sldMk cId="2824729010" sldId="2012"/>
            <ac:picMk id="3" creationId="{DE1D6CAA-8241-5752-CD03-1CFD5F628860}"/>
          </ac:picMkLst>
        </pc:picChg>
        <pc:picChg chg="del">
          <ac:chgData name="Bérengère de Germiny" userId="19d4f272-f616-4b2b-a134-fb35725a2de1" providerId="ADAL" clId="{1266D4CA-FA1D-4EAF-A0E6-1A9F65D52507}" dt="2022-12-08T08:35:36.760" v="45" actId="478"/>
          <ac:picMkLst>
            <pc:docMk/>
            <pc:sldMk cId="2824729010" sldId="2012"/>
            <ac:picMk id="4" creationId="{95597703-96C1-0885-81E5-7CC350086707}"/>
          </ac:picMkLst>
        </pc:picChg>
        <pc:picChg chg="add del mod modCrop">
          <ac:chgData name="Bérengère de Germiny" userId="19d4f272-f616-4b2b-a134-fb35725a2de1" providerId="ADAL" clId="{1266D4CA-FA1D-4EAF-A0E6-1A9F65D52507}" dt="2022-12-08T09:05:07.063" v="59" actId="478"/>
          <ac:picMkLst>
            <pc:docMk/>
            <pc:sldMk cId="2824729010" sldId="2012"/>
            <ac:picMk id="7" creationId="{BC69E06D-9ED3-BA58-FB57-3BFE93F4FBFC}"/>
          </ac:picMkLst>
        </pc:picChg>
        <pc:picChg chg="add del">
          <ac:chgData name="Bérengère de Germiny" userId="19d4f272-f616-4b2b-a134-fb35725a2de1" providerId="ADAL" clId="{1266D4CA-FA1D-4EAF-A0E6-1A9F65D52507}" dt="2022-12-08T09:05:31.449" v="64" actId="478"/>
          <ac:picMkLst>
            <pc:docMk/>
            <pc:sldMk cId="2824729010" sldId="2012"/>
            <ac:picMk id="9" creationId="{0C7DA92F-8B4F-652D-AAAB-D6A1F04E74B4}"/>
          </ac:picMkLst>
        </pc:picChg>
        <pc:picChg chg="add del mod">
          <ac:chgData name="Bérengère de Germiny" userId="19d4f272-f616-4b2b-a134-fb35725a2de1" providerId="ADAL" clId="{1266D4CA-FA1D-4EAF-A0E6-1A9F65D52507}" dt="2022-12-08T09:05:22.165" v="62" actId="478"/>
          <ac:picMkLst>
            <pc:docMk/>
            <pc:sldMk cId="2824729010" sldId="2012"/>
            <ac:picMk id="10" creationId="{436E134F-42F9-26DB-311C-F462B6C3E063}"/>
          </ac:picMkLst>
        </pc:picChg>
        <pc:picChg chg="add">
          <ac:chgData name="Bérengère de Germiny" userId="19d4f272-f616-4b2b-a134-fb35725a2de1" providerId="ADAL" clId="{1266D4CA-FA1D-4EAF-A0E6-1A9F65D52507}" dt="2022-12-08T09:05:45.792" v="65" actId="22"/>
          <ac:picMkLst>
            <pc:docMk/>
            <pc:sldMk cId="2824729010" sldId="2012"/>
            <ac:picMk id="12" creationId="{E85C5FF9-DF06-8D20-3D73-1210E6076D69}"/>
          </ac:picMkLst>
        </pc:picChg>
      </pc:sldChg>
      <pc:sldChg chg="add">
        <pc:chgData name="Bérengère de Germiny" userId="19d4f272-f616-4b2b-a134-fb35725a2de1" providerId="ADAL" clId="{1266D4CA-FA1D-4EAF-A0E6-1A9F65D52507}" dt="2022-12-08T09:05:04.434" v="58" actId="2890"/>
        <pc:sldMkLst>
          <pc:docMk/>
          <pc:sldMk cId="2876440716" sldId="2013"/>
        </pc:sldMkLst>
      </pc:sldChg>
      <pc:sldChg chg="add">
        <pc:chgData name="Bérengère de Germiny" userId="19d4f272-f616-4b2b-a134-fb35725a2de1" providerId="ADAL" clId="{1266D4CA-FA1D-4EAF-A0E6-1A9F65D52507}" dt="2022-12-08T09:05:25.996" v="63" actId="2890"/>
        <pc:sldMkLst>
          <pc:docMk/>
          <pc:sldMk cId="3665501162" sldId="2014"/>
        </pc:sldMkLst>
      </pc:sldChg>
    </pc:docChg>
  </pc:docChgLst>
  <pc:docChgLst>
    <pc:chgData name="Bérengère de Germiny" userId="19d4f272-f616-4b2b-a134-fb35725a2de1" providerId="ADAL" clId="{5C78F20B-3A86-4D63-AC33-E3BC6F2D4922}"/>
    <pc:docChg chg="undo custSel addSld delSld modSld">
      <pc:chgData name="Bérengère de Germiny" userId="19d4f272-f616-4b2b-a134-fb35725a2de1" providerId="ADAL" clId="{5C78F20B-3A86-4D63-AC33-E3BC6F2D4922}" dt="2023-03-09T10:51:44.926" v="13" actId="478"/>
      <pc:docMkLst>
        <pc:docMk/>
      </pc:docMkLst>
      <pc:sldChg chg="addSp delSp modSp mod">
        <pc:chgData name="Bérengère de Germiny" userId="19d4f272-f616-4b2b-a134-fb35725a2de1" providerId="ADAL" clId="{5C78F20B-3A86-4D63-AC33-E3BC6F2D4922}" dt="2023-03-09T10:51:44.926" v="13" actId="478"/>
        <pc:sldMkLst>
          <pc:docMk/>
          <pc:sldMk cId="2740493250" sldId="2094"/>
        </pc:sldMkLst>
        <pc:spChg chg="add del">
          <ac:chgData name="Bérengère de Germiny" userId="19d4f272-f616-4b2b-a134-fb35725a2de1" providerId="ADAL" clId="{5C78F20B-3A86-4D63-AC33-E3BC6F2D4922}" dt="2023-03-09T10:51:44.926" v="13" actId="478"/>
          <ac:spMkLst>
            <pc:docMk/>
            <pc:sldMk cId="2740493250" sldId="2094"/>
            <ac:spMk id="3" creationId="{C7A6B99E-F1B9-6BAE-C02F-B13A632B9281}"/>
          </ac:spMkLst>
        </pc:spChg>
        <pc:picChg chg="mod">
          <ac:chgData name="Bérengère de Germiny" userId="19d4f272-f616-4b2b-a134-fb35725a2de1" providerId="ADAL" clId="{5C78F20B-3A86-4D63-AC33-E3BC6F2D4922}" dt="2023-03-09T10:51:19.010" v="11" actId="1076"/>
          <ac:picMkLst>
            <pc:docMk/>
            <pc:sldMk cId="2740493250" sldId="2094"/>
            <ac:picMk id="4" creationId="{843C3B80-EED3-81E9-7B30-6C370425516A}"/>
          </ac:picMkLst>
        </pc:picChg>
      </pc:sldChg>
      <pc:sldChg chg="modSp del">
        <pc:chgData name="Bérengère de Germiny" userId="19d4f272-f616-4b2b-a134-fb35725a2de1" providerId="ADAL" clId="{5C78F20B-3A86-4D63-AC33-E3BC6F2D4922}" dt="2023-03-09T09:16:26.373" v="2" actId="47"/>
        <pc:sldMkLst>
          <pc:docMk/>
          <pc:sldMk cId="479162831" sldId="2157"/>
        </pc:sldMkLst>
        <pc:picChg chg="mod">
          <ac:chgData name="Bérengère de Germiny" userId="19d4f272-f616-4b2b-a134-fb35725a2de1" providerId="ADAL" clId="{5C78F20B-3A86-4D63-AC33-E3BC6F2D4922}" dt="2023-03-09T09:02:01.555" v="0" actId="14826"/>
          <ac:picMkLst>
            <pc:docMk/>
            <pc:sldMk cId="479162831" sldId="2157"/>
            <ac:picMk id="3" creationId="{F07EDD8C-9B47-173A-4E07-3415B43DF145}"/>
          </ac:picMkLst>
        </pc:picChg>
        <pc:picChg chg="mod">
          <ac:chgData name="Bérengère de Germiny" userId="19d4f272-f616-4b2b-a134-fb35725a2de1" providerId="ADAL" clId="{5C78F20B-3A86-4D63-AC33-E3BC6F2D4922}" dt="2023-03-09T09:02:17.144" v="1" actId="14826"/>
          <ac:picMkLst>
            <pc:docMk/>
            <pc:sldMk cId="479162831" sldId="2157"/>
            <ac:picMk id="6" creationId="{F894C3D3-7F38-00D9-C106-4D48B9E96255}"/>
          </ac:picMkLst>
        </pc:picChg>
      </pc:sldChg>
      <pc:sldChg chg="addSp delSp modSp add mod">
        <pc:chgData name="Bérengère de Germiny" userId="19d4f272-f616-4b2b-a134-fb35725a2de1" providerId="ADAL" clId="{5C78F20B-3A86-4D63-AC33-E3BC6F2D4922}" dt="2023-03-09T10:22:23.408" v="9" actId="22"/>
        <pc:sldMkLst>
          <pc:docMk/>
          <pc:sldMk cId="1300763389" sldId="2157"/>
        </pc:sldMkLst>
        <pc:picChg chg="add del mod">
          <ac:chgData name="Bérengère de Germiny" userId="19d4f272-f616-4b2b-a134-fb35725a2de1" providerId="ADAL" clId="{5C78F20B-3A86-4D63-AC33-E3BC6F2D4922}" dt="2023-03-09T10:22:14.364" v="8" actId="478"/>
          <ac:picMkLst>
            <pc:docMk/>
            <pc:sldMk cId="1300763389" sldId="2157"/>
            <ac:picMk id="3" creationId="{73B9592E-0616-03C5-E70D-F3D6074CCD04}"/>
          </ac:picMkLst>
        </pc:picChg>
        <pc:picChg chg="del">
          <ac:chgData name="Bérengère de Germiny" userId="19d4f272-f616-4b2b-a134-fb35725a2de1" providerId="ADAL" clId="{5C78F20B-3A86-4D63-AC33-E3BC6F2D4922}" dt="2023-03-09T10:22:12.099" v="4" actId="478"/>
          <ac:picMkLst>
            <pc:docMk/>
            <pc:sldMk cId="1300763389" sldId="2157"/>
            <ac:picMk id="4" creationId="{6AF6A344-E420-B0BB-B9C4-22A4BEF0151C}"/>
          </ac:picMkLst>
        </pc:picChg>
        <pc:picChg chg="add">
          <ac:chgData name="Bérengère de Germiny" userId="19d4f272-f616-4b2b-a134-fb35725a2de1" providerId="ADAL" clId="{5C78F20B-3A86-4D63-AC33-E3BC6F2D4922}" dt="2023-03-09T10:22:23.408" v="9" actId="22"/>
          <ac:picMkLst>
            <pc:docMk/>
            <pc:sldMk cId="1300763389" sldId="2157"/>
            <ac:picMk id="7" creationId="{8164DF89-D444-571E-3F52-1555496F0202}"/>
          </ac:picMkLst>
        </pc:picChg>
      </pc:sldChg>
    </pc:docChg>
  </pc:docChgLst>
  <pc:docChgLst>
    <pc:chgData name="Bérengère de Germiny" userId="19d4f272-f616-4b2b-a134-fb35725a2de1" providerId="ADAL" clId="{56F0642B-1A1C-42E2-BD55-EED6A749F781}"/>
    <pc:docChg chg="undo custSel addSld delSld modSld sldOrd">
      <pc:chgData name="Bérengère de Germiny" userId="19d4f272-f616-4b2b-a134-fb35725a2de1" providerId="ADAL" clId="{56F0642B-1A1C-42E2-BD55-EED6A749F781}" dt="2023-01-05T10:38:32.238" v="1340" actId="14826"/>
      <pc:docMkLst>
        <pc:docMk/>
      </pc:docMkLst>
      <pc:sldChg chg="addSp delSp modSp mod">
        <pc:chgData name="Bérengère de Germiny" userId="19d4f272-f616-4b2b-a134-fb35725a2de1" providerId="ADAL" clId="{56F0642B-1A1C-42E2-BD55-EED6A749F781}" dt="2023-01-04T11:33:06.735" v="6" actId="478"/>
        <pc:sldMkLst>
          <pc:docMk/>
          <pc:sldMk cId="3204984230" sldId="1985"/>
        </pc:sldMkLst>
        <pc:spChg chg="del">
          <ac:chgData name="Bérengère de Germiny" userId="19d4f272-f616-4b2b-a134-fb35725a2de1" providerId="ADAL" clId="{56F0642B-1A1C-42E2-BD55-EED6A749F781}" dt="2023-01-04T11:32:42.429" v="3" actId="478"/>
          <ac:spMkLst>
            <pc:docMk/>
            <pc:sldMk cId="3204984230" sldId="1985"/>
            <ac:spMk id="2" creationId="{CDBB2FEA-2B3E-B53E-A21F-55A74D86B74C}"/>
          </ac:spMkLst>
        </pc:spChg>
        <pc:picChg chg="add">
          <ac:chgData name="Bérengère de Germiny" userId="19d4f272-f616-4b2b-a134-fb35725a2de1" providerId="ADAL" clId="{56F0642B-1A1C-42E2-BD55-EED6A749F781}" dt="2023-01-04T11:33:02.748" v="4" actId="22"/>
          <ac:picMkLst>
            <pc:docMk/>
            <pc:sldMk cId="3204984230" sldId="1985"/>
            <ac:picMk id="4" creationId="{F6AE78DA-E2B4-1E21-E9C2-1AC7E5E6C982}"/>
          </ac:picMkLst>
        </pc:picChg>
        <pc:picChg chg="del">
          <ac:chgData name="Bérengère de Germiny" userId="19d4f272-f616-4b2b-a134-fb35725a2de1" providerId="ADAL" clId="{56F0642B-1A1C-42E2-BD55-EED6A749F781}" dt="2023-01-04T11:32:39.062" v="2" actId="478"/>
          <ac:picMkLst>
            <pc:docMk/>
            <pc:sldMk cId="3204984230" sldId="1985"/>
            <ac:picMk id="6" creationId="{C925A033-B4CC-C861-DC91-343CDDAA787A}"/>
          </ac:picMkLst>
        </pc:picChg>
        <pc:picChg chg="add del mod">
          <ac:chgData name="Bérengère de Germiny" userId="19d4f272-f616-4b2b-a134-fb35725a2de1" providerId="ADAL" clId="{56F0642B-1A1C-42E2-BD55-EED6A749F781}" dt="2023-01-04T11:33:06.735" v="6" actId="478"/>
          <ac:picMkLst>
            <pc:docMk/>
            <pc:sldMk cId="3204984230" sldId="1985"/>
            <ac:picMk id="7" creationId="{7D221437-15F9-1EED-02A8-01605A82D203}"/>
          </ac:picMkLst>
        </pc:picChg>
      </pc:sldChg>
      <pc:sldChg chg="modSp add mod ord">
        <pc:chgData name="Bérengère de Germiny" userId="19d4f272-f616-4b2b-a134-fb35725a2de1" providerId="ADAL" clId="{56F0642B-1A1C-42E2-BD55-EED6A749F781}" dt="2023-01-04T11:33:33.516" v="14"/>
        <pc:sldMkLst>
          <pc:docMk/>
          <pc:sldMk cId="3239611766" sldId="1986"/>
        </pc:sldMkLst>
        <pc:picChg chg="mod modCrop">
          <ac:chgData name="Bérengère de Germiny" userId="19d4f272-f616-4b2b-a134-fb35725a2de1" providerId="ADAL" clId="{56F0642B-1A1C-42E2-BD55-EED6A749F781}" dt="2023-01-04T11:33:29.127" v="12" actId="12788"/>
          <ac:picMkLst>
            <pc:docMk/>
            <pc:sldMk cId="3239611766" sldId="1986"/>
            <ac:picMk id="4" creationId="{F6AE78DA-E2B4-1E21-E9C2-1AC7E5E6C982}"/>
          </ac:picMkLst>
        </pc:picChg>
      </pc:sldChg>
      <pc:sldChg chg="addSp delSp add mod">
        <pc:chgData name="Bérengère de Germiny" userId="19d4f272-f616-4b2b-a134-fb35725a2de1" providerId="ADAL" clId="{56F0642B-1A1C-42E2-BD55-EED6A749F781}" dt="2023-01-04T11:33:51.273" v="17" actId="22"/>
        <pc:sldMkLst>
          <pc:docMk/>
          <pc:sldMk cId="45804220" sldId="1987"/>
        </pc:sldMkLst>
        <pc:picChg chg="add">
          <ac:chgData name="Bérengère de Germiny" userId="19d4f272-f616-4b2b-a134-fb35725a2de1" providerId="ADAL" clId="{56F0642B-1A1C-42E2-BD55-EED6A749F781}" dt="2023-01-04T11:33:51.273" v="17" actId="22"/>
          <ac:picMkLst>
            <pc:docMk/>
            <pc:sldMk cId="45804220" sldId="1987"/>
            <ac:picMk id="3" creationId="{A25E5E4D-D1DD-015E-BDF8-422A1505CC20}"/>
          </ac:picMkLst>
        </pc:picChg>
        <pc:picChg chg="del">
          <ac:chgData name="Bérengère de Germiny" userId="19d4f272-f616-4b2b-a134-fb35725a2de1" providerId="ADAL" clId="{56F0642B-1A1C-42E2-BD55-EED6A749F781}" dt="2023-01-04T11:33:37.687" v="16" actId="478"/>
          <ac:picMkLst>
            <pc:docMk/>
            <pc:sldMk cId="45804220" sldId="1987"/>
            <ac:picMk id="4" creationId="{F6AE78DA-E2B4-1E21-E9C2-1AC7E5E6C982}"/>
          </ac:picMkLst>
        </pc:picChg>
      </pc:sldChg>
      <pc:sldChg chg="addSp delSp add mod">
        <pc:chgData name="Bérengère de Germiny" userId="19d4f272-f616-4b2b-a134-fb35725a2de1" providerId="ADAL" clId="{56F0642B-1A1C-42E2-BD55-EED6A749F781}" dt="2023-01-04T11:34:11.995" v="25" actId="22"/>
        <pc:sldMkLst>
          <pc:docMk/>
          <pc:sldMk cId="1380468649" sldId="1988"/>
        </pc:sldMkLst>
        <pc:picChg chg="del">
          <ac:chgData name="Bérengère de Germiny" userId="19d4f272-f616-4b2b-a134-fb35725a2de1" providerId="ADAL" clId="{56F0642B-1A1C-42E2-BD55-EED6A749F781}" dt="2023-01-04T11:34:03.080" v="19" actId="478"/>
          <ac:picMkLst>
            <pc:docMk/>
            <pc:sldMk cId="1380468649" sldId="1988"/>
            <ac:picMk id="3" creationId="{A25E5E4D-D1DD-015E-BDF8-422A1505CC20}"/>
          </ac:picMkLst>
        </pc:picChg>
        <pc:picChg chg="add">
          <ac:chgData name="Bérengère de Germiny" userId="19d4f272-f616-4b2b-a134-fb35725a2de1" providerId="ADAL" clId="{56F0642B-1A1C-42E2-BD55-EED6A749F781}" dt="2023-01-04T11:34:11.995" v="25" actId="22"/>
          <ac:picMkLst>
            <pc:docMk/>
            <pc:sldMk cId="1380468649" sldId="1988"/>
            <ac:picMk id="4" creationId="{E0C71DBB-E2BC-D704-292B-2288D4F8676A}"/>
          </ac:picMkLst>
        </pc:picChg>
      </pc:sldChg>
      <pc:sldChg chg="addSp add mod">
        <pc:chgData name="Bérengère de Germiny" userId="19d4f272-f616-4b2b-a134-fb35725a2de1" providerId="ADAL" clId="{56F0642B-1A1C-42E2-BD55-EED6A749F781}" dt="2023-01-04T11:34:23.753" v="26" actId="22"/>
        <pc:sldMkLst>
          <pc:docMk/>
          <pc:sldMk cId="1059455426" sldId="1989"/>
        </pc:sldMkLst>
        <pc:picChg chg="add">
          <ac:chgData name="Bérengère de Germiny" userId="19d4f272-f616-4b2b-a134-fb35725a2de1" providerId="ADAL" clId="{56F0642B-1A1C-42E2-BD55-EED6A749F781}" dt="2023-01-04T11:34:23.753" v="26" actId="22"/>
          <ac:picMkLst>
            <pc:docMk/>
            <pc:sldMk cId="1059455426" sldId="1989"/>
            <ac:picMk id="3" creationId="{C739FB17-1913-05ED-295F-281D9102C981}"/>
          </ac:picMkLst>
        </pc:picChg>
      </pc:sldChg>
      <pc:sldChg chg="addSp add del mod">
        <pc:chgData name="Bérengère de Germiny" userId="19d4f272-f616-4b2b-a134-fb35725a2de1" providerId="ADAL" clId="{56F0642B-1A1C-42E2-BD55-EED6A749F781}" dt="2023-01-04T15:41:01.657" v="626" actId="47"/>
        <pc:sldMkLst>
          <pc:docMk/>
          <pc:sldMk cId="64022979" sldId="1990"/>
        </pc:sldMkLst>
        <pc:picChg chg="add">
          <ac:chgData name="Bérengère de Germiny" userId="19d4f272-f616-4b2b-a134-fb35725a2de1" providerId="ADAL" clId="{56F0642B-1A1C-42E2-BD55-EED6A749F781}" dt="2023-01-04T15:26:12.364" v="575" actId="22"/>
          <ac:picMkLst>
            <pc:docMk/>
            <pc:sldMk cId="64022979" sldId="1990"/>
            <ac:picMk id="3" creationId="{A8AF7E17-D6E8-CD8B-32E5-F657612AA3D2}"/>
          </ac:picMkLst>
        </pc:picChg>
      </pc:sldChg>
      <pc:sldChg chg="addSp add del mod">
        <pc:chgData name="Bérengère de Germiny" userId="19d4f272-f616-4b2b-a134-fb35725a2de1" providerId="ADAL" clId="{56F0642B-1A1C-42E2-BD55-EED6A749F781}" dt="2023-01-04T15:41:02.320" v="627" actId="47"/>
        <pc:sldMkLst>
          <pc:docMk/>
          <pc:sldMk cId="1077783791" sldId="1991"/>
        </pc:sldMkLst>
        <pc:picChg chg="add">
          <ac:chgData name="Bérengère de Germiny" userId="19d4f272-f616-4b2b-a134-fb35725a2de1" providerId="ADAL" clId="{56F0642B-1A1C-42E2-BD55-EED6A749F781}" dt="2023-01-04T15:26:32.364" v="576" actId="22"/>
          <ac:picMkLst>
            <pc:docMk/>
            <pc:sldMk cId="1077783791" sldId="1991"/>
            <ac:picMk id="3" creationId="{B689457A-A437-6831-6857-7255D5F69F3C}"/>
          </ac:picMkLst>
        </pc:picChg>
      </pc:sldChg>
      <pc:sldChg chg="add del">
        <pc:chgData name="Bérengère de Germiny" userId="19d4f272-f616-4b2b-a134-fb35725a2de1" providerId="ADAL" clId="{56F0642B-1A1C-42E2-BD55-EED6A749F781}" dt="2023-01-04T15:41:03.150" v="628" actId="47"/>
        <pc:sldMkLst>
          <pc:docMk/>
          <pc:sldMk cId="3577522624" sldId="1992"/>
        </pc:sldMkLst>
      </pc:sldChg>
      <pc:sldChg chg="add del">
        <pc:chgData name="Bérengère de Germiny" userId="19d4f272-f616-4b2b-a134-fb35725a2de1" providerId="ADAL" clId="{56F0642B-1A1C-42E2-BD55-EED6A749F781}" dt="2023-01-04T15:41:04.546" v="629" actId="47"/>
        <pc:sldMkLst>
          <pc:docMk/>
          <pc:sldMk cId="2617635669" sldId="1993"/>
        </pc:sldMkLst>
      </pc:sldChg>
      <pc:sldChg chg="modSp add mod ord">
        <pc:chgData name="Bérengère de Germiny" userId="19d4f272-f616-4b2b-a134-fb35725a2de1" providerId="ADAL" clId="{56F0642B-1A1C-42E2-BD55-EED6A749F781}" dt="2023-01-04T11:34:40.224" v="34" actId="20577"/>
        <pc:sldMkLst>
          <pc:docMk/>
          <pc:sldMk cId="2058678847" sldId="1994"/>
        </pc:sldMkLst>
        <pc:spChg chg="mod">
          <ac:chgData name="Bérengère de Germiny" userId="19d4f272-f616-4b2b-a134-fb35725a2de1" providerId="ADAL" clId="{56F0642B-1A1C-42E2-BD55-EED6A749F781}" dt="2023-01-04T11:34:40.224" v="34" actId="20577"/>
          <ac:spMkLst>
            <pc:docMk/>
            <pc:sldMk cId="2058678847" sldId="1994"/>
            <ac:spMk id="4" creationId="{3C825AB2-F026-4BEC-A97B-5ECF59442FCD}"/>
          </ac:spMkLst>
        </pc:spChg>
      </pc:sldChg>
      <pc:sldChg chg="modSp add mod">
        <pc:chgData name="Bérengère de Germiny" userId="19d4f272-f616-4b2b-a134-fb35725a2de1" providerId="ADAL" clId="{56F0642B-1A1C-42E2-BD55-EED6A749F781}" dt="2023-01-04T11:34:50.573" v="52" actId="20577"/>
        <pc:sldMkLst>
          <pc:docMk/>
          <pc:sldMk cId="2820573416" sldId="1995"/>
        </pc:sldMkLst>
        <pc:spChg chg="mod">
          <ac:chgData name="Bérengère de Germiny" userId="19d4f272-f616-4b2b-a134-fb35725a2de1" providerId="ADAL" clId="{56F0642B-1A1C-42E2-BD55-EED6A749F781}" dt="2023-01-04T11:34:50.573" v="52" actId="20577"/>
          <ac:spMkLst>
            <pc:docMk/>
            <pc:sldMk cId="2820573416" sldId="1995"/>
            <ac:spMk id="4" creationId="{3C825AB2-F026-4BEC-A97B-5ECF59442FCD}"/>
          </ac:spMkLst>
        </pc:spChg>
      </pc:sldChg>
      <pc:sldChg chg="addSp add del mod ord">
        <pc:chgData name="Bérengère de Germiny" userId="19d4f272-f616-4b2b-a134-fb35725a2de1" providerId="ADAL" clId="{56F0642B-1A1C-42E2-BD55-EED6A749F781}" dt="2023-01-04T17:32:01.171" v="1258" actId="47"/>
        <pc:sldMkLst>
          <pc:docMk/>
          <pc:sldMk cId="2017591557" sldId="1996"/>
        </pc:sldMkLst>
        <pc:picChg chg="add">
          <ac:chgData name="Bérengère de Germiny" userId="19d4f272-f616-4b2b-a134-fb35725a2de1" providerId="ADAL" clId="{56F0642B-1A1C-42E2-BD55-EED6A749F781}" dt="2023-01-04T17:22:46.155" v="1244" actId="22"/>
          <ac:picMkLst>
            <pc:docMk/>
            <pc:sldMk cId="2017591557" sldId="1996"/>
            <ac:picMk id="3" creationId="{67C28375-9019-E1AC-D8B0-3D777569AEC0}"/>
          </ac:picMkLst>
        </pc:picChg>
      </pc:sldChg>
      <pc:sldChg chg="addSp add mod ord replId">
        <pc:chgData name="Bérengère de Germiny" userId="19d4f272-f616-4b2b-a134-fb35725a2de1" providerId="ADAL" clId="{56F0642B-1A1C-42E2-BD55-EED6A749F781}" dt="2023-01-04T17:23:02.409" v="1245" actId="22"/>
        <pc:sldMkLst>
          <pc:docMk/>
          <pc:sldMk cId="2167032689" sldId="1997"/>
        </pc:sldMkLst>
        <pc:picChg chg="add">
          <ac:chgData name="Bérengère de Germiny" userId="19d4f272-f616-4b2b-a134-fb35725a2de1" providerId="ADAL" clId="{56F0642B-1A1C-42E2-BD55-EED6A749F781}" dt="2023-01-04T17:23:02.409" v="1245" actId="22"/>
          <ac:picMkLst>
            <pc:docMk/>
            <pc:sldMk cId="2167032689" sldId="1997"/>
            <ac:picMk id="3" creationId="{5334EA7B-F424-3A85-AA6D-6D23AEC24067}"/>
          </ac:picMkLst>
        </pc:picChg>
      </pc:sldChg>
      <pc:sldChg chg="addSp add mod ord replId">
        <pc:chgData name="Bérengère de Germiny" userId="19d4f272-f616-4b2b-a134-fb35725a2de1" providerId="ADAL" clId="{56F0642B-1A1C-42E2-BD55-EED6A749F781}" dt="2023-01-04T17:24:55.996" v="1254" actId="22"/>
        <pc:sldMkLst>
          <pc:docMk/>
          <pc:sldMk cId="997622549" sldId="1998"/>
        </pc:sldMkLst>
        <pc:picChg chg="add">
          <ac:chgData name="Bérengère de Germiny" userId="19d4f272-f616-4b2b-a134-fb35725a2de1" providerId="ADAL" clId="{56F0642B-1A1C-42E2-BD55-EED6A749F781}" dt="2023-01-04T17:24:55.996" v="1254" actId="22"/>
          <ac:picMkLst>
            <pc:docMk/>
            <pc:sldMk cId="997622549" sldId="1998"/>
            <ac:picMk id="3" creationId="{2B072A87-0231-D53D-17FF-767F742E7F11}"/>
          </ac:picMkLst>
        </pc:picChg>
      </pc:sldChg>
      <pc:sldChg chg="addSp modSp add mod ord replId">
        <pc:chgData name="Bérengère de Germiny" userId="19d4f272-f616-4b2b-a134-fb35725a2de1" providerId="ADAL" clId="{56F0642B-1A1C-42E2-BD55-EED6A749F781}" dt="2023-01-04T17:25:25.269" v="1257" actId="1076"/>
        <pc:sldMkLst>
          <pc:docMk/>
          <pc:sldMk cId="2300472346" sldId="1999"/>
        </pc:sldMkLst>
        <pc:picChg chg="add mod modCrop">
          <ac:chgData name="Bérengère de Germiny" userId="19d4f272-f616-4b2b-a134-fb35725a2de1" providerId="ADAL" clId="{56F0642B-1A1C-42E2-BD55-EED6A749F781}" dt="2023-01-04T17:25:25.269" v="1257" actId="1076"/>
          <ac:picMkLst>
            <pc:docMk/>
            <pc:sldMk cId="2300472346" sldId="1999"/>
            <ac:picMk id="3" creationId="{B21D62A8-F622-54E2-2E6C-23ED4588561B}"/>
          </ac:picMkLst>
        </pc:picChg>
      </pc:sldChg>
      <pc:sldChg chg="modSp add mod">
        <pc:chgData name="Bérengère de Germiny" userId="19d4f272-f616-4b2b-a134-fb35725a2de1" providerId="ADAL" clId="{56F0642B-1A1C-42E2-BD55-EED6A749F781}" dt="2023-01-04T11:35:12.882" v="74" actId="20577"/>
        <pc:sldMkLst>
          <pc:docMk/>
          <pc:sldMk cId="529003412" sldId="2000"/>
        </pc:sldMkLst>
        <pc:spChg chg="mod">
          <ac:chgData name="Bérengère de Germiny" userId="19d4f272-f616-4b2b-a134-fb35725a2de1" providerId="ADAL" clId="{56F0642B-1A1C-42E2-BD55-EED6A749F781}" dt="2023-01-04T11:35:12.882" v="74" actId="20577"/>
          <ac:spMkLst>
            <pc:docMk/>
            <pc:sldMk cId="529003412" sldId="2000"/>
            <ac:spMk id="4" creationId="{3C825AB2-F026-4BEC-A97B-5ECF59442FCD}"/>
          </ac:spMkLst>
        </pc:spChg>
      </pc:sldChg>
      <pc:sldChg chg="addSp add mod replId">
        <pc:chgData name="Bérengère de Germiny" userId="19d4f272-f616-4b2b-a134-fb35725a2de1" providerId="ADAL" clId="{56F0642B-1A1C-42E2-BD55-EED6A749F781}" dt="2023-01-04T14:40:46.014" v="204" actId="22"/>
        <pc:sldMkLst>
          <pc:docMk/>
          <pc:sldMk cId="4141264431" sldId="2001"/>
        </pc:sldMkLst>
        <pc:picChg chg="add">
          <ac:chgData name="Bérengère de Germiny" userId="19d4f272-f616-4b2b-a134-fb35725a2de1" providerId="ADAL" clId="{56F0642B-1A1C-42E2-BD55-EED6A749F781}" dt="2023-01-04T14:40:46.014" v="204" actId="22"/>
          <ac:picMkLst>
            <pc:docMk/>
            <pc:sldMk cId="4141264431" sldId="2001"/>
            <ac:picMk id="3" creationId="{15D3F3E4-06BC-D622-B837-D9963C7A8B04}"/>
          </ac:picMkLst>
        </pc:picChg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4243477349" sldId="2001"/>
        </pc:sldMkLst>
      </pc:sldChg>
      <pc:sldChg chg="addSp add mod replId">
        <pc:chgData name="Bérengère de Germiny" userId="19d4f272-f616-4b2b-a134-fb35725a2de1" providerId="ADAL" clId="{56F0642B-1A1C-42E2-BD55-EED6A749F781}" dt="2023-01-04T14:41:02.884" v="205" actId="22"/>
        <pc:sldMkLst>
          <pc:docMk/>
          <pc:sldMk cId="1978161655" sldId="2002"/>
        </pc:sldMkLst>
        <pc:picChg chg="add">
          <ac:chgData name="Bérengère de Germiny" userId="19d4f272-f616-4b2b-a134-fb35725a2de1" providerId="ADAL" clId="{56F0642B-1A1C-42E2-BD55-EED6A749F781}" dt="2023-01-04T14:41:02.884" v="205" actId="22"/>
          <ac:picMkLst>
            <pc:docMk/>
            <pc:sldMk cId="1978161655" sldId="2002"/>
            <ac:picMk id="3" creationId="{5CC60B87-90D4-D047-CF95-533812AA1379}"/>
          </ac:picMkLst>
        </pc:picChg>
      </pc:sldChg>
      <pc:sldChg chg="addSp add mod replId">
        <pc:chgData name="Bérengère de Germiny" userId="19d4f272-f616-4b2b-a134-fb35725a2de1" providerId="ADAL" clId="{56F0642B-1A1C-42E2-BD55-EED6A749F781}" dt="2023-01-04T14:41:15.098" v="206" actId="22"/>
        <pc:sldMkLst>
          <pc:docMk/>
          <pc:sldMk cId="2112125635" sldId="2003"/>
        </pc:sldMkLst>
        <pc:picChg chg="add">
          <ac:chgData name="Bérengère de Germiny" userId="19d4f272-f616-4b2b-a134-fb35725a2de1" providerId="ADAL" clId="{56F0642B-1A1C-42E2-BD55-EED6A749F781}" dt="2023-01-04T14:41:15.098" v="206" actId="22"/>
          <ac:picMkLst>
            <pc:docMk/>
            <pc:sldMk cId="2112125635" sldId="2003"/>
            <ac:picMk id="3" creationId="{52CC95A4-F1E7-5F97-F8B4-B387659EE6CE}"/>
          </ac:picMkLst>
        </pc:picChg>
      </pc:sldChg>
      <pc:sldChg chg="addSp modSp add mod replId">
        <pc:chgData name="Bérengère de Germiny" userId="19d4f272-f616-4b2b-a134-fb35725a2de1" providerId="ADAL" clId="{56F0642B-1A1C-42E2-BD55-EED6A749F781}" dt="2023-01-04T14:46:45.998" v="435" actId="20577"/>
        <pc:sldMkLst>
          <pc:docMk/>
          <pc:sldMk cId="1651525203" sldId="2004"/>
        </pc:sldMkLst>
        <pc:spChg chg="add mod">
          <ac:chgData name="Bérengère de Germiny" userId="19d4f272-f616-4b2b-a134-fb35725a2de1" providerId="ADAL" clId="{56F0642B-1A1C-42E2-BD55-EED6A749F781}" dt="2023-01-04T14:46:45.998" v="435" actId="20577"/>
          <ac:spMkLst>
            <pc:docMk/>
            <pc:sldMk cId="1651525203" sldId="2004"/>
            <ac:spMk id="6" creationId="{BAF4B212-D871-8929-4300-6B91A8AA5F56}"/>
          </ac:spMkLst>
        </pc:spChg>
        <pc:picChg chg="add mod">
          <ac:chgData name="Bérengère de Germiny" userId="19d4f272-f616-4b2b-a134-fb35725a2de1" providerId="ADAL" clId="{56F0642B-1A1C-42E2-BD55-EED6A749F781}" dt="2023-01-04T14:42:51.471" v="226" actId="1076"/>
          <ac:picMkLst>
            <pc:docMk/>
            <pc:sldMk cId="1651525203" sldId="2004"/>
            <ac:picMk id="2" creationId="{3DFE4A74-9F7B-C4F2-3551-2576CA1F6E73}"/>
          </ac:picMkLst>
        </pc:picChg>
        <pc:picChg chg="add mod">
          <ac:chgData name="Bérengère de Germiny" userId="19d4f272-f616-4b2b-a134-fb35725a2de1" providerId="ADAL" clId="{56F0642B-1A1C-42E2-BD55-EED6A749F781}" dt="2023-01-04T14:42:51.471" v="226" actId="1076"/>
          <ac:picMkLst>
            <pc:docMk/>
            <pc:sldMk cId="1651525203" sldId="2004"/>
            <ac:picMk id="3" creationId="{8A24130F-A8D0-D7A8-3C8F-04DC60EBBD34}"/>
          </ac:picMkLst>
        </pc:picChg>
        <pc:picChg chg="add mod">
          <ac:chgData name="Bérengère de Germiny" userId="19d4f272-f616-4b2b-a134-fb35725a2de1" providerId="ADAL" clId="{56F0642B-1A1C-42E2-BD55-EED6A749F781}" dt="2023-01-04T14:42:51.471" v="226" actId="1076"/>
          <ac:picMkLst>
            <pc:docMk/>
            <pc:sldMk cId="1651525203" sldId="2004"/>
            <ac:picMk id="4" creationId="{71426A3A-D892-7960-7BC0-CCD5A64CFBB2}"/>
          </ac:picMkLst>
        </pc:picChg>
      </pc:sldChg>
      <pc:sldChg chg="modSp add mod">
        <pc:chgData name="Bérengère de Germiny" userId="19d4f272-f616-4b2b-a134-fb35725a2de1" providerId="ADAL" clId="{56F0642B-1A1C-42E2-BD55-EED6A749F781}" dt="2023-01-04T11:35:26.794" v="102" actId="20577"/>
        <pc:sldMkLst>
          <pc:docMk/>
          <pc:sldMk cId="2373948506" sldId="2005"/>
        </pc:sldMkLst>
        <pc:spChg chg="mod">
          <ac:chgData name="Bérengère de Germiny" userId="19d4f272-f616-4b2b-a134-fb35725a2de1" providerId="ADAL" clId="{56F0642B-1A1C-42E2-BD55-EED6A749F781}" dt="2023-01-04T11:35:26.794" v="102" actId="20577"/>
          <ac:spMkLst>
            <pc:docMk/>
            <pc:sldMk cId="2373948506" sldId="2005"/>
            <ac:spMk id="4" creationId="{3C825AB2-F026-4BEC-A97B-5ECF59442FCD}"/>
          </ac:spMkLst>
        </pc:spChg>
      </pc:sldChg>
      <pc:sldChg chg="addSp add mod replId">
        <pc:chgData name="Bérengère de Germiny" userId="19d4f272-f616-4b2b-a134-fb35725a2de1" providerId="ADAL" clId="{56F0642B-1A1C-42E2-BD55-EED6A749F781}" dt="2023-01-04T14:00:31.097" v="138" actId="22"/>
        <pc:sldMkLst>
          <pc:docMk/>
          <pc:sldMk cId="3393158769" sldId="2006"/>
        </pc:sldMkLst>
        <pc:picChg chg="add">
          <ac:chgData name="Bérengère de Germiny" userId="19d4f272-f616-4b2b-a134-fb35725a2de1" providerId="ADAL" clId="{56F0642B-1A1C-42E2-BD55-EED6A749F781}" dt="2023-01-04T14:00:31.097" v="138" actId="22"/>
          <ac:picMkLst>
            <pc:docMk/>
            <pc:sldMk cId="3393158769" sldId="2006"/>
            <ac:picMk id="3" creationId="{D3C4D939-27DD-D957-9FC7-E11A80D0349E}"/>
          </ac:picMkLst>
        </pc:picChg>
      </pc:sldChg>
      <pc:sldChg chg="addSp add mod replId">
        <pc:chgData name="Bérengère de Germiny" userId="19d4f272-f616-4b2b-a134-fb35725a2de1" providerId="ADAL" clId="{56F0642B-1A1C-42E2-BD55-EED6A749F781}" dt="2023-01-04T14:00:40.779" v="139" actId="22"/>
        <pc:sldMkLst>
          <pc:docMk/>
          <pc:sldMk cId="2287418316" sldId="2007"/>
        </pc:sldMkLst>
        <pc:picChg chg="add">
          <ac:chgData name="Bérengère de Germiny" userId="19d4f272-f616-4b2b-a134-fb35725a2de1" providerId="ADAL" clId="{56F0642B-1A1C-42E2-BD55-EED6A749F781}" dt="2023-01-04T14:00:40.779" v="139" actId="22"/>
          <ac:picMkLst>
            <pc:docMk/>
            <pc:sldMk cId="2287418316" sldId="2007"/>
            <ac:picMk id="3" creationId="{F5CCA531-9434-3515-DBFC-47C635335DE6}"/>
          </ac:picMkLst>
        </pc:picChg>
      </pc:sldChg>
      <pc:sldChg chg="addSp add mod replId">
        <pc:chgData name="Bérengère de Germiny" userId="19d4f272-f616-4b2b-a134-fb35725a2de1" providerId="ADAL" clId="{56F0642B-1A1C-42E2-BD55-EED6A749F781}" dt="2023-01-04T14:01:01.726" v="140" actId="22"/>
        <pc:sldMkLst>
          <pc:docMk/>
          <pc:sldMk cId="4275639617" sldId="2008"/>
        </pc:sldMkLst>
        <pc:picChg chg="add">
          <ac:chgData name="Bérengère de Germiny" userId="19d4f272-f616-4b2b-a134-fb35725a2de1" providerId="ADAL" clId="{56F0642B-1A1C-42E2-BD55-EED6A749F781}" dt="2023-01-04T14:01:01.726" v="140" actId="22"/>
          <ac:picMkLst>
            <pc:docMk/>
            <pc:sldMk cId="4275639617" sldId="2008"/>
            <ac:picMk id="3" creationId="{70E7E1CC-1938-916D-D901-4118347881AE}"/>
          </ac:picMkLst>
        </pc:picChg>
      </pc:sldChg>
      <pc:sldChg chg="addSp add mod replId">
        <pc:chgData name="Bérengère de Germiny" userId="19d4f272-f616-4b2b-a134-fb35725a2de1" providerId="ADAL" clId="{56F0642B-1A1C-42E2-BD55-EED6A749F781}" dt="2023-01-04T14:01:12.233" v="141" actId="22"/>
        <pc:sldMkLst>
          <pc:docMk/>
          <pc:sldMk cId="2274403262" sldId="2009"/>
        </pc:sldMkLst>
        <pc:picChg chg="add">
          <ac:chgData name="Bérengère de Germiny" userId="19d4f272-f616-4b2b-a134-fb35725a2de1" providerId="ADAL" clId="{56F0642B-1A1C-42E2-BD55-EED6A749F781}" dt="2023-01-04T14:01:12.233" v="141" actId="22"/>
          <ac:picMkLst>
            <pc:docMk/>
            <pc:sldMk cId="2274403262" sldId="2009"/>
            <ac:picMk id="3" creationId="{0C00258D-D402-2EF5-01AD-343AAABA772A}"/>
          </ac:picMkLst>
        </pc:picChg>
      </pc:sldChg>
      <pc:sldChg chg="modSp add mod">
        <pc:chgData name="Bérengère de Germiny" userId="19d4f272-f616-4b2b-a134-fb35725a2de1" providerId="ADAL" clId="{56F0642B-1A1C-42E2-BD55-EED6A749F781}" dt="2023-01-04T11:35:36.814" v="111" actId="20577"/>
        <pc:sldMkLst>
          <pc:docMk/>
          <pc:sldMk cId="1887948606" sldId="2010"/>
        </pc:sldMkLst>
        <pc:spChg chg="mod">
          <ac:chgData name="Bérengère de Germiny" userId="19d4f272-f616-4b2b-a134-fb35725a2de1" providerId="ADAL" clId="{56F0642B-1A1C-42E2-BD55-EED6A749F781}" dt="2023-01-04T11:35:36.814" v="111" actId="20577"/>
          <ac:spMkLst>
            <pc:docMk/>
            <pc:sldMk cId="1887948606" sldId="2010"/>
            <ac:spMk id="4" creationId="{3C825AB2-F026-4BEC-A97B-5ECF59442FCD}"/>
          </ac:spMkLst>
        </pc:spChg>
      </pc:sldChg>
      <pc:sldChg chg="addSp add mod replId">
        <pc:chgData name="Bérengère de Germiny" userId="19d4f272-f616-4b2b-a134-fb35725a2de1" providerId="ADAL" clId="{56F0642B-1A1C-42E2-BD55-EED6A749F781}" dt="2023-01-04T13:55:38.082" v="118" actId="22"/>
        <pc:sldMkLst>
          <pc:docMk/>
          <pc:sldMk cId="4000592362" sldId="2011"/>
        </pc:sldMkLst>
        <pc:picChg chg="add">
          <ac:chgData name="Bérengère de Germiny" userId="19d4f272-f616-4b2b-a134-fb35725a2de1" providerId="ADAL" clId="{56F0642B-1A1C-42E2-BD55-EED6A749F781}" dt="2023-01-04T13:55:38.082" v="118" actId="22"/>
          <ac:picMkLst>
            <pc:docMk/>
            <pc:sldMk cId="4000592362" sldId="2011"/>
            <ac:picMk id="3" creationId="{30796516-D483-CDEB-D188-C90A810195C4}"/>
          </ac:picMkLst>
        </pc:picChg>
      </pc:sldChg>
      <pc:sldChg chg="addSp add mod replId">
        <pc:chgData name="Bérengère de Germiny" userId="19d4f272-f616-4b2b-a134-fb35725a2de1" providerId="ADAL" clId="{56F0642B-1A1C-42E2-BD55-EED6A749F781}" dt="2023-01-04T13:55:52.060" v="119" actId="22"/>
        <pc:sldMkLst>
          <pc:docMk/>
          <pc:sldMk cId="2891593995" sldId="2012"/>
        </pc:sldMkLst>
        <pc:picChg chg="add">
          <ac:chgData name="Bérengère de Germiny" userId="19d4f272-f616-4b2b-a134-fb35725a2de1" providerId="ADAL" clId="{56F0642B-1A1C-42E2-BD55-EED6A749F781}" dt="2023-01-04T13:55:52.060" v="119" actId="22"/>
          <ac:picMkLst>
            <pc:docMk/>
            <pc:sldMk cId="2891593995" sldId="2012"/>
            <ac:picMk id="3" creationId="{E1F0FF84-F085-1CBA-9878-4CE88C7584E9}"/>
          </ac:picMkLst>
        </pc:picChg>
      </pc:sldChg>
      <pc:sldChg chg="addSp add mod replId">
        <pc:chgData name="Bérengère de Germiny" userId="19d4f272-f616-4b2b-a134-fb35725a2de1" providerId="ADAL" clId="{56F0642B-1A1C-42E2-BD55-EED6A749F781}" dt="2023-01-04T13:56:08.919" v="120" actId="22"/>
        <pc:sldMkLst>
          <pc:docMk/>
          <pc:sldMk cId="2678134247" sldId="2013"/>
        </pc:sldMkLst>
        <pc:picChg chg="add">
          <ac:chgData name="Bérengère de Germiny" userId="19d4f272-f616-4b2b-a134-fb35725a2de1" providerId="ADAL" clId="{56F0642B-1A1C-42E2-BD55-EED6A749F781}" dt="2023-01-04T13:56:08.919" v="120" actId="22"/>
          <ac:picMkLst>
            <pc:docMk/>
            <pc:sldMk cId="2678134247" sldId="2013"/>
            <ac:picMk id="3" creationId="{6AE98EC1-7988-C5B4-00E4-BECF1F1BBFDB}"/>
          </ac:picMkLst>
        </pc:picChg>
      </pc:sldChg>
      <pc:sldChg chg="addSp add mod replId">
        <pc:chgData name="Bérengère de Germiny" userId="19d4f272-f616-4b2b-a134-fb35725a2de1" providerId="ADAL" clId="{56F0642B-1A1C-42E2-BD55-EED6A749F781}" dt="2023-01-04T13:56:34.200" v="125" actId="22"/>
        <pc:sldMkLst>
          <pc:docMk/>
          <pc:sldMk cId="3361891022" sldId="2014"/>
        </pc:sldMkLst>
        <pc:picChg chg="add">
          <ac:chgData name="Bérengère de Germiny" userId="19d4f272-f616-4b2b-a134-fb35725a2de1" providerId="ADAL" clId="{56F0642B-1A1C-42E2-BD55-EED6A749F781}" dt="2023-01-04T13:56:34.200" v="125" actId="22"/>
          <ac:picMkLst>
            <pc:docMk/>
            <pc:sldMk cId="3361891022" sldId="2014"/>
            <ac:picMk id="3" creationId="{F59FC11D-EFE7-9E9C-0B59-9BC18A40AE9F}"/>
          </ac:picMkLst>
        </pc:picChg>
      </pc:sldChg>
      <pc:sldChg chg="modSp add mod">
        <pc:chgData name="Bérengère de Germiny" userId="19d4f272-f616-4b2b-a134-fb35725a2de1" providerId="ADAL" clId="{56F0642B-1A1C-42E2-BD55-EED6A749F781}" dt="2023-01-04T11:35:44.362" v="117" actId="20577"/>
        <pc:sldMkLst>
          <pc:docMk/>
          <pc:sldMk cId="1438617308" sldId="2015"/>
        </pc:sldMkLst>
        <pc:spChg chg="mod">
          <ac:chgData name="Bérengère de Germiny" userId="19d4f272-f616-4b2b-a134-fb35725a2de1" providerId="ADAL" clId="{56F0642B-1A1C-42E2-BD55-EED6A749F781}" dt="2023-01-04T11:35:44.362" v="117" actId="20577"/>
          <ac:spMkLst>
            <pc:docMk/>
            <pc:sldMk cId="1438617308" sldId="2015"/>
            <ac:spMk id="4" creationId="{3C825AB2-F026-4BEC-A97B-5ECF59442FCD}"/>
          </ac:spMkLst>
        </pc:spChg>
      </pc:sldChg>
      <pc:sldChg chg="addSp delSp modSp add mod replId">
        <pc:chgData name="Bérengère de Germiny" userId="19d4f272-f616-4b2b-a134-fb35725a2de1" providerId="ADAL" clId="{56F0642B-1A1C-42E2-BD55-EED6A749F781}" dt="2023-01-04T14:08:14.241" v="154" actId="12788"/>
        <pc:sldMkLst>
          <pc:docMk/>
          <pc:sldMk cId="2469864759" sldId="2016"/>
        </pc:sldMkLst>
        <pc:picChg chg="add del">
          <ac:chgData name="Bérengère de Germiny" userId="19d4f272-f616-4b2b-a134-fb35725a2de1" providerId="ADAL" clId="{56F0642B-1A1C-42E2-BD55-EED6A749F781}" dt="2023-01-04T14:06:11.350" v="147" actId="478"/>
          <ac:picMkLst>
            <pc:docMk/>
            <pc:sldMk cId="2469864759" sldId="2016"/>
            <ac:picMk id="3" creationId="{ADC38C4D-F854-5FC8-89D4-937CB4A254A7}"/>
          </ac:picMkLst>
        </pc:picChg>
        <pc:picChg chg="add mod modCrop">
          <ac:chgData name="Bérengère de Germiny" userId="19d4f272-f616-4b2b-a134-fb35725a2de1" providerId="ADAL" clId="{56F0642B-1A1C-42E2-BD55-EED6A749F781}" dt="2023-01-04T14:08:14.241" v="154" actId="12788"/>
          <ac:picMkLst>
            <pc:docMk/>
            <pc:sldMk cId="2469864759" sldId="2016"/>
            <ac:picMk id="6" creationId="{BCFEED6A-EA9D-CC2D-B4D2-A49908374299}"/>
          </ac:picMkLst>
        </pc:picChg>
      </pc:sldChg>
      <pc:sldChg chg="addSp modSp add mod replId">
        <pc:chgData name="Bérengère de Germiny" userId="19d4f272-f616-4b2b-a134-fb35725a2de1" providerId="ADAL" clId="{56F0642B-1A1C-42E2-BD55-EED6A749F781}" dt="2023-01-04T14:08:25.722" v="156" actId="12788"/>
        <pc:sldMkLst>
          <pc:docMk/>
          <pc:sldMk cId="412679970" sldId="2017"/>
        </pc:sldMkLst>
        <pc:picChg chg="add mod modCrop">
          <ac:chgData name="Bérengère de Germiny" userId="19d4f272-f616-4b2b-a134-fb35725a2de1" providerId="ADAL" clId="{56F0642B-1A1C-42E2-BD55-EED6A749F781}" dt="2023-01-04T14:08:25.722" v="156" actId="12788"/>
          <ac:picMkLst>
            <pc:docMk/>
            <pc:sldMk cId="412679970" sldId="2017"/>
            <ac:picMk id="3" creationId="{9E6D7FEC-7AA0-710A-87A8-994AA772E61A}"/>
          </ac:picMkLst>
        </pc:picChg>
      </pc:sldChg>
      <pc:sldChg chg="addSp modSp add mod replId">
        <pc:chgData name="Bérengère de Germiny" userId="19d4f272-f616-4b2b-a134-fb35725a2de1" providerId="ADAL" clId="{56F0642B-1A1C-42E2-BD55-EED6A749F781}" dt="2023-01-04T14:08:40.984" v="159" actId="12788"/>
        <pc:sldMkLst>
          <pc:docMk/>
          <pc:sldMk cId="973820292" sldId="2018"/>
        </pc:sldMkLst>
        <pc:picChg chg="add mod modCrop">
          <ac:chgData name="Bérengère de Germiny" userId="19d4f272-f616-4b2b-a134-fb35725a2de1" providerId="ADAL" clId="{56F0642B-1A1C-42E2-BD55-EED6A749F781}" dt="2023-01-04T14:08:40.984" v="159" actId="12788"/>
          <ac:picMkLst>
            <pc:docMk/>
            <pc:sldMk cId="973820292" sldId="2018"/>
            <ac:picMk id="3" creationId="{B39092AF-A7C7-1990-999F-AC74A0672E31}"/>
          </ac:picMkLst>
        </pc:picChg>
      </pc:sldChg>
      <pc:sldChg chg="addSp modSp add mod replId">
        <pc:chgData name="Bérengère de Germiny" userId="19d4f272-f616-4b2b-a134-fb35725a2de1" providerId="ADAL" clId="{56F0642B-1A1C-42E2-BD55-EED6A749F781}" dt="2023-01-04T14:09:47.417" v="181" actId="12789"/>
        <pc:sldMkLst>
          <pc:docMk/>
          <pc:sldMk cId="3237219452" sldId="2019"/>
        </pc:sldMkLst>
        <pc:picChg chg="add mod">
          <ac:chgData name="Bérengère de Germiny" userId="19d4f272-f616-4b2b-a134-fb35725a2de1" providerId="ADAL" clId="{56F0642B-1A1C-42E2-BD55-EED6A749F781}" dt="2023-01-04T14:09:47.417" v="181" actId="12789"/>
          <ac:picMkLst>
            <pc:docMk/>
            <pc:sldMk cId="3237219452" sldId="2019"/>
            <ac:picMk id="2" creationId="{32EE1C8F-70D9-0711-EA51-30B346194CFA}"/>
          </ac:picMkLst>
        </pc:picChg>
        <pc:picChg chg="add mod">
          <ac:chgData name="Bérengère de Germiny" userId="19d4f272-f616-4b2b-a134-fb35725a2de1" providerId="ADAL" clId="{56F0642B-1A1C-42E2-BD55-EED6A749F781}" dt="2023-01-04T14:09:47.417" v="181" actId="12789"/>
          <ac:picMkLst>
            <pc:docMk/>
            <pc:sldMk cId="3237219452" sldId="2019"/>
            <ac:picMk id="3" creationId="{0305B0B2-6C30-686B-730B-37282582FB6A}"/>
          </ac:picMkLst>
        </pc:picChg>
        <pc:picChg chg="add mod">
          <ac:chgData name="Bérengère de Germiny" userId="19d4f272-f616-4b2b-a134-fb35725a2de1" providerId="ADAL" clId="{56F0642B-1A1C-42E2-BD55-EED6A749F781}" dt="2023-01-04T14:09:47.417" v="181" actId="12789"/>
          <ac:picMkLst>
            <pc:docMk/>
            <pc:sldMk cId="3237219452" sldId="2019"/>
            <ac:picMk id="4" creationId="{C92F4B6D-1A38-5AB5-D010-E12BDAFF40E4}"/>
          </ac:picMkLst>
        </pc:picChg>
      </pc:sldChg>
      <pc:sldChg chg="addSp add mod">
        <pc:chgData name="Bérengère de Germiny" userId="19d4f272-f616-4b2b-a134-fb35725a2de1" providerId="ADAL" clId="{56F0642B-1A1C-42E2-BD55-EED6A749F781}" dt="2023-01-04T13:56:52.876" v="126" actId="22"/>
        <pc:sldMkLst>
          <pc:docMk/>
          <pc:sldMk cId="3597829362" sldId="2020"/>
        </pc:sldMkLst>
        <pc:picChg chg="add">
          <ac:chgData name="Bérengère de Germiny" userId="19d4f272-f616-4b2b-a134-fb35725a2de1" providerId="ADAL" clId="{56F0642B-1A1C-42E2-BD55-EED6A749F781}" dt="2023-01-04T13:56:52.876" v="126" actId="22"/>
          <ac:picMkLst>
            <pc:docMk/>
            <pc:sldMk cId="3597829362" sldId="2020"/>
            <ac:picMk id="3" creationId="{C97EC345-2913-0A90-139F-5786D46A20B3}"/>
          </ac:picMkLst>
        </pc:picChg>
      </pc:sldChg>
      <pc:sldChg chg="addSp add mod">
        <pc:chgData name="Bérengère de Germiny" userId="19d4f272-f616-4b2b-a134-fb35725a2de1" providerId="ADAL" clId="{56F0642B-1A1C-42E2-BD55-EED6A749F781}" dt="2023-01-04T13:57:06.243" v="127" actId="22"/>
        <pc:sldMkLst>
          <pc:docMk/>
          <pc:sldMk cId="59069033" sldId="2021"/>
        </pc:sldMkLst>
        <pc:picChg chg="add">
          <ac:chgData name="Bérengère de Germiny" userId="19d4f272-f616-4b2b-a134-fb35725a2de1" providerId="ADAL" clId="{56F0642B-1A1C-42E2-BD55-EED6A749F781}" dt="2023-01-04T13:57:06.243" v="127" actId="22"/>
          <ac:picMkLst>
            <pc:docMk/>
            <pc:sldMk cId="59069033" sldId="2021"/>
            <ac:picMk id="3" creationId="{5F84E5AE-D72B-45D3-A6EC-6F99FE3A9774}"/>
          </ac:picMkLst>
        </pc:picChg>
      </pc:sldChg>
      <pc:sldChg chg="del">
        <pc:chgData name="Bérengère de Germiny" userId="19d4f272-f616-4b2b-a134-fb35725a2de1" providerId="ADAL" clId="{56F0642B-1A1C-42E2-BD55-EED6A749F781}" dt="2023-01-04T11:32:14.654" v="0" actId="47"/>
        <pc:sldMkLst>
          <pc:docMk/>
          <pc:sldMk cId="3924627398" sldId="2021"/>
        </pc:sldMkLst>
      </pc:sldChg>
      <pc:sldChg chg="addSp add mod">
        <pc:chgData name="Bérengère de Germiny" userId="19d4f272-f616-4b2b-a134-fb35725a2de1" providerId="ADAL" clId="{56F0642B-1A1C-42E2-BD55-EED6A749F781}" dt="2023-01-04T13:57:17.909" v="128" actId="22"/>
        <pc:sldMkLst>
          <pc:docMk/>
          <pc:sldMk cId="3389866505" sldId="2022"/>
        </pc:sldMkLst>
        <pc:picChg chg="add">
          <ac:chgData name="Bérengère de Germiny" userId="19d4f272-f616-4b2b-a134-fb35725a2de1" providerId="ADAL" clId="{56F0642B-1A1C-42E2-BD55-EED6A749F781}" dt="2023-01-04T13:57:17.909" v="128" actId="22"/>
          <ac:picMkLst>
            <pc:docMk/>
            <pc:sldMk cId="3389866505" sldId="2022"/>
            <ac:picMk id="3" creationId="{E8C4C07C-5E50-FC68-2CC6-8738D486A817}"/>
          </ac:picMkLst>
        </pc:picChg>
      </pc:sldChg>
      <pc:sldChg chg="addSp add mod">
        <pc:chgData name="Bérengère de Germiny" userId="19d4f272-f616-4b2b-a134-fb35725a2de1" providerId="ADAL" clId="{56F0642B-1A1C-42E2-BD55-EED6A749F781}" dt="2023-01-04T13:58:28.547" v="131" actId="22"/>
        <pc:sldMkLst>
          <pc:docMk/>
          <pc:sldMk cId="231568911" sldId="2023"/>
        </pc:sldMkLst>
        <pc:picChg chg="add">
          <ac:chgData name="Bérengère de Germiny" userId="19d4f272-f616-4b2b-a134-fb35725a2de1" providerId="ADAL" clId="{56F0642B-1A1C-42E2-BD55-EED6A749F781}" dt="2023-01-04T13:58:28.547" v="131" actId="22"/>
          <ac:picMkLst>
            <pc:docMk/>
            <pc:sldMk cId="231568911" sldId="2023"/>
            <ac:picMk id="3" creationId="{110A9166-05D3-58B9-E2B3-5366B1D932AE}"/>
          </ac:picMkLst>
        </pc:picChg>
      </pc:sldChg>
      <pc:sldChg chg="addSp add mod">
        <pc:chgData name="Bérengère de Germiny" userId="19d4f272-f616-4b2b-a134-fb35725a2de1" providerId="ADAL" clId="{56F0642B-1A1C-42E2-BD55-EED6A749F781}" dt="2023-01-04T13:58:43.575" v="132" actId="22"/>
        <pc:sldMkLst>
          <pc:docMk/>
          <pc:sldMk cId="1443819298" sldId="2024"/>
        </pc:sldMkLst>
        <pc:picChg chg="add">
          <ac:chgData name="Bérengère de Germiny" userId="19d4f272-f616-4b2b-a134-fb35725a2de1" providerId="ADAL" clId="{56F0642B-1A1C-42E2-BD55-EED6A749F781}" dt="2023-01-04T13:58:43.575" v="132" actId="22"/>
          <ac:picMkLst>
            <pc:docMk/>
            <pc:sldMk cId="1443819298" sldId="2024"/>
            <ac:picMk id="3" creationId="{3A9B4C55-85D7-B11A-2270-C91C8F571A28}"/>
          </ac:picMkLst>
        </pc:picChg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3902528594" sldId="2024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477137308" sldId="2025"/>
        </pc:sldMkLst>
      </pc:sldChg>
      <pc:sldChg chg="addSp add mod">
        <pc:chgData name="Bérengère de Germiny" userId="19d4f272-f616-4b2b-a134-fb35725a2de1" providerId="ADAL" clId="{56F0642B-1A1C-42E2-BD55-EED6A749F781}" dt="2023-01-04T13:58:57.303" v="134" actId="22"/>
        <pc:sldMkLst>
          <pc:docMk/>
          <pc:sldMk cId="3031346291" sldId="2025"/>
        </pc:sldMkLst>
        <pc:picChg chg="add">
          <ac:chgData name="Bérengère de Germiny" userId="19d4f272-f616-4b2b-a134-fb35725a2de1" providerId="ADAL" clId="{56F0642B-1A1C-42E2-BD55-EED6A749F781}" dt="2023-01-04T13:58:57.303" v="134" actId="22"/>
          <ac:picMkLst>
            <pc:docMk/>
            <pc:sldMk cId="3031346291" sldId="2025"/>
            <ac:picMk id="3" creationId="{0FF80BC8-2058-5730-9944-C2D1DB995431}"/>
          </ac:picMkLst>
        </pc:picChg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437643707" sldId="2026"/>
        </pc:sldMkLst>
      </pc:sldChg>
      <pc:sldChg chg="addSp delSp add mod">
        <pc:chgData name="Bérengère de Germiny" userId="19d4f272-f616-4b2b-a134-fb35725a2de1" providerId="ADAL" clId="{56F0642B-1A1C-42E2-BD55-EED6A749F781}" dt="2023-01-04T13:59:12.056" v="137" actId="22"/>
        <pc:sldMkLst>
          <pc:docMk/>
          <pc:sldMk cId="3788269996" sldId="2026"/>
        </pc:sldMkLst>
        <pc:picChg chg="add del">
          <ac:chgData name="Bérengère de Germiny" userId="19d4f272-f616-4b2b-a134-fb35725a2de1" providerId="ADAL" clId="{56F0642B-1A1C-42E2-BD55-EED6A749F781}" dt="2023-01-04T13:59:08.111" v="136" actId="22"/>
          <ac:picMkLst>
            <pc:docMk/>
            <pc:sldMk cId="3788269996" sldId="2026"/>
            <ac:picMk id="3" creationId="{93FDC235-4A6F-C78E-93CD-F50AABD8DB78}"/>
          </ac:picMkLst>
        </pc:picChg>
        <pc:picChg chg="add">
          <ac:chgData name="Bérengère de Germiny" userId="19d4f272-f616-4b2b-a134-fb35725a2de1" providerId="ADAL" clId="{56F0642B-1A1C-42E2-BD55-EED6A749F781}" dt="2023-01-04T13:59:12.056" v="137" actId="22"/>
          <ac:picMkLst>
            <pc:docMk/>
            <pc:sldMk cId="3788269996" sldId="2026"/>
            <ac:picMk id="6" creationId="{16B96912-92CC-F463-35EE-25991D4DB66D}"/>
          </ac:picMkLst>
        </pc:picChg>
      </pc:sldChg>
      <pc:sldChg chg="addSp add mod ord">
        <pc:chgData name="Bérengère de Germiny" userId="19d4f272-f616-4b2b-a134-fb35725a2de1" providerId="ADAL" clId="{56F0642B-1A1C-42E2-BD55-EED6A749F781}" dt="2023-01-04T14:01:34.816" v="145" actId="22"/>
        <pc:sldMkLst>
          <pc:docMk/>
          <pc:sldMk cId="2853506356" sldId="2027"/>
        </pc:sldMkLst>
        <pc:picChg chg="add">
          <ac:chgData name="Bérengère de Germiny" userId="19d4f272-f616-4b2b-a134-fb35725a2de1" providerId="ADAL" clId="{56F0642B-1A1C-42E2-BD55-EED6A749F781}" dt="2023-01-04T14:01:34.816" v="145" actId="22"/>
          <ac:picMkLst>
            <pc:docMk/>
            <pc:sldMk cId="2853506356" sldId="2027"/>
            <ac:picMk id="3" creationId="{BA29CB50-A68D-4088-71ED-29C8E10A9029}"/>
          </ac:picMkLst>
        </pc:picChg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4240075272" sldId="2027"/>
        </pc:sldMkLst>
      </pc:sldChg>
      <pc:sldChg chg="add del">
        <pc:chgData name="Bérengère de Germiny" userId="19d4f272-f616-4b2b-a134-fb35725a2de1" providerId="ADAL" clId="{56F0642B-1A1C-42E2-BD55-EED6A749F781}" dt="2023-01-04T15:56:50.549" v="1243" actId="47"/>
        <pc:sldMkLst>
          <pc:docMk/>
          <pc:sldMk cId="2589159852" sldId="2028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2895657418" sldId="2028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4293983402" sldId="2029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2023054639" sldId="2032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879903995" sldId="2033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4097977313" sldId="2034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1188703897" sldId="2035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847169759" sldId="2036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267465256" sldId="2037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2758302914" sldId="2038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1395636731" sldId="2039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461777894" sldId="2040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4196263127" sldId="2041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1758898731" sldId="2042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4037664281" sldId="2047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3219415140" sldId="2048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2738195698" sldId="2049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2258266679" sldId="2050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1858598361" sldId="2051"/>
        </pc:sldMkLst>
      </pc:sldChg>
      <pc:sldChg chg="add del">
        <pc:chgData name="Bérengère de Germiny" userId="19d4f272-f616-4b2b-a134-fb35725a2de1" providerId="ADAL" clId="{56F0642B-1A1C-42E2-BD55-EED6A749F781}" dt="2023-01-04T14:12:59.177" v="182"/>
        <pc:sldMkLst>
          <pc:docMk/>
          <pc:sldMk cId="2974957700" sldId="2052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838738005" sldId="2053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734209632" sldId="2054"/>
        </pc:sldMkLst>
      </pc:sldChg>
      <pc:sldChg chg="add del">
        <pc:chgData name="Bérengère de Germiny" userId="19d4f272-f616-4b2b-a134-fb35725a2de1" providerId="ADAL" clId="{56F0642B-1A1C-42E2-BD55-EED6A749F781}" dt="2023-01-04T14:12:59.177" v="182"/>
        <pc:sldMkLst>
          <pc:docMk/>
          <pc:sldMk cId="3634047843" sldId="2055"/>
        </pc:sldMkLst>
      </pc:sldChg>
      <pc:sldChg chg="add del">
        <pc:chgData name="Bérengère de Germiny" userId="19d4f272-f616-4b2b-a134-fb35725a2de1" providerId="ADAL" clId="{56F0642B-1A1C-42E2-BD55-EED6A749F781}" dt="2023-01-04T14:12:59.177" v="182"/>
        <pc:sldMkLst>
          <pc:docMk/>
          <pc:sldMk cId="2627237027" sldId="2056"/>
        </pc:sldMkLst>
      </pc:sldChg>
      <pc:sldChg chg="add del">
        <pc:chgData name="Bérengère de Germiny" userId="19d4f272-f616-4b2b-a134-fb35725a2de1" providerId="ADAL" clId="{56F0642B-1A1C-42E2-BD55-EED6A749F781}" dt="2023-01-04T14:12:59.177" v="182"/>
        <pc:sldMkLst>
          <pc:docMk/>
          <pc:sldMk cId="2721508289" sldId="2057"/>
        </pc:sldMkLst>
      </pc:sldChg>
      <pc:sldChg chg="modSp add del">
        <pc:chgData name="Bérengère de Germiny" userId="19d4f272-f616-4b2b-a134-fb35725a2de1" providerId="ADAL" clId="{56F0642B-1A1C-42E2-BD55-EED6A749F781}" dt="2023-01-05T10:38:32.238" v="1340" actId="14826"/>
        <pc:sldMkLst>
          <pc:docMk/>
          <pc:sldMk cId="981711435" sldId="2058"/>
        </pc:sldMkLst>
        <pc:picChg chg="mod">
          <ac:chgData name="Bérengère de Germiny" userId="19d4f272-f616-4b2b-a134-fb35725a2de1" providerId="ADAL" clId="{56F0642B-1A1C-42E2-BD55-EED6A749F781}" dt="2023-01-05T10:38:32.238" v="1340" actId="14826"/>
          <ac:picMkLst>
            <pc:docMk/>
            <pc:sldMk cId="981711435" sldId="2058"/>
            <ac:picMk id="3" creationId="{75CB161B-B0BB-CE1C-1C18-A3808AC78C08}"/>
          </ac:picMkLst>
        </pc:picChg>
        <pc:picChg chg="mod">
          <ac:chgData name="Bérengère de Germiny" userId="19d4f272-f616-4b2b-a134-fb35725a2de1" providerId="ADAL" clId="{56F0642B-1A1C-42E2-BD55-EED6A749F781}" dt="2023-01-05T10:38:28.009" v="1339" actId="14826"/>
          <ac:picMkLst>
            <pc:docMk/>
            <pc:sldMk cId="981711435" sldId="2058"/>
            <ac:picMk id="7" creationId="{8C5E9D70-DA29-EBB3-6BB6-3C19E880AA6D}"/>
          </ac:picMkLst>
        </pc:picChg>
      </pc:sldChg>
      <pc:sldChg chg="modSp add del">
        <pc:chgData name="Bérengère de Germiny" userId="19d4f272-f616-4b2b-a134-fb35725a2de1" providerId="ADAL" clId="{56F0642B-1A1C-42E2-BD55-EED6A749F781}" dt="2023-01-04T14:14:52.421" v="184" actId="14826"/>
        <pc:sldMkLst>
          <pc:docMk/>
          <pc:sldMk cId="4069703007" sldId="2059"/>
        </pc:sldMkLst>
        <pc:picChg chg="mod">
          <ac:chgData name="Bérengère de Germiny" userId="19d4f272-f616-4b2b-a134-fb35725a2de1" providerId="ADAL" clId="{56F0642B-1A1C-42E2-BD55-EED6A749F781}" dt="2023-01-04T14:14:48.169" v="183" actId="14826"/>
          <ac:picMkLst>
            <pc:docMk/>
            <pc:sldMk cId="4069703007" sldId="2059"/>
            <ac:picMk id="4" creationId="{D579F2EC-6C07-CFF5-048D-2347F55048F9}"/>
          </ac:picMkLst>
        </pc:picChg>
        <pc:picChg chg="mod">
          <ac:chgData name="Bérengère de Germiny" userId="19d4f272-f616-4b2b-a134-fb35725a2de1" providerId="ADAL" clId="{56F0642B-1A1C-42E2-BD55-EED6A749F781}" dt="2023-01-04T14:14:52.421" v="184" actId="14826"/>
          <ac:picMkLst>
            <pc:docMk/>
            <pc:sldMk cId="4069703007" sldId="2059"/>
            <ac:picMk id="7" creationId="{BF7B6ADE-37AC-AC45-E76F-8E8FF40DBDB7}"/>
          </ac:picMkLst>
        </pc:picChg>
      </pc:sldChg>
      <pc:sldChg chg="modSp add del">
        <pc:chgData name="Bérengère de Germiny" userId="19d4f272-f616-4b2b-a134-fb35725a2de1" providerId="ADAL" clId="{56F0642B-1A1C-42E2-BD55-EED6A749F781}" dt="2023-01-04T14:15:15.238" v="188" actId="14826"/>
        <pc:sldMkLst>
          <pc:docMk/>
          <pc:sldMk cId="1536199110" sldId="2060"/>
        </pc:sldMkLst>
        <pc:picChg chg="mod">
          <ac:chgData name="Bérengère de Germiny" userId="19d4f272-f616-4b2b-a134-fb35725a2de1" providerId="ADAL" clId="{56F0642B-1A1C-42E2-BD55-EED6A749F781}" dt="2023-01-04T14:15:07.196" v="186" actId="14826"/>
          <ac:picMkLst>
            <pc:docMk/>
            <pc:sldMk cId="1536199110" sldId="2060"/>
            <ac:picMk id="3" creationId="{0FC7D0AD-F328-3C7C-F84C-181AF10CFD69}"/>
          </ac:picMkLst>
        </pc:picChg>
        <pc:picChg chg="mod">
          <ac:chgData name="Bérengère de Germiny" userId="19d4f272-f616-4b2b-a134-fb35725a2de1" providerId="ADAL" clId="{56F0642B-1A1C-42E2-BD55-EED6A749F781}" dt="2023-01-04T14:15:10.965" v="187" actId="14826"/>
          <ac:picMkLst>
            <pc:docMk/>
            <pc:sldMk cId="1536199110" sldId="2060"/>
            <ac:picMk id="6" creationId="{6AF1F985-D826-D9E9-2D51-6AA67A01C273}"/>
          </ac:picMkLst>
        </pc:picChg>
        <pc:picChg chg="mod">
          <ac:chgData name="Bérengère de Germiny" userId="19d4f272-f616-4b2b-a134-fb35725a2de1" providerId="ADAL" clId="{56F0642B-1A1C-42E2-BD55-EED6A749F781}" dt="2023-01-04T14:15:15.238" v="188" actId="14826"/>
          <ac:picMkLst>
            <pc:docMk/>
            <pc:sldMk cId="1536199110" sldId="2060"/>
            <ac:picMk id="8" creationId="{4E755E4E-39E0-AC71-9D66-AF90FE1E5333}"/>
          </ac:picMkLst>
        </pc:picChg>
      </pc:sldChg>
      <pc:sldChg chg="modSp add del">
        <pc:chgData name="Bérengère de Germiny" userId="19d4f272-f616-4b2b-a134-fb35725a2de1" providerId="ADAL" clId="{56F0642B-1A1C-42E2-BD55-EED6A749F781}" dt="2023-01-04T14:15:41.426" v="192" actId="14826"/>
        <pc:sldMkLst>
          <pc:docMk/>
          <pc:sldMk cId="1018895500" sldId="2061"/>
        </pc:sldMkLst>
        <pc:picChg chg="mod">
          <ac:chgData name="Bérengère de Germiny" userId="19d4f272-f616-4b2b-a134-fb35725a2de1" providerId="ADAL" clId="{56F0642B-1A1C-42E2-BD55-EED6A749F781}" dt="2023-01-04T14:15:25.186" v="189" actId="14826"/>
          <ac:picMkLst>
            <pc:docMk/>
            <pc:sldMk cId="1018895500" sldId="2061"/>
            <ac:picMk id="3" creationId="{6C089F7E-E630-A5C1-C9A6-7C9DB168865D}"/>
          </ac:picMkLst>
        </pc:picChg>
        <pc:picChg chg="mod">
          <ac:chgData name="Bérengère de Germiny" userId="19d4f272-f616-4b2b-a134-fb35725a2de1" providerId="ADAL" clId="{56F0642B-1A1C-42E2-BD55-EED6A749F781}" dt="2023-01-04T14:15:30.757" v="190" actId="14826"/>
          <ac:picMkLst>
            <pc:docMk/>
            <pc:sldMk cId="1018895500" sldId="2061"/>
            <ac:picMk id="6" creationId="{C5FDAEC8-2336-7A6F-50BB-7BC3D442F026}"/>
          </ac:picMkLst>
        </pc:picChg>
        <pc:picChg chg="mod">
          <ac:chgData name="Bérengère de Germiny" userId="19d4f272-f616-4b2b-a134-fb35725a2de1" providerId="ADAL" clId="{56F0642B-1A1C-42E2-BD55-EED6A749F781}" dt="2023-01-04T14:15:35.355" v="191" actId="14826"/>
          <ac:picMkLst>
            <pc:docMk/>
            <pc:sldMk cId="1018895500" sldId="2061"/>
            <ac:picMk id="8" creationId="{CFD11AB2-1368-0280-9932-7388F22010D4}"/>
          </ac:picMkLst>
        </pc:picChg>
        <pc:picChg chg="mod">
          <ac:chgData name="Bérengère de Germiny" userId="19d4f272-f616-4b2b-a134-fb35725a2de1" providerId="ADAL" clId="{56F0642B-1A1C-42E2-BD55-EED6A749F781}" dt="2023-01-04T14:15:41.426" v="192" actId="14826"/>
          <ac:picMkLst>
            <pc:docMk/>
            <pc:sldMk cId="1018895500" sldId="2061"/>
            <ac:picMk id="10" creationId="{56EA85D9-3FF0-FD38-5773-C4FA86D36DFC}"/>
          </ac:picMkLst>
        </pc:picChg>
      </pc:sldChg>
      <pc:sldChg chg="modSp add del">
        <pc:chgData name="Bérengère de Germiny" userId="19d4f272-f616-4b2b-a134-fb35725a2de1" providerId="ADAL" clId="{56F0642B-1A1C-42E2-BD55-EED6A749F781}" dt="2023-01-04T14:16:04.942" v="196" actId="14826"/>
        <pc:sldMkLst>
          <pc:docMk/>
          <pc:sldMk cId="867383024" sldId="2062"/>
        </pc:sldMkLst>
        <pc:picChg chg="mod">
          <ac:chgData name="Bérengère de Germiny" userId="19d4f272-f616-4b2b-a134-fb35725a2de1" providerId="ADAL" clId="{56F0642B-1A1C-42E2-BD55-EED6A749F781}" dt="2023-01-04T14:15:54.115" v="193" actId="14826"/>
          <ac:picMkLst>
            <pc:docMk/>
            <pc:sldMk cId="867383024" sldId="2062"/>
            <ac:picMk id="3" creationId="{75F180A7-E8D9-825D-6EC5-8FE68579C885}"/>
          </ac:picMkLst>
        </pc:picChg>
        <pc:picChg chg="mod">
          <ac:chgData name="Bérengère de Germiny" userId="19d4f272-f616-4b2b-a134-fb35725a2de1" providerId="ADAL" clId="{56F0642B-1A1C-42E2-BD55-EED6A749F781}" dt="2023-01-04T14:15:57.799" v="194" actId="14826"/>
          <ac:picMkLst>
            <pc:docMk/>
            <pc:sldMk cId="867383024" sldId="2062"/>
            <ac:picMk id="6" creationId="{BEC43F3A-EF14-8214-9D94-E904B648564D}"/>
          </ac:picMkLst>
        </pc:picChg>
        <pc:picChg chg="mod">
          <ac:chgData name="Bérengère de Germiny" userId="19d4f272-f616-4b2b-a134-fb35725a2de1" providerId="ADAL" clId="{56F0642B-1A1C-42E2-BD55-EED6A749F781}" dt="2023-01-04T14:16:01.581" v="195" actId="14826"/>
          <ac:picMkLst>
            <pc:docMk/>
            <pc:sldMk cId="867383024" sldId="2062"/>
            <ac:picMk id="8" creationId="{4529B771-2BAF-906E-C9A3-14635A790A6E}"/>
          </ac:picMkLst>
        </pc:picChg>
        <pc:picChg chg="mod">
          <ac:chgData name="Bérengère de Germiny" userId="19d4f272-f616-4b2b-a134-fb35725a2de1" providerId="ADAL" clId="{56F0642B-1A1C-42E2-BD55-EED6A749F781}" dt="2023-01-04T14:16:04.942" v="196" actId="14826"/>
          <ac:picMkLst>
            <pc:docMk/>
            <pc:sldMk cId="867383024" sldId="2062"/>
            <ac:picMk id="10" creationId="{6DBC7DA7-AC6D-77B4-E0E3-ACAA252BB1AE}"/>
          </ac:picMkLst>
        </pc:picChg>
      </pc:sldChg>
      <pc:sldChg chg="modSp add del">
        <pc:chgData name="Bérengère de Germiny" userId="19d4f272-f616-4b2b-a134-fb35725a2de1" providerId="ADAL" clId="{56F0642B-1A1C-42E2-BD55-EED6A749F781}" dt="2023-01-04T14:16:17.358" v="199" actId="14826"/>
        <pc:sldMkLst>
          <pc:docMk/>
          <pc:sldMk cId="1184631513" sldId="2063"/>
        </pc:sldMkLst>
        <pc:picChg chg="mod">
          <ac:chgData name="Bérengère de Germiny" userId="19d4f272-f616-4b2b-a134-fb35725a2de1" providerId="ADAL" clId="{56F0642B-1A1C-42E2-BD55-EED6A749F781}" dt="2023-01-04T14:16:10.827" v="197" actId="14826"/>
          <ac:picMkLst>
            <pc:docMk/>
            <pc:sldMk cId="1184631513" sldId="2063"/>
            <ac:picMk id="3" creationId="{BE2162E6-1ED3-F367-4418-7BD052762717}"/>
          </ac:picMkLst>
        </pc:picChg>
        <pc:picChg chg="mod">
          <ac:chgData name="Bérengère de Germiny" userId="19d4f272-f616-4b2b-a134-fb35725a2de1" providerId="ADAL" clId="{56F0642B-1A1C-42E2-BD55-EED6A749F781}" dt="2023-01-04T14:16:14.050" v="198" actId="14826"/>
          <ac:picMkLst>
            <pc:docMk/>
            <pc:sldMk cId="1184631513" sldId="2063"/>
            <ac:picMk id="8" creationId="{40CEC85C-37C4-7BC6-4927-9309E912F10E}"/>
          </ac:picMkLst>
        </pc:picChg>
        <pc:picChg chg="mod">
          <ac:chgData name="Bérengère de Germiny" userId="19d4f272-f616-4b2b-a134-fb35725a2de1" providerId="ADAL" clId="{56F0642B-1A1C-42E2-BD55-EED6A749F781}" dt="2023-01-04T14:16:17.358" v="199" actId="14826"/>
          <ac:picMkLst>
            <pc:docMk/>
            <pc:sldMk cId="1184631513" sldId="2063"/>
            <ac:picMk id="10" creationId="{7C6CA550-1165-15C8-18BC-EB8A5FC89807}"/>
          </ac:picMkLst>
        </pc:picChg>
      </pc:sldChg>
      <pc:sldChg chg="modSp add del">
        <pc:chgData name="Bérengère de Germiny" userId="19d4f272-f616-4b2b-a134-fb35725a2de1" providerId="ADAL" clId="{56F0642B-1A1C-42E2-BD55-EED6A749F781}" dt="2023-01-04T14:16:37.526" v="203" actId="14826"/>
        <pc:sldMkLst>
          <pc:docMk/>
          <pc:sldMk cId="1490223218" sldId="2064"/>
        </pc:sldMkLst>
        <pc:picChg chg="mod">
          <ac:chgData name="Bérengère de Germiny" userId="19d4f272-f616-4b2b-a134-fb35725a2de1" providerId="ADAL" clId="{56F0642B-1A1C-42E2-BD55-EED6A749F781}" dt="2023-01-04T14:16:25.136" v="200" actId="14826"/>
          <ac:picMkLst>
            <pc:docMk/>
            <pc:sldMk cId="1490223218" sldId="2064"/>
            <ac:picMk id="3" creationId="{8C6D8EB1-3C75-07E8-7119-879F51D2EFDD}"/>
          </ac:picMkLst>
        </pc:picChg>
        <pc:picChg chg="mod">
          <ac:chgData name="Bérengère de Germiny" userId="19d4f272-f616-4b2b-a134-fb35725a2de1" providerId="ADAL" clId="{56F0642B-1A1C-42E2-BD55-EED6A749F781}" dt="2023-01-04T14:16:28.996" v="201" actId="14826"/>
          <ac:picMkLst>
            <pc:docMk/>
            <pc:sldMk cId="1490223218" sldId="2064"/>
            <ac:picMk id="6" creationId="{F3725628-2E89-A657-3AA9-E9EA668B8E60}"/>
          </ac:picMkLst>
        </pc:picChg>
        <pc:picChg chg="mod">
          <ac:chgData name="Bérengère de Germiny" userId="19d4f272-f616-4b2b-a134-fb35725a2de1" providerId="ADAL" clId="{56F0642B-1A1C-42E2-BD55-EED6A749F781}" dt="2023-01-04T14:16:33.925" v="202" actId="14826"/>
          <ac:picMkLst>
            <pc:docMk/>
            <pc:sldMk cId="1490223218" sldId="2064"/>
            <ac:picMk id="8" creationId="{7E7B5B7C-A4C7-C00C-47DE-2D453DB520CE}"/>
          </ac:picMkLst>
        </pc:picChg>
        <pc:picChg chg="mod">
          <ac:chgData name="Bérengère de Germiny" userId="19d4f272-f616-4b2b-a134-fb35725a2de1" providerId="ADAL" clId="{56F0642B-1A1C-42E2-BD55-EED6A749F781}" dt="2023-01-04T14:16:37.526" v="203" actId="14826"/>
          <ac:picMkLst>
            <pc:docMk/>
            <pc:sldMk cId="1490223218" sldId="2064"/>
            <ac:picMk id="12" creationId="{990373A4-5EC9-A787-B06F-934459999FA2}"/>
          </ac:picMkLst>
        </pc:picChg>
      </pc:sldChg>
      <pc:sldChg chg="addSp delSp modSp add mod ord">
        <pc:chgData name="Bérengère de Germiny" userId="19d4f272-f616-4b2b-a134-fb35725a2de1" providerId="ADAL" clId="{56F0642B-1A1C-42E2-BD55-EED6A749F781}" dt="2023-01-04T15:41:52.557" v="633" actId="20577"/>
        <pc:sldMkLst>
          <pc:docMk/>
          <pc:sldMk cId="2026580978" sldId="2065"/>
        </pc:sldMkLst>
        <pc:spChg chg="add mod">
          <ac:chgData name="Bérengère de Germiny" userId="19d4f272-f616-4b2b-a134-fb35725a2de1" providerId="ADAL" clId="{56F0642B-1A1C-42E2-BD55-EED6A749F781}" dt="2023-01-04T15:03:15.236" v="499" actId="1076"/>
          <ac:spMkLst>
            <pc:docMk/>
            <pc:sldMk cId="2026580978" sldId="2065"/>
            <ac:spMk id="2" creationId="{5AD6A1A9-FA91-61DB-3AFD-D250DA170761}"/>
          </ac:spMkLst>
        </pc:spChg>
        <pc:spChg chg="add mod">
          <ac:chgData name="Bérengère de Germiny" userId="19d4f272-f616-4b2b-a134-fb35725a2de1" providerId="ADAL" clId="{56F0642B-1A1C-42E2-BD55-EED6A749F781}" dt="2023-01-04T15:41:52.557" v="633" actId="20577"/>
          <ac:spMkLst>
            <pc:docMk/>
            <pc:sldMk cId="2026580978" sldId="2065"/>
            <ac:spMk id="3" creationId="{011D687B-34A9-2555-F0CE-571DFCB164C9}"/>
          </ac:spMkLst>
        </pc:spChg>
        <pc:spChg chg="del mod">
          <ac:chgData name="Bérengère de Germiny" userId="19d4f272-f616-4b2b-a134-fb35725a2de1" providerId="ADAL" clId="{56F0642B-1A1C-42E2-BD55-EED6A749F781}" dt="2023-01-04T14:44:27.699" v="286" actId="478"/>
          <ac:spMkLst>
            <pc:docMk/>
            <pc:sldMk cId="2026580978" sldId="2065"/>
            <ac:spMk id="4" creationId="{3C825AB2-F026-4BEC-A97B-5ECF59442FCD}"/>
          </ac:spMkLst>
        </pc:spChg>
      </pc:sldChg>
      <pc:sldChg chg="del">
        <pc:chgData name="Bérengère de Germiny" userId="19d4f272-f616-4b2b-a134-fb35725a2de1" providerId="ADAL" clId="{56F0642B-1A1C-42E2-BD55-EED6A749F781}" dt="2023-01-04T11:32:14.654" v="0" actId="47"/>
        <pc:sldMkLst>
          <pc:docMk/>
          <pc:sldMk cId="3484587798" sldId="2065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442650449" sldId="2066"/>
        </pc:sldMkLst>
      </pc:sldChg>
      <pc:sldChg chg="modSp add mod ord">
        <pc:chgData name="Bérengère de Germiny" userId="19d4f272-f616-4b2b-a134-fb35725a2de1" providerId="ADAL" clId="{56F0642B-1A1C-42E2-BD55-EED6A749F781}" dt="2023-01-04T15:55:13.181" v="1239" actId="113"/>
        <pc:sldMkLst>
          <pc:docMk/>
          <pc:sldMk cId="3547418318" sldId="2066"/>
        </pc:sldMkLst>
        <pc:spChg chg="mod">
          <ac:chgData name="Bérengère de Germiny" userId="19d4f272-f616-4b2b-a134-fb35725a2de1" providerId="ADAL" clId="{56F0642B-1A1C-42E2-BD55-EED6A749F781}" dt="2023-01-04T15:42:07.096" v="645" actId="20577"/>
          <ac:spMkLst>
            <pc:docMk/>
            <pc:sldMk cId="3547418318" sldId="2066"/>
            <ac:spMk id="2" creationId="{5AD6A1A9-FA91-61DB-3AFD-D250DA170761}"/>
          </ac:spMkLst>
        </pc:spChg>
        <pc:spChg chg="mod">
          <ac:chgData name="Bérengère de Germiny" userId="19d4f272-f616-4b2b-a134-fb35725a2de1" providerId="ADAL" clId="{56F0642B-1A1C-42E2-BD55-EED6A749F781}" dt="2023-01-04T15:55:13.181" v="1239" actId="113"/>
          <ac:spMkLst>
            <pc:docMk/>
            <pc:sldMk cId="3547418318" sldId="2066"/>
            <ac:spMk id="3" creationId="{011D687B-34A9-2555-F0CE-571DFCB164C9}"/>
          </ac:spMkLst>
        </pc:spChg>
      </pc:sldChg>
      <pc:sldChg chg="add del">
        <pc:chgData name="Bérengère de Germiny" userId="19d4f272-f616-4b2b-a134-fb35725a2de1" providerId="ADAL" clId="{56F0642B-1A1C-42E2-BD55-EED6A749F781}" dt="2023-01-04T14:14:58.242" v="185" actId="47"/>
        <pc:sldMkLst>
          <pc:docMk/>
          <pc:sldMk cId="3062178492" sldId="2067"/>
        </pc:sldMkLst>
      </pc:sldChg>
      <pc:sldChg chg="addSp delSp modSp add mod ord">
        <pc:chgData name="Bérengère de Germiny" userId="19d4f272-f616-4b2b-a134-fb35725a2de1" providerId="ADAL" clId="{56F0642B-1A1C-42E2-BD55-EED6A749F781}" dt="2023-01-04T15:39:02.641" v="602" actId="14100"/>
        <pc:sldMkLst>
          <pc:docMk/>
          <pc:sldMk cId="3885845567" sldId="2067"/>
        </pc:sldMkLst>
        <pc:picChg chg="add mod modCrop">
          <ac:chgData name="Bérengère de Germiny" userId="19d4f272-f616-4b2b-a134-fb35725a2de1" providerId="ADAL" clId="{56F0642B-1A1C-42E2-BD55-EED6A749F781}" dt="2023-01-04T15:38:59.937" v="601" actId="732"/>
          <ac:picMkLst>
            <pc:docMk/>
            <pc:sldMk cId="3885845567" sldId="2067"/>
            <ac:picMk id="3" creationId="{7CC009EF-5605-4118-4095-C6AE54C9D9A0}"/>
          </ac:picMkLst>
        </pc:picChg>
        <pc:picChg chg="add del">
          <ac:chgData name="Bérengère de Germiny" userId="19d4f272-f616-4b2b-a134-fb35725a2de1" providerId="ADAL" clId="{56F0642B-1A1C-42E2-BD55-EED6A749F781}" dt="2023-01-04T15:37:47.279" v="583" actId="478"/>
          <ac:picMkLst>
            <pc:docMk/>
            <pc:sldMk cId="3885845567" sldId="2067"/>
            <ac:picMk id="6" creationId="{0AB7EE61-C06B-8320-FDCF-B199A8C576E1}"/>
          </ac:picMkLst>
        </pc:picChg>
        <pc:picChg chg="add del mod">
          <ac:chgData name="Bérengère de Germiny" userId="19d4f272-f616-4b2b-a134-fb35725a2de1" providerId="ADAL" clId="{56F0642B-1A1C-42E2-BD55-EED6A749F781}" dt="2023-01-04T15:38:13.213" v="586" actId="478"/>
          <ac:picMkLst>
            <pc:docMk/>
            <pc:sldMk cId="3885845567" sldId="2067"/>
            <ac:picMk id="8" creationId="{08C4B289-C09C-478F-5691-0D3AFB0F9910}"/>
          </ac:picMkLst>
        </pc:picChg>
        <pc:picChg chg="add mod modCrop">
          <ac:chgData name="Bérengère de Germiny" userId="19d4f272-f616-4b2b-a134-fb35725a2de1" providerId="ADAL" clId="{56F0642B-1A1C-42E2-BD55-EED6A749F781}" dt="2023-01-04T15:39:02.641" v="602" actId="14100"/>
          <ac:picMkLst>
            <pc:docMk/>
            <pc:sldMk cId="3885845567" sldId="2067"/>
            <ac:picMk id="9" creationId="{E4C12938-7881-BC43-9265-1994C39980D8}"/>
          </ac:picMkLst>
        </pc:picChg>
      </pc:sldChg>
      <pc:sldChg chg="addSp delSp modSp add mod">
        <pc:chgData name="Bérengère de Germiny" userId="19d4f272-f616-4b2b-a134-fb35725a2de1" providerId="ADAL" clId="{56F0642B-1A1C-42E2-BD55-EED6A749F781}" dt="2023-01-04T15:40:19.541" v="623" actId="1076"/>
        <pc:sldMkLst>
          <pc:docMk/>
          <pc:sldMk cId="3229735918" sldId="2068"/>
        </pc:sldMkLst>
        <pc:picChg chg="del">
          <ac:chgData name="Bérengère de Germiny" userId="19d4f272-f616-4b2b-a134-fb35725a2de1" providerId="ADAL" clId="{56F0642B-1A1C-42E2-BD55-EED6A749F781}" dt="2023-01-04T15:39:17.897" v="604" actId="478"/>
          <ac:picMkLst>
            <pc:docMk/>
            <pc:sldMk cId="3229735918" sldId="2068"/>
            <ac:picMk id="3" creationId="{7CC009EF-5605-4118-4095-C6AE54C9D9A0}"/>
          </ac:picMkLst>
        </pc:picChg>
        <pc:picChg chg="add mod modCrop">
          <ac:chgData name="Bérengère de Germiny" userId="19d4f272-f616-4b2b-a134-fb35725a2de1" providerId="ADAL" clId="{56F0642B-1A1C-42E2-BD55-EED6A749F781}" dt="2023-01-04T15:40:18.372" v="622" actId="1076"/>
          <ac:picMkLst>
            <pc:docMk/>
            <pc:sldMk cId="3229735918" sldId="2068"/>
            <ac:picMk id="4" creationId="{A7DA540A-549F-82B4-3B54-2C1D9D669C1B}"/>
          </ac:picMkLst>
        </pc:picChg>
        <pc:picChg chg="add mod modCrop">
          <ac:chgData name="Bérengère de Germiny" userId="19d4f272-f616-4b2b-a134-fb35725a2de1" providerId="ADAL" clId="{56F0642B-1A1C-42E2-BD55-EED6A749F781}" dt="2023-01-04T15:40:19.541" v="623" actId="1076"/>
          <ac:picMkLst>
            <pc:docMk/>
            <pc:sldMk cId="3229735918" sldId="2068"/>
            <ac:picMk id="6" creationId="{C82BBAC6-7973-96FC-FA90-FE0574E7DFD0}"/>
          </ac:picMkLst>
        </pc:picChg>
        <pc:picChg chg="del">
          <ac:chgData name="Bérengère de Germiny" userId="19d4f272-f616-4b2b-a134-fb35725a2de1" providerId="ADAL" clId="{56F0642B-1A1C-42E2-BD55-EED6A749F781}" dt="2023-01-04T15:39:18.409" v="605" actId="478"/>
          <ac:picMkLst>
            <pc:docMk/>
            <pc:sldMk cId="3229735918" sldId="2068"/>
            <ac:picMk id="9" creationId="{E4C12938-7881-BC43-9265-1994C39980D8}"/>
          </ac:picMkLst>
        </pc:picChg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3270892775" sldId="2068"/>
        </pc:sldMkLst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3990626" sldId="2069"/>
        </pc:sldMkLst>
      </pc:sldChg>
      <pc:sldChg chg="addSp add mod">
        <pc:chgData name="Bérengère de Germiny" userId="19d4f272-f616-4b2b-a134-fb35725a2de1" providerId="ADAL" clId="{56F0642B-1A1C-42E2-BD55-EED6A749F781}" dt="2023-01-04T17:23:15.430" v="1246" actId="22"/>
        <pc:sldMkLst>
          <pc:docMk/>
          <pc:sldMk cId="3567271743" sldId="2069"/>
        </pc:sldMkLst>
        <pc:picChg chg="add">
          <ac:chgData name="Bérengère de Germiny" userId="19d4f272-f616-4b2b-a134-fb35725a2de1" providerId="ADAL" clId="{56F0642B-1A1C-42E2-BD55-EED6A749F781}" dt="2023-01-04T17:23:15.430" v="1246" actId="22"/>
          <ac:picMkLst>
            <pc:docMk/>
            <pc:sldMk cId="3567271743" sldId="2069"/>
            <ac:picMk id="3" creationId="{840B2146-C8BE-ABF2-FFF4-75257088F0EF}"/>
          </ac:picMkLst>
        </pc:picChg>
      </pc:sldChg>
      <pc:sldChg chg="addSp add mod replId">
        <pc:chgData name="Bérengère de Germiny" userId="19d4f272-f616-4b2b-a134-fb35725a2de1" providerId="ADAL" clId="{56F0642B-1A1C-42E2-BD55-EED6A749F781}" dt="2023-01-04T17:23:39.391" v="1247" actId="22"/>
        <pc:sldMkLst>
          <pc:docMk/>
          <pc:sldMk cId="2703104736" sldId="2070"/>
        </pc:sldMkLst>
        <pc:picChg chg="add">
          <ac:chgData name="Bérengère de Germiny" userId="19d4f272-f616-4b2b-a134-fb35725a2de1" providerId="ADAL" clId="{56F0642B-1A1C-42E2-BD55-EED6A749F781}" dt="2023-01-04T17:23:39.391" v="1247" actId="22"/>
          <ac:picMkLst>
            <pc:docMk/>
            <pc:sldMk cId="2703104736" sldId="2070"/>
            <ac:picMk id="3" creationId="{8E7D2209-C23B-B734-C340-FC9169C460C0}"/>
          </ac:picMkLst>
        </pc:picChg>
      </pc:sldChg>
      <pc:sldChg chg="del">
        <pc:chgData name="Bérengère de Germiny" userId="19d4f272-f616-4b2b-a134-fb35725a2de1" providerId="ADAL" clId="{56F0642B-1A1C-42E2-BD55-EED6A749F781}" dt="2023-01-04T11:32:36.423" v="1" actId="47"/>
        <pc:sldMkLst>
          <pc:docMk/>
          <pc:sldMk cId="3443847533" sldId="2070"/>
        </pc:sldMkLst>
      </pc:sldChg>
      <pc:sldChg chg="addSp add mod">
        <pc:chgData name="Bérengère de Germiny" userId="19d4f272-f616-4b2b-a134-fb35725a2de1" providerId="ADAL" clId="{56F0642B-1A1C-42E2-BD55-EED6A749F781}" dt="2023-01-04T17:24:03.599" v="1248" actId="22"/>
        <pc:sldMkLst>
          <pc:docMk/>
          <pc:sldMk cId="542710721" sldId="2071"/>
        </pc:sldMkLst>
        <pc:picChg chg="add">
          <ac:chgData name="Bérengère de Germiny" userId="19d4f272-f616-4b2b-a134-fb35725a2de1" providerId="ADAL" clId="{56F0642B-1A1C-42E2-BD55-EED6A749F781}" dt="2023-01-04T17:24:03.599" v="1248" actId="22"/>
          <ac:picMkLst>
            <pc:docMk/>
            <pc:sldMk cId="542710721" sldId="2071"/>
            <ac:picMk id="3" creationId="{E1A81C73-5C91-190B-B553-8313084CC461}"/>
          </ac:picMkLst>
        </pc:picChg>
      </pc:sldChg>
      <pc:sldChg chg="addSp modSp add mod replId">
        <pc:chgData name="Bérengère de Germiny" userId="19d4f272-f616-4b2b-a134-fb35725a2de1" providerId="ADAL" clId="{56F0642B-1A1C-42E2-BD55-EED6A749F781}" dt="2023-01-04T17:24:32.390" v="1253" actId="12788"/>
        <pc:sldMkLst>
          <pc:docMk/>
          <pc:sldMk cId="1739462050" sldId="2072"/>
        </pc:sldMkLst>
        <pc:picChg chg="add mod modCrop">
          <ac:chgData name="Bérengère de Germiny" userId="19d4f272-f616-4b2b-a134-fb35725a2de1" providerId="ADAL" clId="{56F0642B-1A1C-42E2-BD55-EED6A749F781}" dt="2023-01-04T17:24:32.390" v="1253" actId="12788"/>
          <ac:picMkLst>
            <pc:docMk/>
            <pc:sldMk cId="1739462050" sldId="2072"/>
            <ac:picMk id="3" creationId="{CE2D33DC-A932-16D6-307B-0FD0B32B7755}"/>
          </ac:picMkLst>
        </pc:picChg>
      </pc:sldChg>
      <pc:sldChg chg="modSp add mod">
        <pc:chgData name="Bérengère de Germiny" userId="19d4f272-f616-4b2b-a134-fb35725a2de1" providerId="ADAL" clId="{56F0642B-1A1C-42E2-BD55-EED6A749F781}" dt="2023-01-04T15:55:49.417" v="1242" actId="5793"/>
        <pc:sldMkLst>
          <pc:docMk/>
          <pc:sldMk cId="2615163787" sldId="2073"/>
        </pc:sldMkLst>
        <pc:spChg chg="mod">
          <ac:chgData name="Bérengère de Germiny" userId="19d4f272-f616-4b2b-a134-fb35725a2de1" providerId="ADAL" clId="{56F0642B-1A1C-42E2-BD55-EED6A749F781}" dt="2023-01-04T15:55:49.417" v="1242" actId="5793"/>
          <ac:spMkLst>
            <pc:docMk/>
            <pc:sldMk cId="2615163787" sldId="2073"/>
            <ac:spMk id="3" creationId="{011D687B-34A9-2555-F0CE-571DFCB164C9}"/>
          </ac:spMkLst>
        </pc:spChg>
      </pc:sldChg>
      <pc:sldChg chg="modSp add mod">
        <pc:chgData name="Bérengère de Germiny" userId="19d4f272-f616-4b2b-a134-fb35725a2de1" providerId="ADAL" clId="{56F0642B-1A1C-42E2-BD55-EED6A749F781}" dt="2023-01-05T09:27:53.413" v="1338" actId="20577"/>
        <pc:sldMkLst>
          <pc:docMk/>
          <pc:sldMk cId="208086405" sldId="2074"/>
        </pc:sldMkLst>
        <pc:spChg chg="mod">
          <ac:chgData name="Bérengère de Germiny" userId="19d4f272-f616-4b2b-a134-fb35725a2de1" providerId="ADAL" clId="{56F0642B-1A1C-42E2-BD55-EED6A749F781}" dt="2023-01-04T15:43:33.914" v="693" actId="20577"/>
          <ac:spMkLst>
            <pc:docMk/>
            <pc:sldMk cId="208086405" sldId="2074"/>
            <ac:spMk id="2" creationId="{5AD6A1A9-FA91-61DB-3AFD-D250DA170761}"/>
          </ac:spMkLst>
        </pc:spChg>
        <pc:spChg chg="mod">
          <ac:chgData name="Bérengère de Germiny" userId="19d4f272-f616-4b2b-a134-fb35725a2de1" providerId="ADAL" clId="{56F0642B-1A1C-42E2-BD55-EED6A749F781}" dt="2023-01-05T09:27:53.413" v="1338" actId="20577"/>
          <ac:spMkLst>
            <pc:docMk/>
            <pc:sldMk cId="208086405" sldId="2074"/>
            <ac:spMk id="3" creationId="{011D687B-34A9-2555-F0CE-571DFCB164C9}"/>
          </ac:spMkLst>
        </pc:spChg>
      </pc:sldChg>
    </pc:docChg>
  </pc:docChgLst>
  <pc:docChgLst>
    <pc:chgData name="Aude Alario" userId="89ebcabbf4aa8d85" providerId="LiveId" clId="{FAF183D5-112F-47FA-B5AA-CDC4F85A8C0A}"/>
    <pc:docChg chg="undo custSel addSld delSld modSld sldOrd">
      <pc:chgData name="Aude Alario" userId="89ebcabbf4aa8d85" providerId="LiveId" clId="{FAF183D5-112F-47FA-B5AA-CDC4F85A8C0A}" dt="2023-02-07T12:17:14.391" v="743" actId="20577"/>
      <pc:docMkLst>
        <pc:docMk/>
      </pc:docMkLst>
      <pc:sldChg chg="modSp mod">
        <pc:chgData name="Aude Alario" userId="89ebcabbf4aa8d85" providerId="LiveId" clId="{FAF183D5-112F-47FA-B5AA-CDC4F85A8C0A}" dt="2023-02-07T12:17:14.391" v="743" actId="20577"/>
        <pc:sldMkLst>
          <pc:docMk/>
          <pc:sldMk cId="1438617308" sldId="2015"/>
        </pc:sldMkLst>
        <pc:spChg chg="mod">
          <ac:chgData name="Aude Alario" userId="89ebcabbf4aa8d85" providerId="LiveId" clId="{FAF183D5-112F-47FA-B5AA-CDC4F85A8C0A}" dt="2023-02-07T12:17:14.391" v="743" actId="20577"/>
          <ac:spMkLst>
            <pc:docMk/>
            <pc:sldMk cId="1438617308" sldId="2015"/>
            <ac:spMk id="4" creationId="{3C825AB2-F026-4BEC-A97B-5ECF59442FCD}"/>
          </ac:spMkLst>
        </pc:spChg>
      </pc:sldChg>
      <pc:sldChg chg="addSp delSp mod ord">
        <pc:chgData name="Aude Alario" userId="89ebcabbf4aa8d85" providerId="LiveId" clId="{FAF183D5-112F-47FA-B5AA-CDC4F85A8C0A}" dt="2023-02-07T11:51:36.304" v="51"/>
        <pc:sldMkLst>
          <pc:docMk/>
          <pc:sldMk cId="2469864759" sldId="2016"/>
        </pc:sldMkLst>
        <pc:picChg chg="add">
          <ac:chgData name="Aude Alario" userId="89ebcabbf4aa8d85" providerId="LiveId" clId="{FAF183D5-112F-47FA-B5AA-CDC4F85A8C0A}" dt="2023-02-07T11:49:57.372" v="45" actId="22"/>
          <ac:picMkLst>
            <pc:docMk/>
            <pc:sldMk cId="2469864759" sldId="2016"/>
            <ac:picMk id="3" creationId="{6D114E4D-7CE8-200B-763C-DEABFEAB5DE0}"/>
          </ac:picMkLst>
        </pc:picChg>
        <pc:picChg chg="del">
          <ac:chgData name="Aude Alario" userId="89ebcabbf4aa8d85" providerId="LiveId" clId="{FAF183D5-112F-47FA-B5AA-CDC4F85A8C0A}" dt="2023-02-07T11:49:19.358" v="33" actId="478"/>
          <ac:picMkLst>
            <pc:docMk/>
            <pc:sldMk cId="2469864759" sldId="2016"/>
            <ac:picMk id="16" creationId="{CF031B87-BDCF-5C7D-C887-6782F2138371}"/>
          </ac:picMkLst>
        </pc:picChg>
      </pc:sldChg>
      <pc:sldChg chg="del">
        <pc:chgData name="Aude Alario" userId="89ebcabbf4aa8d85" providerId="LiveId" clId="{FAF183D5-112F-47FA-B5AA-CDC4F85A8C0A}" dt="2023-02-07T11:49:17.103" v="31" actId="47"/>
        <pc:sldMkLst>
          <pc:docMk/>
          <pc:sldMk cId="2974957700" sldId="2052"/>
        </pc:sldMkLst>
      </pc:sldChg>
      <pc:sldChg chg="del">
        <pc:chgData name="Aude Alario" userId="89ebcabbf4aa8d85" providerId="LiveId" clId="{FAF183D5-112F-47FA-B5AA-CDC4F85A8C0A}" dt="2023-02-07T11:49:16.773" v="30" actId="47"/>
        <pc:sldMkLst>
          <pc:docMk/>
          <pc:sldMk cId="981711435" sldId="2058"/>
        </pc:sldMkLst>
      </pc:sldChg>
      <pc:sldChg chg="modSp mod">
        <pc:chgData name="Aude Alario" userId="89ebcabbf4aa8d85" providerId="LiveId" clId="{FAF183D5-112F-47FA-B5AA-CDC4F85A8C0A}" dt="2023-02-07T11:49:04.412" v="1" actId="20577"/>
        <pc:sldMkLst>
          <pc:docMk/>
          <pc:sldMk cId="2881246583" sldId="2076"/>
        </pc:sldMkLst>
        <pc:spChg chg="mod">
          <ac:chgData name="Aude Alario" userId="89ebcabbf4aa8d85" providerId="LiveId" clId="{FAF183D5-112F-47FA-B5AA-CDC4F85A8C0A}" dt="2023-02-07T11:49:04.412" v="1" actId="20577"/>
          <ac:spMkLst>
            <pc:docMk/>
            <pc:sldMk cId="2881246583" sldId="2076"/>
            <ac:spMk id="4" creationId="{3C825AB2-F026-4BEC-A97B-5ECF59442FCD}"/>
          </ac:spMkLst>
        </pc:spChg>
      </pc:sldChg>
      <pc:sldChg chg="del">
        <pc:chgData name="Aude Alario" userId="89ebcabbf4aa8d85" providerId="LiveId" clId="{FAF183D5-112F-47FA-B5AA-CDC4F85A8C0A}" dt="2023-02-07T11:49:17.479" v="32" actId="47"/>
        <pc:sldMkLst>
          <pc:docMk/>
          <pc:sldMk cId="3031175158" sldId="2077"/>
        </pc:sldMkLst>
      </pc:sldChg>
      <pc:sldChg chg="addSp add mod">
        <pc:chgData name="Aude Alario" userId="89ebcabbf4aa8d85" providerId="LiveId" clId="{FAF183D5-112F-47FA-B5AA-CDC4F85A8C0A}" dt="2023-02-07T11:50:57.060" v="46" actId="22"/>
        <pc:sldMkLst>
          <pc:docMk/>
          <pc:sldMk cId="3233176819" sldId="2077"/>
        </pc:sldMkLst>
        <pc:picChg chg="add">
          <ac:chgData name="Aude Alario" userId="89ebcabbf4aa8d85" providerId="LiveId" clId="{FAF183D5-112F-47FA-B5AA-CDC4F85A8C0A}" dt="2023-02-07T11:50:57.060" v="46" actId="22"/>
          <ac:picMkLst>
            <pc:docMk/>
            <pc:sldMk cId="3233176819" sldId="2077"/>
            <ac:picMk id="3" creationId="{164CA391-D642-DF5A-D835-91EF703DEED6}"/>
          </ac:picMkLst>
        </pc:picChg>
      </pc:sldChg>
      <pc:sldChg chg="del">
        <pc:chgData name="Aude Alario" userId="89ebcabbf4aa8d85" providerId="LiveId" clId="{FAF183D5-112F-47FA-B5AA-CDC4F85A8C0A}" dt="2023-02-07T11:49:15.595" v="26" actId="47"/>
        <pc:sldMkLst>
          <pc:docMk/>
          <pc:sldMk cId="1739074573" sldId="2078"/>
        </pc:sldMkLst>
      </pc:sldChg>
      <pc:sldChg chg="addSp add mod">
        <pc:chgData name="Aude Alario" userId="89ebcabbf4aa8d85" providerId="LiveId" clId="{FAF183D5-112F-47FA-B5AA-CDC4F85A8C0A}" dt="2023-02-07T11:51:33.096" v="49" actId="22"/>
        <pc:sldMkLst>
          <pc:docMk/>
          <pc:sldMk cId="3046966965" sldId="2078"/>
        </pc:sldMkLst>
        <pc:picChg chg="add">
          <ac:chgData name="Aude Alario" userId="89ebcabbf4aa8d85" providerId="LiveId" clId="{FAF183D5-112F-47FA-B5AA-CDC4F85A8C0A}" dt="2023-02-07T11:51:33.096" v="49" actId="22"/>
          <ac:picMkLst>
            <pc:docMk/>
            <pc:sldMk cId="3046966965" sldId="2078"/>
            <ac:picMk id="3" creationId="{CC3CE36C-7C37-78DE-DD39-0BB3F30E8CC8}"/>
          </ac:picMkLst>
        </pc:picChg>
      </pc:sldChg>
      <pc:sldChg chg="addSp modSp add mod">
        <pc:chgData name="Aude Alario" userId="89ebcabbf4aa8d85" providerId="LiveId" clId="{FAF183D5-112F-47FA-B5AA-CDC4F85A8C0A}" dt="2023-02-07T11:53:02.251" v="71" actId="20577"/>
        <pc:sldMkLst>
          <pc:docMk/>
          <pc:sldMk cId="2407657080" sldId="2079"/>
        </pc:sldMkLst>
        <pc:spChg chg="mod">
          <ac:chgData name="Aude Alario" userId="89ebcabbf4aa8d85" providerId="LiveId" clId="{FAF183D5-112F-47FA-B5AA-CDC4F85A8C0A}" dt="2023-02-07T11:53:02.251" v="71" actId="20577"/>
          <ac:spMkLst>
            <pc:docMk/>
            <pc:sldMk cId="2407657080" sldId="2079"/>
            <ac:spMk id="10" creationId="{D87D9DB0-B329-27E8-38DF-DDF65341DD6D}"/>
          </ac:spMkLst>
        </pc:spChg>
        <pc:picChg chg="add">
          <ac:chgData name="Aude Alario" userId="89ebcabbf4aa8d85" providerId="LiveId" clId="{FAF183D5-112F-47FA-B5AA-CDC4F85A8C0A}" dt="2023-02-07T11:52:15.768" v="52" actId="22"/>
          <ac:picMkLst>
            <pc:docMk/>
            <pc:sldMk cId="2407657080" sldId="2079"/>
            <ac:picMk id="3" creationId="{7535B692-2923-81CB-207B-95924856AA16}"/>
          </ac:picMkLst>
        </pc:picChg>
      </pc:sldChg>
      <pc:sldChg chg="addSp modSp add mod">
        <pc:chgData name="Aude Alario" userId="89ebcabbf4aa8d85" providerId="LiveId" clId="{FAF183D5-112F-47FA-B5AA-CDC4F85A8C0A}" dt="2023-02-07T11:55:21.943" v="109" actId="6549"/>
        <pc:sldMkLst>
          <pc:docMk/>
          <pc:sldMk cId="2646074784" sldId="2080"/>
        </pc:sldMkLst>
        <pc:spChg chg="mod">
          <ac:chgData name="Aude Alario" userId="89ebcabbf4aa8d85" providerId="LiveId" clId="{FAF183D5-112F-47FA-B5AA-CDC4F85A8C0A}" dt="2023-02-07T11:55:21.943" v="109" actId="6549"/>
          <ac:spMkLst>
            <pc:docMk/>
            <pc:sldMk cId="2646074784" sldId="2080"/>
            <ac:spMk id="10" creationId="{D87D9DB0-B329-27E8-38DF-DDF65341DD6D}"/>
          </ac:spMkLst>
        </pc:spChg>
        <pc:picChg chg="add">
          <ac:chgData name="Aude Alario" userId="89ebcabbf4aa8d85" providerId="LiveId" clId="{FAF183D5-112F-47FA-B5AA-CDC4F85A8C0A}" dt="2023-02-07T11:55:03.890" v="72" actId="22"/>
          <ac:picMkLst>
            <pc:docMk/>
            <pc:sldMk cId="2646074784" sldId="2080"/>
            <ac:picMk id="3" creationId="{946519ED-5AC9-8A0F-E880-056B3B0DE216}"/>
          </ac:picMkLst>
        </pc:picChg>
      </pc:sldChg>
      <pc:sldChg chg="del">
        <pc:chgData name="Aude Alario" userId="89ebcabbf4aa8d85" providerId="LiveId" clId="{FAF183D5-112F-47FA-B5AA-CDC4F85A8C0A}" dt="2023-02-07T11:49:14.384" v="25" actId="47"/>
        <pc:sldMkLst>
          <pc:docMk/>
          <pc:sldMk cId="3747263371" sldId="2080"/>
        </pc:sldMkLst>
      </pc:sldChg>
      <pc:sldChg chg="addSp delSp add mod">
        <pc:chgData name="Aude Alario" userId="89ebcabbf4aa8d85" providerId="LiveId" clId="{FAF183D5-112F-47FA-B5AA-CDC4F85A8C0A}" dt="2023-02-07T11:55:56.943" v="125" actId="22"/>
        <pc:sldMkLst>
          <pc:docMk/>
          <pc:sldMk cId="2172492889" sldId="2081"/>
        </pc:sldMkLst>
        <pc:picChg chg="del">
          <ac:chgData name="Aude Alario" userId="89ebcabbf4aa8d85" providerId="LiveId" clId="{FAF183D5-112F-47FA-B5AA-CDC4F85A8C0A}" dt="2023-02-07T11:55:29.884" v="118" actId="478"/>
          <ac:picMkLst>
            <pc:docMk/>
            <pc:sldMk cId="2172492889" sldId="2081"/>
            <ac:picMk id="3" creationId="{946519ED-5AC9-8A0F-E880-056B3B0DE216}"/>
          </ac:picMkLst>
        </pc:picChg>
        <pc:picChg chg="add">
          <ac:chgData name="Aude Alario" userId="89ebcabbf4aa8d85" providerId="LiveId" clId="{FAF183D5-112F-47FA-B5AA-CDC4F85A8C0A}" dt="2023-02-07T11:55:56.943" v="125" actId="22"/>
          <ac:picMkLst>
            <pc:docMk/>
            <pc:sldMk cId="2172492889" sldId="2081"/>
            <ac:picMk id="4" creationId="{39ABF51B-8AFC-E309-1B1B-2F8BF97F996D}"/>
          </ac:picMkLst>
        </pc:picChg>
      </pc:sldChg>
      <pc:sldChg chg="del">
        <pc:chgData name="Aude Alario" userId="89ebcabbf4aa8d85" providerId="LiveId" clId="{FAF183D5-112F-47FA-B5AA-CDC4F85A8C0A}" dt="2023-02-07T11:49:13.183" v="24" actId="47"/>
        <pc:sldMkLst>
          <pc:docMk/>
          <pc:sldMk cId="2868951601" sldId="2081"/>
        </pc:sldMkLst>
      </pc:sldChg>
      <pc:sldChg chg="add del">
        <pc:chgData name="Aude Alario" userId="89ebcabbf4aa8d85" providerId="LiveId" clId="{FAF183D5-112F-47FA-B5AA-CDC4F85A8C0A}" dt="2023-02-07T11:55:27.071" v="116" actId="47"/>
        <pc:sldMkLst>
          <pc:docMk/>
          <pc:sldMk cId="4267841222" sldId="2081"/>
        </pc:sldMkLst>
      </pc:sldChg>
      <pc:sldChg chg="del">
        <pc:chgData name="Aude Alario" userId="89ebcabbf4aa8d85" providerId="LiveId" clId="{FAF183D5-112F-47FA-B5AA-CDC4F85A8C0A}" dt="2023-02-07T11:49:15.783" v="27" actId="47"/>
        <pc:sldMkLst>
          <pc:docMk/>
          <pc:sldMk cId="1609453204" sldId="2082"/>
        </pc:sldMkLst>
      </pc:sldChg>
      <pc:sldChg chg="addSp add mod">
        <pc:chgData name="Aude Alario" userId="89ebcabbf4aa8d85" providerId="LiveId" clId="{FAF183D5-112F-47FA-B5AA-CDC4F85A8C0A}" dt="2023-02-07T11:56:50.189" v="126" actId="22"/>
        <pc:sldMkLst>
          <pc:docMk/>
          <pc:sldMk cId="2221051251" sldId="2082"/>
        </pc:sldMkLst>
        <pc:picChg chg="add">
          <ac:chgData name="Aude Alario" userId="89ebcabbf4aa8d85" providerId="LiveId" clId="{FAF183D5-112F-47FA-B5AA-CDC4F85A8C0A}" dt="2023-02-07T11:56:50.189" v="126" actId="22"/>
          <ac:picMkLst>
            <pc:docMk/>
            <pc:sldMk cId="2221051251" sldId="2082"/>
            <ac:picMk id="3" creationId="{2CFBD8E9-F6E6-4BF2-DD2D-23B2CDBE3EB0}"/>
          </ac:picMkLst>
        </pc:picChg>
      </pc:sldChg>
      <pc:sldChg chg="add del">
        <pc:chgData name="Aude Alario" userId="89ebcabbf4aa8d85" providerId="LiveId" clId="{FAF183D5-112F-47FA-B5AA-CDC4F85A8C0A}" dt="2023-02-07T11:55:26.739" v="115" actId="47"/>
        <pc:sldMkLst>
          <pc:docMk/>
          <pc:sldMk cId="2726614802" sldId="2082"/>
        </pc:sldMkLst>
      </pc:sldChg>
      <pc:sldChg chg="addSp add mod">
        <pc:chgData name="Aude Alario" userId="89ebcabbf4aa8d85" providerId="LiveId" clId="{FAF183D5-112F-47FA-B5AA-CDC4F85A8C0A}" dt="2023-02-07T11:57:09.426" v="127" actId="22"/>
        <pc:sldMkLst>
          <pc:docMk/>
          <pc:sldMk cId="271784197" sldId="2083"/>
        </pc:sldMkLst>
        <pc:picChg chg="add">
          <ac:chgData name="Aude Alario" userId="89ebcabbf4aa8d85" providerId="LiveId" clId="{FAF183D5-112F-47FA-B5AA-CDC4F85A8C0A}" dt="2023-02-07T11:57:09.426" v="127" actId="22"/>
          <ac:picMkLst>
            <pc:docMk/>
            <pc:sldMk cId="271784197" sldId="2083"/>
            <ac:picMk id="3" creationId="{D3631FB7-EFC3-D5F6-C480-161809453C0F}"/>
          </ac:picMkLst>
        </pc:picChg>
      </pc:sldChg>
      <pc:sldChg chg="del">
        <pc:chgData name="Aude Alario" userId="89ebcabbf4aa8d85" providerId="LiveId" clId="{FAF183D5-112F-47FA-B5AA-CDC4F85A8C0A}" dt="2023-02-07T11:49:15.949" v="28" actId="47"/>
        <pc:sldMkLst>
          <pc:docMk/>
          <pc:sldMk cId="2320426942" sldId="2083"/>
        </pc:sldMkLst>
      </pc:sldChg>
      <pc:sldChg chg="add del">
        <pc:chgData name="Aude Alario" userId="89ebcabbf4aa8d85" providerId="LiveId" clId="{FAF183D5-112F-47FA-B5AA-CDC4F85A8C0A}" dt="2023-02-07T11:55:25.448" v="110" actId="47"/>
        <pc:sldMkLst>
          <pc:docMk/>
          <pc:sldMk cId="2843445744" sldId="2083"/>
        </pc:sldMkLst>
      </pc:sldChg>
      <pc:sldChg chg="del">
        <pc:chgData name="Aude Alario" userId="89ebcabbf4aa8d85" providerId="LiveId" clId="{FAF183D5-112F-47FA-B5AA-CDC4F85A8C0A}" dt="2023-02-07T11:49:16.395" v="29" actId="47"/>
        <pc:sldMkLst>
          <pc:docMk/>
          <pc:sldMk cId="1058401277" sldId="2084"/>
        </pc:sldMkLst>
      </pc:sldChg>
      <pc:sldChg chg="add del">
        <pc:chgData name="Aude Alario" userId="89ebcabbf4aa8d85" providerId="LiveId" clId="{FAF183D5-112F-47FA-B5AA-CDC4F85A8C0A}" dt="2023-02-07T11:55:25.670" v="111" actId="47"/>
        <pc:sldMkLst>
          <pc:docMk/>
          <pc:sldMk cId="1716119363" sldId="2084"/>
        </pc:sldMkLst>
      </pc:sldChg>
      <pc:sldChg chg="addSp add mod">
        <pc:chgData name="Aude Alario" userId="89ebcabbf4aa8d85" providerId="LiveId" clId="{FAF183D5-112F-47FA-B5AA-CDC4F85A8C0A}" dt="2023-02-07T11:57:34.793" v="128" actId="22"/>
        <pc:sldMkLst>
          <pc:docMk/>
          <pc:sldMk cId="4215211536" sldId="2084"/>
        </pc:sldMkLst>
        <pc:picChg chg="add">
          <ac:chgData name="Aude Alario" userId="89ebcabbf4aa8d85" providerId="LiveId" clId="{FAF183D5-112F-47FA-B5AA-CDC4F85A8C0A}" dt="2023-02-07T11:57:34.793" v="128" actId="22"/>
          <ac:picMkLst>
            <pc:docMk/>
            <pc:sldMk cId="4215211536" sldId="2084"/>
            <ac:picMk id="3" creationId="{226CC3E9-D2D9-FADE-D31C-1140D4795120}"/>
          </ac:picMkLst>
        </pc:picChg>
      </pc:sldChg>
      <pc:sldChg chg="addSp delSp add mod">
        <pc:chgData name="Aude Alario" userId="89ebcabbf4aa8d85" providerId="LiveId" clId="{FAF183D5-112F-47FA-B5AA-CDC4F85A8C0A}" dt="2023-02-07T11:58:28.353" v="131" actId="22"/>
        <pc:sldMkLst>
          <pc:docMk/>
          <pc:sldMk cId="2963769938" sldId="2085"/>
        </pc:sldMkLst>
        <pc:picChg chg="add del">
          <ac:chgData name="Aude Alario" userId="89ebcabbf4aa8d85" providerId="LiveId" clId="{FAF183D5-112F-47FA-B5AA-CDC4F85A8C0A}" dt="2023-02-07T11:58:02.802" v="130" actId="478"/>
          <ac:picMkLst>
            <pc:docMk/>
            <pc:sldMk cId="2963769938" sldId="2085"/>
            <ac:picMk id="3" creationId="{66DEC489-9F47-D8DF-30D3-5B3EFA1BA94D}"/>
          </ac:picMkLst>
        </pc:picChg>
        <pc:picChg chg="add">
          <ac:chgData name="Aude Alario" userId="89ebcabbf4aa8d85" providerId="LiveId" clId="{FAF183D5-112F-47FA-B5AA-CDC4F85A8C0A}" dt="2023-02-07T11:58:28.353" v="131" actId="22"/>
          <ac:picMkLst>
            <pc:docMk/>
            <pc:sldMk cId="2963769938" sldId="2085"/>
            <ac:picMk id="6" creationId="{3C22E9F8-19E0-2310-452B-3BD63863D1F3}"/>
          </ac:picMkLst>
        </pc:picChg>
      </pc:sldChg>
      <pc:sldChg chg="add del">
        <pc:chgData name="Aude Alario" userId="89ebcabbf4aa8d85" providerId="LiveId" clId="{FAF183D5-112F-47FA-B5AA-CDC4F85A8C0A}" dt="2023-02-07T11:55:25.849" v="112" actId="47"/>
        <pc:sldMkLst>
          <pc:docMk/>
          <pc:sldMk cId="4205127255" sldId="2085"/>
        </pc:sldMkLst>
      </pc:sldChg>
      <pc:sldChg chg="addSp add mod">
        <pc:chgData name="Aude Alario" userId="89ebcabbf4aa8d85" providerId="LiveId" clId="{FAF183D5-112F-47FA-B5AA-CDC4F85A8C0A}" dt="2023-02-07T11:58:56.810" v="132" actId="22"/>
        <pc:sldMkLst>
          <pc:docMk/>
          <pc:sldMk cId="3135273990" sldId="2086"/>
        </pc:sldMkLst>
        <pc:picChg chg="add">
          <ac:chgData name="Aude Alario" userId="89ebcabbf4aa8d85" providerId="LiveId" clId="{FAF183D5-112F-47FA-B5AA-CDC4F85A8C0A}" dt="2023-02-07T11:58:56.810" v="132" actId="22"/>
          <ac:picMkLst>
            <pc:docMk/>
            <pc:sldMk cId="3135273990" sldId="2086"/>
            <ac:picMk id="3" creationId="{3381E072-320D-C811-755D-8776CA1FFE04}"/>
          </ac:picMkLst>
        </pc:picChg>
      </pc:sldChg>
      <pc:sldChg chg="add del">
        <pc:chgData name="Aude Alario" userId="89ebcabbf4aa8d85" providerId="LiveId" clId="{FAF183D5-112F-47FA-B5AA-CDC4F85A8C0A}" dt="2023-02-07T11:55:26.021" v="113" actId="47"/>
        <pc:sldMkLst>
          <pc:docMk/>
          <pc:sldMk cId="3378369607" sldId="2086"/>
        </pc:sldMkLst>
      </pc:sldChg>
      <pc:sldChg chg="addSp add mod">
        <pc:chgData name="Aude Alario" userId="89ebcabbf4aa8d85" providerId="LiveId" clId="{FAF183D5-112F-47FA-B5AA-CDC4F85A8C0A}" dt="2023-02-07T11:59:42.853" v="133" actId="22"/>
        <pc:sldMkLst>
          <pc:docMk/>
          <pc:sldMk cId="857778547" sldId="2087"/>
        </pc:sldMkLst>
        <pc:picChg chg="add">
          <ac:chgData name="Aude Alario" userId="89ebcabbf4aa8d85" providerId="LiveId" clId="{FAF183D5-112F-47FA-B5AA-CDC4F85A8C0A}" dt="2023-02-07T11:59:42.853" v="133" actId="22"/>
          <ac:picMkLst>
            <pc:docMk/>
            <pc:sldMk cId="857778547" sldId="2087"/>
            <ac:picMk id="3" creationId="{3E3C8233-3A1A-1673-DD2E-2423C9097921}"/>
          </ac:picMkLst>
        </pc:picChg>
      </pc:sldChg>
      <pc:sldChg chg="add del">
        <pc:chgData name="Aude Alario" userId="89ebcabbf4aa8d85" providerId="LiveId" clId="{FAF183D5-112F-47FA-B5AA-CDC4F85A8C0A}" dt="2023-02-07T11:55:26.459" v="114" actId="47"/>
        <pc:sldMkLst>
          <pc:docMk/>
          <pc:sldMk cId="1864984845" sldId="2087"/>
        </pc:sldMkLst>
      </pc:sldChg>
      <pc:sldChg chg="addSp delSp modSp add mod">
        <pc:chgData name="Aude Alario" userId="89ebcabbf4aa8d85" providerId="LiveId" clId="{FAF183D5-112F-47FA-B5AA-CDC4F85A8C0A}" dt="2023-02-07T12:08:01.938" v="378" actId="20577"/>
        <pc:sldMkLst>
          <pc:docMk/>
          <pc:sldMk cId="4184516174" sldId="2088"/>
        </pc:sldMkLst>
        <pc:spChg chg="add mod">
          <ac:chgData name="Aude Alario" userId="89ebcabbf4aa8d85" providerId="LiveId" clId="{FAF183D5-112F-47FA-B5AA-CDC4F85A8C0A}" dt="2023-02-07T12:08:01.938" v="378" actId="20577"/>
          <ac:spMkLst>
            <pc:docMk/>
            <pc:sldMk cId="4184516174" sldId="2088"/>
            <ac:spMk id="6" creationId="{968646C7-D9C4-1612-7357-423CA8636F6A}"/>
          </ac:spMkLst>
        </pc:spChg>
        <pc:spChg chg="add del mod">
          <ac:chgData name="Aude Alario" userId="89ebcabbf4aa8d85" providerId="LiveId" clId="{FAF183D5-112F-47FA-B5AA-CDC4F85A8C0A}" dt="2023-02-07T12:03:46.611" v="297" actId="478"/>
          <ac:spMkLst>
            <pc:docMk/>
            <pc:sldMk cId="4184516174" sldId="2088"/>
            <ac:spMk id="10" creationId="{D87D9DB0-B329-27E8-38DF-DDF65341DD6D}"/>
          </ac:spMkLst>
        </pc:spChg>
        <pc:picChg chg="del">
          <ac:chgData name="Aude Alario" userId="89ebcabbf4aa8d85" providerId="LiveId" clId="{FAF183D5-112F-47FA-B5AA-CDC4F85A8C0A}" dt="2023-02-07T11:59:58.939" v="135" actId="478"/>
          <ac:picMkLst>
            <pc:docMk/>
            <pc:sldMk cId="4184516174" sldId="2088"/>
            <ac:picMk id="3" creationId="{3E3C8233-3A1A-1673-DD2E-2423C9097921}"/>
          </ac:picMkLst>
        </pc:picChg>
        <pc:picChg chg="add del">
          <ac:chgData name="Aude Alario" userId="89ebcabbf4aa8d85" providerId="LiveId" clId="{FAF183D5-112F-47FA-B5AA-CDC4F85A8C0A}" dt="2023-02-07T12:03:05.078" v="201" actId="21"/>
          <ac:picMkLst>
            <pc:docMk/>
            <pc:sldMk cId="4184516174" sldId="2088"/>
            <ac:picMk id="4" creationId="{48BFF988-0079-206A-30A2-8E95DBE1DDCC}"/>
          </ac:picMkLst>
        </pc:picChg>
        <pc:picChg chg="add mod">
          <ac:chgData name="Aude Alario" userId="89ebcabbf4aa8d85" providerId="LiveId" clId="{FAF183D5-112F-47FA-B5AA-CDC4F85A8C0A}" dt="2023-02-07T12:04:52.921" v="324" actId="1076"/>
          <ac:picMkLst>
            <pc:docMk/>
            <pc:sldMk cId="4184516174" sldId="2088"/>
            <ac:picMk id="8" creationId="{B247A869-D616-3DDC-7D3B-1F7A8BCF403D}"/>
          </ac:picMkLst>
        </pc:picChg>
      </pc:sldChg>
      <pc:sldChg chg="add del">
        <pc:chgData name="Aude Alario" userId="89ebcabbf4aa8d85" providerId="LiveId" clId="{FAF183D5-112F-47FA-B5AA-CDC4F85A8C0A}" dt="2023-02-07T12:00:53.948" v="186" actId="47"/>
        <pc:sldMkLst>
          <pc:docMk/>
          <pc:sldMk cId="1539670641" sldId="2089"/>
        </pc:sldMkLst>
      </pc:sldChg>
      <pc:sldChg chg="addSp modSp add mod">
        <pc:chgData name="Aude Alario" userId="89ebcabbf4aa8d85" providerId="LiveId" clId="{FAF183D5-112F-47FA-B5AA-CDC4F85A8C0A}" dt="2023-02-07T12:03:28.062" v="292" actId="313"/>
        <pc:sldMkLst>
          <pc:docMk/>
          <pc:sldMk cId="3200178993" sldId="2089"/>
        </pc:sldMkLst>
        <pc:spChg chg="mod">
          <ac:chgData name="Aude Alario" userId="89ebcabbf4aa8d85" providerId="LiveId" clId="{FAF183D5-112F-47FA-B5AA-CDC4F85A8C0A}" dt="2023-02-07T12:03:28.062" v="292" actId="313"/>
          <ac:spMkLst>
            <pc:docMk/>
            <pc:sldMk cId="3200178993" sldId="2089"/>
            <ac:spMk id="10" creationId="{D87D9DB0-B329-27E8-38DF-DDF65341DD6D}"/>
          </ac:spMkLst>
        </pc:spChg>
        <pc:picChg chg="add mod">
          <ac:chgData name="Aude Alario" userId="89ebcabbf4aa8d85" providerId="LiveId" clId="{FAF183D5-112F-47FA-B5AA-CDC4F85A8C0A}" dt="2023-02-07T12:03:14.935" v="225" actId="1038"/>
          <ac:picMkLst>
            <pc:docMk/>
            <pc:sldMk cId="3200178993" sldId="2089"/>
            <ac:picMk id="2" creationId="{8607186B-2677-B3A6-109E-279C4BDC4879}"/>
          </ac:picMkLst>
        </pc:picChg>
      </pc:sldChg>
      <pc:sldChg chg="modSp new mod">
        <pc:chgData name="Aude Alario" userId="89ebcabbf4aa8d85" providerId="LiveId" clId="{FAF183D5-112F-47FA-B5AA-CDC4F85A8C0A}" dt="2023-02-07T12:11:26.648" v="730" actId="20577"/>
        <pc:sldMkLst>
          <pc:docMk/>
          <pc:sldMk cId="3813345830" sldId="2090"/>
        </pc:sldMkLst>
        <pc:spChg chg="mod">
          <ac:chgData name="Aude Alario" userId="89ebcabbf4aa8d85" providerId="LiveId" clId="{FAF183D5-112F-47FA-B5AA-CDC4F85A8C0A}" dt="2023-02-07T12:10:42.048" v="626" actId="20577"/>
          <ac:spMkLst>
            <pc:docMk/>
            <pc:sldMk cId="3813345830" sldId="2090"/>
            <ac:spMk id="2" creationId="{F7439B4C-B041-1070-CAB8-321AC0B00CEC}"/>
          </ac:spMkLst>
        </pc:spChg>
        <pc:spChg chg="mod">
          <ac:chgData name="Aude Alario" userId="89ebcabbf4aa8d85" providerId="LiveId" clId="{FAF183D5-112F-47FA-B5AA-CDC4F85A8C0A}" dt="2023-02-07T12:11:26.648" v="730" actId="20577"/>
          <ac:spMkLst>
            <pc:docMk/>
            <pc:sldMk cId="3813345830" sldId="2090"/>
            <ac:spMk id="3" creationId="{71AFF9A5-7E6C-D058-87D5-F08BE513F898}"/>
          </ac:spMkLst>
        </pc:spChg>
      </pc:sldChg>
    </pc:docChg>
  </pc:docChgLst>
  <pc:docChgLst>
    <pc:chgData name="Bérengère de Germiny" userId="19d4f272-f616-4b2b-a134-fb35725a2de1" providerId="ADAL" clId="{6BB10335-34C6-4542-9A10-0D57093554E0}"/>
    <pc:docChg chg="modSld">
      <pc:chgData name="Bérengère de Germiny" userId="19d4f272-f616-4b2b-a134-fb35725a2de1" providerId="ADAL" clId="{6BB10335-34C6-4542-9A10-0D57093554E0}" dt="2023-02-09T09:29:46.952" v="76" actId="20577"/>
      <pc:docMkLst>
        <pc:docMk/>
      </pc:docMkLst>
      <pc:sldChg chg="modSp mod">
        <pc:chgData name="Bérengère de Germiny" userId="19d4f272-f616-4b2b-a134-fb35725a2de1" providerId="ADAL" clId="{6BB10335-34C6-4542-9A10-0D57093554E0}" dt="2023-02-09T09:29:46.952" v="76" actId="20577"/>
        <pc:sldMkLst>
          <pc:docMk/>
          <pc:sldMk cId="3813345830" sldId="2090"/>
        </pc:sldMkLst>
        <pc:spChg chg="mod">
          <ac:chgData name="Bérengère de Germiny" userId="19d4f272-f616-4b2b-a134-fb35725a2de1" providerId="ADAL" clId="{6BB10335-34C6-4542-9A10-0D57093554E0}" dt="2023-02-09T09:29:46.952" v="76" actId="20577"/>
          <ac:spMkLst>
            <pc:docMk/>
            <pc:sldMk cId="3813345830" sldId="2090"/>
            <ac:spMk id="3" creationId="{71AFF9A5-7E6C-D058-87D5-F08BE513F898}"/>
          </ac:spMkLst>
        </pc:spChg>
      </pc:sldChg>
    </pc:docChg>
  </pc:docChgLst>
  <pc:docChgLst>
    <pc:chgData name="Bérengère de Germiny" userId="19d4f272-f616-4b2b-a134-fb35725a2de1" providerId="ADAL" clId="{2D2D4F07-15FE-4190-AE46-8AAE99F50E54}"/>
    <pc:docChg chg="undo redo custSel addSld delSld modSld sldOrd">
      <pc:chgData name="Bérengère de Germiny" userId="19d4f272-f616-4b2b-a134-fb35725a2de1" providerId="ADAL" clId="{2D2D4F07-15FE-4190-AE46-8AAE99F50E54}" dt="2023-01-11T21:22:56.196" v="396"/>
      <pc:docMkLst>
        <pc:docMk/>
      </pc:docMkLst>
      <pc:sldChg chg="del">
        <pc:chgData name="Bérengère de Germiny" userId="19d4f272-f616-4b2b-a134-fb35725a2de1" providerId="ADAL" clId="{2D2D4F07-15FE-4190-AE46-8AAE99F50E54}" dt="2023-01-11T19:11:39.957" v="70" actId="47"/>
        <pc:sldMkLst>
          <pc:docMk/>
          <pc:sldMk cId="1992844437" sldId="1968"/>
        </pc:sldMkLst>
      </pc:sldChg>
      <pc:sldChg chg="del">
        <pc:chgData name="Bérengère de Germiny" userId="19d4f272-f616-4b2b-a134-fb35725a2de1" providerId="ADAL" clId="{2D2D4F07-15FE-4190-AE46-8AAE99F50E54}" dt="2023-01-11T19:11:39.957" v="70" actId="47"/>
        <pc:sldMkLst>
          <pc:docMk/>
          <pc:sldMk cId="3204984230" sldId="1985"/>
        </pc:sldMkLst>
      </pc:sldChg>
      <pc:sldChg chg="del">
        <pc:chgData name="Bérengère de Germiny" userId="19d4f272-f616-4b2b-a134-fb35725a2de1" providerId="ADAL" clId="{2D2D4F07-15FE-4190-AE46-8AAE99F50E54}" dt="2023-01-11T19:11:39.957" v="70" actId="47"/>
        <pc:sldMkLst>
          <pc:docMk/>
          <pc:sldMk cId="3239611766" sldId="1986"/>
        </pc:sldMkLst>
      </pc:sldChg>
      <pc:sldChg chg="del">
        <pc:chgData name="Bérengère de Germiny" userId="19d4f272-f616-4b2b-a134-fb35725a2de1" providerId="ADAL" clId="{2D2D4F07-15FE-4190-AE46-8AAE99F50E54}" dt="2023-01-11T19:11:39.957" v="70" actId="47"/>
        <pc:sldMkLst>
          <pc:docMk/>
          <pc:sldMk cId="45804220" sldId="1987"/>
        </pc:sldMkLst>
      </pc:sldChg>
      <pc:sldChg chg="del">
        <pc:chgData name="Bérengère de Germiny" userId="19d4f272-f616-4b2b-a134-fb35725a2de1" providerId="ADAL" clId="{2D2D4F07-15FE-4190-AE46-8AAE99F50E54}" dt="2023-01-11T19:11:39.957" v="70" actId="47"/>
        <pc:sldMkLst>
          <pc:docMk/>
          <pc:sldMk cId="1380468649" sldId="1988"/>
        </pc:sldMkLst>
      </pc:sldChg>
      <pc:sldChg chg="del">
        <pc:chgData name="Bérengère de Germiny" userId="19d4f272-f616-4b2b-a134-fb35725a2de1" providerId="ADAL" clId="{2D2D4F07-15FE-4190-AE46-8AAE99F50E54}" dt="2023-01-11T19:11:39.957" v="70" actId="47"/>
        <pc:sldMkLst>
          <pc:docMk/>
          <pc:sldMk cId="1059455426" sldId="1989"/>
        </pc:sldMkLst>
      </pc:sldChg>
      <pc:sldChg chg="del">
        <pc:chgData name="Bérengère de Germiny" userId="19d4f272-f616-4b2b-a134-fb35725a2de1" providerId="ADAL" clId="{2D2D4F07-15FE-4190-AE46-8AAE99F50E54}" dt="2023-01-11T19:11:00.747" v="67" actId="47"/>
        <pc:sldMkLst>
          <pc:docMk/>
          <pc:sldMk cId="529003412" sldId="2000"/>
        </pc:sldMkLst>
      </pc:sldChg>
      <pc:sldChg chg="del">
        <pc:chgData name="Bérengère de Germiny" userId="19d4f272-f616-4b2b-a134-fb35725a2de1" providerId="ADAL" clId="{2D2D4F07-15FE-4190-AE46-8AAE99F50E54}" dt="2023-01-11T19:11:00.747" v="67" actId="47"/>
        <pc:sldMkLst>
          <pc:docMk/>
          <pc:sldMk cId="4141264431" sldId="2001"/>
        </pc:sldMkLst>
      </pc:sldChg>
      <pc:sldChg chg="del">
        <pc:chgData name="Bérengère de Germiny" userId="19d4f272-f616-4b2b-a134-fb35725a2de1" providerId="ADAL" clId="{2D2D4F07-15FE-4190-AE46-8AAE99F50E54}" dt="2023-01-11T19:11:00.747" v="67" actId="47"/>
        <pc:sldMkLst>
          <pc:docMk/>
          <pc:sldMk cId="1978161655" sldId="2002"/>
        </pc:sldMkLst>
      </pc:sldChg>
      <pc:sldChg chg="del">
        <pc:chgData name="Bérengère de Germiny" userId="19d4f272-f616-4b2b-a134-fb35725a2de1" providerId="ADAL" clId="{2D2D4F07-15FE-4190-AE46-8AAE99F50E54}" dt="2023-01-11T19:11:00.747" v="67" actId="47"/>
        <pc:sldMkLst>
          <pc:docMk/>
          <pc:sldMk cId="2112125635" sldId="2003"/>
        </pc:sldMkLst>
      </pc:sldChg>
      <pc:sldChg chg="del">
        <pc:chgData name="Bérengère de Germiny" userId="19d4f272-f616-4b2b-a134-fb35725a2de1" providerId="ADAL" clId="{2D2D4F07-15FE-4190-AE46-8AAE99F50E54}" dt="2023-01-11T19:11:00.747" v="67" actId="47"/>
        <pc:sldMkLst>
          <pc:docMk/>
          <pc:sldMk cId="1651525203" sldId="2004"/>
        </pc:sldMkLst>
      </pc:sldChg>
      <pc:sldChg chg="del">
        <pc:chgData name="Bérengère de Germiny" userId="19d4f272-f616-4b2b-a134-fb35725a2de1" providerId="ADAL" clId="{2D2D4F07-15FE-4190-AE46-8AAE99F50E54}" dt="2023-01-11T19:11:09.267" v="68" actId="47"/>
        <pc:sldMkLst>
          <pc:docMk/>
          <pc:sldMk cId="2373948506" sldId="2005"/>
        </pc:sldMkLst>
      </pc:sldChg>
      <pc:sldChg chg="del">
        <pc:chgData name="Bérengère de Germiny" userId="19d4f272-f616-4b2b-a134-fb35725a2de1" providerId="ADAL" clId="{2D2D4F07-15FE-4190-AE46-8AAE99F50E54}" dt="2023-01-11T19:11:09.267" v="68" actId="47"/>
        <pc:sldMkLst>
          <pc:docMk/>
          <pc:sldMk cId="3393158769" sldId="2006"/>
        </pc:sldMkLst>
      </pc:sldChg>
      <pc:sldChg chg="del">
        <pc:chgData name="Bérengère de Germiny" userId="19d4f272-f616-4b2b-a134-fb35725a2de1" providerId="ADAL" clId="{2D2D4F07-15FE-4190-AE46-8AAE99F50E54}" dt="2023-01-11T19:11:09.267" v="68" actId="47"/>
        <pc:sldMkLst>
          <pc:docMk/>
          <pc:sldMk cId="2287418316" sldId="2007"/>
        </pc:sldMkLst>
      </pc:sldChg>
      <pc:sldChg chg="del">
        <pc:chgData name="Bérengère de Germiny" userId="19d4f272-f616-4b2b-a134-fb35725a2de1" providerId="ADAL" clId="{2D2D4F07-15FE-4190-AE46-8AAE99F50E54}" dt="2023-01-11T19:11:09.267" v="68" actId="47"/>
        <pc:sldMkLst>
          <pc:docMk/>
          <pc:sldMk cId="4275639617" sldId="2008"/>
        </pc:sldMkLst>
      </pc:sldChg>
      <pc:sldChg chg="del">
        <pc:chgData name="Bérengère de Germiny" userId="19d4f272-f616-4b2b-a134-fb35725a2de1" providerId="ADAL" clId="{2D2D4F07-15FE-4190-AE46-8AAE99F50E54}" dt="2023-01-11T19:11:09.267" v="68" actId="47"/>
        <pc:sldMkLst>
          <pc:docMk/>
          <pc:sldMk cId="2274403262" sldId="2009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1887948606" sldId="2010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4000592362" sldId="2011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2891593995" sldId="2012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2678134247" sldId="2013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3361891022" sldId="2014"/>
        </pc:sldMkLst>
      </pc:sldChg>
      <pc:sldChg chg="addSp delSp modSp mod">
        <pc:chgData name="Bérengère de Germiny" userId="19d4f272-f616-4b2b-a134-fb35725a2de1" providerId="ADAL" clId="{2D2D4F07-15FE-4190-AE46-8AAE99F50E54}" dt="2023-01-11T18:28:13.698" v="10" actId="12788"/>
        <pc:sldMkLst>
          <pc:docMk/>
          <pc:sldMk cId="2469864759" sldId="2016"/>
        </pc:sldMkLst>
        <pc:picChg chg="add mod modCrop">
          <ac:chgData name="Bérengère de Germiny" userId="19d4f272-f616-4b2b-a134-fb35725a2de1" providerId="ADAL" clId="{2D2D4F07-15FE-4190-AE46-8AAE99F50E54}" dt="2023-01-11T18:28:13.698" v="10" actId="12788"/>
          <ac:picMkLst>
            <pc:docMk/>
            <pc:sldMk cId="2469864759" sldId="2016"/>
            <ac:picMk id="3" creationId="{A17F568A-CB26-3DF4-6CDA-6BCB33DD1479}"/>
          </ac:picMkLst>
        </pc:picChg>
        <pc:picChg chg="del">
          <ac:chgData name="Bérengère de Germiny" userId="19d4f272-f616-4b2b-a134-fb35725a2de1" providerId="ADAL" clId="{2D2D4F07-15FE-4190-AE46-8AAE99F50E54}" dt="2023-01-11T18:27:54.119" v="7" actId="478"/>
          <ac:picMkLst>
            <pc:docMk/>
            <pc:sldMk cId="2469864759" sldId="2016"/>
            <ac:picMk id="6" creationId="{BCFEED6A-EA9D-CC2D-B4D2-A49908374299}"/>
          </ac:picMkLst>
        </pc:picChg>
      </pc:sldChg>
      <pc:sldChg chg="addSp delSp mod">
        <pc:chgData name="Bérengère de Germiny" userId="19d4f272-f616-4b2b-a134-fb35725a2de1" providerId="ADAL" clId="{2D2D4F07-15FE-4190-AE46-8AAE99F50E54}" dt="2023-01-11T18:29:56.798" v="15" actId="22"/>
        <pc:sldMkLst>
          <pc:docMk/>
          <pc:sldMk cId="412679970" sldId="2017"/>
        </pc:sldMkLst>
        <pc:picChg chg="del">
          <ac:chgData name="Bérengère de Germiny" userId="19d4f272-f616-4b2b-a134-fb35725a2de1" providerId="ADAL" clId="{2D2D4F07-15FE-4190-AE46-8AAE99F50E54}" dt="2023-01-11T18:29:07.936" v="14" actId="478"/>
          <ac:picMkLst>
            <pc:docMk/>
            <pc:sldMk cId="412679970" sldId="2017"/>
            <ac:picMk id="3" creationId="{9E6D7FEC-7AA0-710A-87A8-994AA772E61A}"/>
          </ac:picMkLst>
        </pc:picChg>
        <pc:picChg chg="add">
          <ac:chgData name="Bérengère de Germiny" userId="19d4f272-f616-4b2b-a134-fb35725a2de1" providerId="ADAL" clId="{2D2D4F07-15FE-4190-AE46-8AAE99F50E54}" dt="2023-01-11T18:29:56.798" v="15" actId="22"/>
          <ac:picMkLst>
            <pc:docMk/>
            <pc:sldMk cId="412679970" sldId="2017"/>
            <ac:picMk id="4" creationId="{75B56ABE-5437-638C-9641-C4051F2AB7EF}"/>
          </ac:picMkLst>
        </pc:picChg>
      </pc:sldChg>
      <pc:sldChg chg="del">
        <pc:chgData name="Bérengère de Germiny" userId="19d4f272-f616-4b2b-a134-fb35725a2de1" providerId="ADAL" clId="{2D2D4F07-15FE-4190-AE46-8AAE99F50E54}" dt="2023-01-11T18:31:25.199" v="16" actId="47"/>
        <pc:sldMkLst>
          <pc:docMk/>
          <pc:sldMk cId="973820292" sldId="2018"/>
        </pc:sldMkLst>
      </pc:sldChg>
      <pc:sldChg chg="del">
        <pc:chgData name="Bérengère de Germiny" userId="19d4f272-f616-4b2b-a134-fb35725a2de1" providerId="ADAL" clId="{2D2D4F07-15FE-4190-AE46-8AAE99F50E54}" dt="2023-01-11T18:29:04.789" v="13" actId="47"/>
        <pc:sldMkLst>
          <pc:docMk/>
          <pc:sldMk cId="3237219452" sldId="2019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3597829362" sldId="2020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59069033" sldId="2021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3389866505" sldId="2022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231568911" sldId="2023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1443819298" sldId="2024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3031346291" sldId="2025"/>
        </pc:sldMkLst>
      </pc:sldChg>
      <pc:sldChg chg="del">
        <pc:chgData name="Bérengère de Germiny" userId="19d4f272-f616-4b2b-a134-fb35725a2de1" providerId="ADAL" clId="{2D2D4F07-15FE-4190-AE46-8AAE99F50E54}" dt="2023-01-11T18:31:44.600" v="18" actId="47"/>
        <pc:sldMkLst>
          <pc:docMk/>
          <pc:sldMk cId="3788269996" sldId="2026"/>
        </pc:sldMkLst>
      </pc:sldChg>
      <pc:sldChg chg="del">
        <pc:chgData name="Bérengère de Germiny" userId="19d4f272-f616-4b2b-a134-fb35725a2de1" providerId="ADAL" clId="{2D2D4F07-15FE-4190-AE46-8AAE99F50E54}" dt="2023-01-11T19:11:09.267" v="68" actId="47"/>
        <pc:sldMkLst>
          <pc:docMk/>
          <pc:sldMk cId="2853506356" sldId="2027"/>
        </pc:sldMkLst>
      </pc:sldChg>
      <pc:sldChg chg="addSp delSp mod">
        <pc:chgData name="Bérengère de Germiny" userId="19d4f272-f616-4b2b-a134-fb35725a2de1" providerId="ADAL" clId="{2D2D4F07-15FE-4190-AE46-8AAE99F50E54}" dt="2023-01-11T18:28:55.093" v="12" actId="22"/>
        <pc:sldMkLst>
          <pc:docMk/>
          <pc:sldMk cId="2974957700" sldId="2052"/>
        </pc:sldMkLst>
        <pc:picChg chg="add">
          <ac:chgData name="Bérengère de Germiny" userId="19d4f272-f616-4b2b-a134-fb35725a2de1" providerId="ADAL" clId="{2D2D4F07-15FE-4190-AE46-8AAE99F50E54}" dt="2023-01-11T18:28:55.093" v="12" actId="22"/>
          <ac:picMkLst>
            <pc:docMk/>
            <pc:sldMk cId="2974957700" sldId="2052"/>
            <ac:picMk id="3" creationId="{89F22CB8-572A-192F-E597-8CBF5DE0ED3E}"/>
          </ac:picMkLst>
        </pc:picChg>
        <pc:picChg chg="del">
          <ac:chgData name="Bérengère de Germiny" userId="19d4f272-f616-4b2b-a134-fb35725a2de1" providerId="ADAL" clId="{2D2D4F07-15FE-4190-AE46-8AAE99F50E54}" dt="2023-01-11T18:28:48.565" v="11" actId="478"/>
          <ac:picMkLst>
            <pc:docMk/>
            <pc:sldMk cId="2974957700" sldId="2052"/>
            <ac:picMk id="9" creationId="{C8D778B7-84B1-7035-D112-2EE7E86F9423}"/>
          </ac:picMkLst>
        </pc:picChg>
      </pc:sldChg>
      <pc:sldChg chg="del">
        <pc:chgData name="Bérengère de Germiny" userId="19d4f272-f616-4b2b-a134-fb35725a2de1" providerId="ADAL" clId="{2D2D4F07-15FE-4190-AE46-8AAE99F50E54}" dt="2023-01-11T18:31:29.445" v="17" actId="47"/>
        <pc:sldMkLst>
          <pc:docMk/>
          <pc:sldMk cId="3634047843" sldId="2055"/>
        </pc:sldMkLst>
      </pc:sldChg>
      <pc:sldChg chg="del">
        <pc:chgData name="Bérengère de Germiny" userId="19d4f272-f616-4b2b-a134-fb35725a2de1" providerId="ADAL" clId="{2D2D4F07-15FE-4190-AE46-8AAE99F50E54}" dt="2023-01-11T18:31:29.445" v="17" actId="47"/>
        <pc:sldMkLst>
          <pc:docMk/>
          <pc:sldMk cId="2627237027" sldId="2056"/>
        </pc:sldMkLst>
      </pc:sldChg>
      <pc:sldChg chg="del">
        <pc:chgData name="Bérengère de Germiny" userId="19d4f272-f616-4b2b-a134-fb35725a2de1" providerId="ADAL" clId="{2D2D4F07-15FE-4190-AE46-8AAE99F50E54}" dt="2023-01-11T18:31:29.445" v="17" actId="47"/>
        <pc:sldMkLst>
          <pc:docMk/>
          <pc:sldMk cId="2721508289" sldId="2057"/>
        </pc:sldMkLst>
      </pc:sldChg>
      <pc:sldChg chg="del">
        <pc:chgData name="Bérengère de Germiny" userId="19d4f272-f616-4b2b-a134-fb35725a2de1" providerId="ADAL" clId="{2D2D4F07-15FE-4190-AE46-8AAE99F50E54}" dt="2023-01-11T19:11:00.747" v="67" actId="47"/>
        <pc:sldMkLst>
          <pc:docMk/>
          <pc:sldMk cId="2026580978" sldId="2065"/>
        </pc:sldMkLst>
      </pc:sldChg>
      <pc:sldChg chg="del">
        <pc:chgData name="Bérengère de Germiny" userId="19d4f272-f616-4b2b-a134-fb35725a2de1" providerId="ADAL" clId="{2D2D4F07-15FE-4190-AE46-8AAE99F50E54}" dt="2023-01-11T19:13:45.439" v="78" actId="47"/>
        <pc:sldMkLst>
          <pc:docMk/>
          <pc:sldMk cId="3547418318" sldId="2066"/>
        </pc:sldMkLst>
      </pc:sldChg>
      <pc:sldChg chg="del">
        <pc:chgData name="Bérengère de Germiny" userId="19d4f272-f616-4b2b-a134-fb35725a2de1" providerId="ADAL" clId="{2D2D4F07-15FE-4190-AE46-8AAE99F50E54}" dt="2023-01-11T19:11:09.267" v="68" actId="47"/>
        <pc:sldMkLst>
          <pc:docMk/>
          <pc:sldMk cId="3885845567" sldId="2067"/>
        </pc:sldMkLst>
      </pc:sldChg>
      <pc:sldChg chg="del">
        <pc:chgData name="Bérengère de Germiny" userId="19d4f272-f616-4b2b-a134-fb35725a2de1" providerId="ADAL" clId="{2D2D4F07-15FE-4190-AE46-8AAE99F50E54}" dt="2023-01-11T19:11:09.267" v="68" actId="47"/>
        <pc:sldMkLst>
          <pc:docMk/>
          <pc:sldMk cId="3229735918" sldId="2068"/>
        </pc:sldMkLst>
      </pc:sldChg>
      <pc:sldChg chg="addSp delSp mod ord">
        <pc:chgData name="Bérengère de Germiny" userId="19d4f272-f616-4b2b-a134-fb35725a2de1" providerId="ADAL" clId="{2D2D4F07-15FE-4190-AE46-8AAE99F50E54}" dt="2023-01-11T18:27:25.065" v="6" actId="22"/>
        <pc:sldMkLst>
          <pc:docMk/>
          <pc:sldMk cId="1739462050" sldId="2072"/>
        </pc:sldMkLst>
        <pc:picChg chg="del">
          <ac:chgData name="Bérengère de Germiny" userId="19d4f272-f616-4b2b-a134-fb35725a2de1" providerId="ADAL" clId="{2D2D4F07-15FE-4190-AE46-8AAE99F50E54}" dt="2023-01-11T18:27:01.303" v="3" actId="478"/>
          <ac:picMkLst>
            <pc:docMk/>
            <pc:sldMk cId="1739462050" sldId="2072"/>
            <ac:picMk id="3" creationId="{CE2D33DC-A932-16D6-307B-0FD0B32B7755}"/>
          </ac:picMkLst>
        </pc:picChg>
        <pc:picChg chg="add del">
          <ac:chgData name="Bérengère de Germiny" userId="19d4f272-f616-4b2b-a134-fb35725a2de1" providerId="ADAL" clId="{2D2D4F07-15FE-4190-AE46-8AAE99F50E54}" dt="2023-01-11T18:27:20.201" v="5" actId="478"/>
          <ac:picMkLst>
            <pc:docMk/>
            <pc:sldMk cId="1739462050" sldId="2072"/>
            <ac:picMk id="4" creationId="{8A8D820E-8BF7-5DCF-3732-B71A9B47EB1D}"/>
          </ac:picMkLst>
        </pc:picChg>
        <pc:picChg chg="add">
          <ac:chgData name="Bérengère de Germiny" userId="19d4f272-f616-4b2b-a134-fb35725a2de1" providerId="ADAL" clId="{2D2D4F07-15FE-4190-AE46-8AAE99F50E54}" dt="2023-01-11T18:27:25.065" v="6" actId="22"/>
          <ac:picMkLst>
            <pc:docMk/>
            <pc:sldMk cId="1739462050" sldId="2072"/>
            <ac:picMk id="7" creationId="{EA49A215-DE3D-01EB-E923-EBFF1233473D}"/>
          </ac:picMkLst>
        </pc:picChg>
      </pc:sldChg>
      <pc:sldChg chg="del">
        <pc:chgData name="Bérengère de Germiny" userId="19d4f272-f616-4b2b-a134-fb35725a2de1" providerId="ADAL" clId="{2D2D4F07-15FE-4190-AE46-8AAE99F50E54}" dt="2023-01-11T19:11:14.318" v="69" actId="47"/>
        <pc:sldMkLst>
          <pc:docMk/>
          <pc:sldMk cId="2615163787" sldId="2073"/>
        </pc:sldMkLst>
      </pc:sldChg>
      <pc:sldChg chg="del">
        <pc:chgData name="Bérengère de Germiny" userId="19d4f272-f616-4b2b-a134-fb35725a2de1" providerId="ADAL" clId="{2D2D4F07-15FE-4190-AE46-8AAE99F50E54}" dt="2023-01-11T19:13:46.134" v="79" actId="47"/>
        <pc:sldMkLst>
          <pc:docMk/>
          <pc:sldMk cId="208086405" sldId="2074"/>
        </pc:sldMkLst>
      </pc:sldChg>
      <pc:sldChg chg="add">
        <pc:chgData name="Bérengère de Germiny" userId="19d4f272-f616-4b2b-a134-fb35725a2de1" providerId="ADAL" clId="{2D2D4F07-15FE-4190-AE46-8AAE99F50E54}" dt="2023-01-11T18:26:54.137" v="0" actId="2890"/>
        <pc:sldMkLst>
          <pc:docMk/>
          <pc:sldMk cId="1634993840" sldId="2075"/>
        </pc:sldMkLst>
      </pc:sldChg>
      <pc:sldChg chg="modSp add mod ord">
        <pc:chgData name="Bérengère de Germiny" userId="19d4f272-f616-4b2b-a134-fb35725a2de1" providerId="ADAL" clId="{2D2D4F07-15FE-4190-AE46-8AAE99F50E54}" dt="2023-01-11T21:22:56.196" v="396"/>
        <pc:sldMkLst>
          <pc:docMk/>
          <pc:sldMk cId="2881246583" sldId="2076"/>
        </pc:sldMkLst>
        <pc:spChg chg="mod">
          <ac:chgData name="Bérengère de Germiny" userId="19d4f272-f616-4b2b-a134-fb35725a2de1" providerId="ADAL" clId="{2D2D4F07-15FE-4190-AE46-8AAE99F50E54}" dt="2023-01-11T18:32:01.244" v="49" actId="20577"/>
          <ac:spMkLst>
            <pc:docMk/>
            <pc:sldMk cId="2881246583" sldId="2076"/>
            <ac:spMk id="4" creationId="{3C825AB2-F026-4BEC-A97B-5ECF59442FCD}"/>
          </ac:spMkLst>
        </pc:spChg>
      </pc:sldChg>
      <pc:sldChg chg="addSp delSp modSp add mod ord">
        <pc:chgData name="Bérengère de Germiny" userId="19d4f272-f616-4b2b-a134-fb35725a2de1" providerId="ADAL" clId="{2D2D4F07-15FE-4190-AE46-8AAE99F50E54}" dt="2023-01-11T21:22:56.196" v="396"/>
        <pc:sldMkLst>
          <pc:docMk/>
          <pc:sldMk cId="4113185324" sldId="2077"/>
        </pc:sldMkLst>
        <pc:picChg chg="del">
          <ac:chgData name="Bérengère de Germiny" userId="19d4f272-f616-4b2b-a134-fb35725a2de1" providerId="ADAL" clId="{2D2D4F07-15FE-4190-AE46-8AAE99F50E54}" dt="2023-01-11T19:10:19.251" v="53" actId="478"/>
          <ac:picMkLst>
            <pc:docMk/>
            <pc:sldMk cId="4113185324" sldId="2077"/>
            <ac:picMk id="3" creationId="{8C6D8EB1-3C75-07E8-7119-879F51D2EFDD}"/>
          </ac:picMkLst>
        </pc:picChg>
        <pc:picChg chg="add mod">
          <ac:chgData name="Bérengère de Germiny" userId="19d4f272-f616-4b2b-a134-fb35725a2de1" providerId="ADAL" clId="{2D2D4F07-15FE-4190-AE46-8AAE99F50E54}" dt="2023-01-11T21:01:17.500" v="163" actId="962"/>
          <ac:picMkLst>
            <pc:docMk/>
            <pc:sldMk cId="4113185324" sldId="2077"/>
            <ac:picMk id="4" creationId="{A47EA79A-B5ED-163F-9F8A-2C7E9DF8342A}"/>
          </ac:picMkLst>
        </pc:picChg>
        <pc:picChg chg="del">
          <ac:chgData name="Bérengère de Germiny" userId="19d4f272-f616-4b2b-a134-fb35725a2de1" providerId="ADAL" clId="{2D2D4F07-15FE-4190-AE46-8AAE99F50E54}" dt="2023-01-11T19:10:19.251" v="53" actId="478"/>
          <ac:picMkLst>
            <pc:docMk/>
            <pc:sldMk cId="4113185324" sldId="2077"/>
            <ac:picMk id="6" creationId="{F3725628-2E89-A657-3AA9-E9EA668B8E60}"/>
          </ac:picMkLst>
        </pc:picChg>
        <pc:picChg chg="del">
          <ac:chgData name="Bérengère de Germiny" userId="19d4f272-f616-4b2b-a134-fb35725a2de1" providerId="ADAL" clId="{2D2D4F07-15FE-4190-AE46-8AAE99F50E54}" dt="2023-01-11T19:10:19.251" v="53" actId="478"/>
          <ac:picMkLst>
            <pc:docMk/>
            <pc:sldMk cId="4113185324" sldId="2077"/>
            <ac:picMk id="8" creationId="{7E7B5B7C-A4C7-C00C-47DE-2D453DB520CE}"/>
          </ac:picMkLst>
        </pc:picChg>
        <pc:picChg chg="del">
          <ac:chgData name="Bérengère de Germiny" userId="19d4f272-f616-4b2b-a134-fb35725a2de1" providerId="ADAL" clId="{2D2D4F07-15FE-4190-AE46-8AAE99F50E54}" dt="2023-01-11T19:10:19.251" v="53" actId="478"/>
          <ac:picMkLst>
            <pc:docMk/>
            <pc:sldMk cId="4113185324" sldId="2077"/>
            <ac:picMk id="12" creationId="{990373A4-5EC9-A787-B06F-934459999FA2}"/>
          </ac:picMkLst>
        </pc:picChg>
      </pc:sldChg>
      <pc:sldChg chg="addSp modSp add mod ord">
        <pc:chgData name="Bérengère de Germiny" userId="19d4f272-f616-4b2b-a134-fb35725a2de1" providerId="ADAL" clId="{2D2D4F07-15FE-4190-AE46-8AAE99F50E54}" dt="2023-01-11T21:22:56.196" v="396"/>
        <pc:sldMkLst>
          <pc:docMk/>
          <pc:sldMk cId="341647487" sldId="2078"/>
        </pc:sldMkLst>
        <pc:picChg chg="add mod modCrop">
          <ac:chgData name="Bérengère de Germiny" userId="19d4f272-f616-4b2b-a134-fb35725a2de1" providerId="ADAL" clId="{2D2D4F07-15FE-4190-AE46-8AAE99F50E54}" dt="2023-01-11T21:03:07.306" v="182" actId="12788"/>
          <ac:picMkLst>
            <pc:docMk/>
            <pc:sldMk cId="341647487" sldId="2078"/>
            <ac:picMk id="3" creationId="{5309076F-B13F-2544-9857-42D0756663D2}"/>
          </ac:picMkLst>
        </pc:picChg>
      </pc:sldChg>
      <pc:sldChg chg="addSp modSp add mod ord">
        <pc:chgData name="Bérengère de Germiny" userId="19d4f272-f616-4b2b-a134-fb35725a2de1" providerId="ADAL" clId="{2D2D4F07-15FE-4190-AE46-8AAE99F50E54}" dt="2023-01-11T21:22:56.196" v="396"/>
        <pc:sldMkLst>
          <pc:docMk/>
          <pc:sldMk cId="1195655979" sldId="2079"/>
        </pc:sldMkLst>
        <pc:picChg chg="add mod modCrop">
          <ac:chgData name="Bérengère de Germiny" userId="19d4f272-f616-4b2b-a134-fb35725a2de1" providerId="ADAL" clId="{2D2D4F07-15FE-4190-AE46-8AAE99F50E54}" dt="2023-01-11T21:03:19.958" v="184" actId="12788"/>
          <ac:picMkLst>
            <pc:docMk/>
            <pc:sldMk cId="1195655979" sldId="2079"/>
            <ac:picMk id="3" creationId="{6A910764-4328-C4F8-3359-9BF052D2738C}"/>
          </ac:picMkLst>
        </pc:picChg>
      </pc:sldChg>
      <pc:sldChg chg="addSp modSp add mod ord">
        <pc:chgData name="Bérengère de Germiny" userId="19d4f272-f616-4b2b-a134-fb35725a2de1" providerId="ADAL" clId="{2D2D4F07-15FE-4190-AE46-8AAE99F50E54}" dt="2023-01-11T21:22:56.196" v="396"/>
        <pc:sldMkLst>
          <pc:docMk/>
          <pc:sldMk cId="2912360232" sldId="2080"/>
        </pc:sldMkLst>
        <pc:picChg chg="add mod modCrop">
          <ac:chgData name="Bérengère de Germiny" userId="19d4f272-f616-4b2b-a134-fb35725a2de1" providerId="ADAL" clId="{2D2D4F07-15FE-4190-AE46-8AAE99F50E54}" dt="2023-01-11T21:03:49.186" v="188" actId="12788"/>
          <ac:picMkLst>
            <pc:docMk/>
            <pc:sldMk cId="2912360232" sldId="2080"/>
            <ac:picMk id="3" creationId="{3A42E1E4-2CE1-8589-10AE-2E0A7650506A}"/>
          </ac:picMkLst>
        </pc:picChg>
      </pc:sldChg>
      <pc:sldChg chg="addSp modSp add mod ord">
        <pc:chgData name="Bérengère de Germiny" userId="19d4f272-f616-4b2b-a134-fb35725a2de1" providerId="ADAL" clId="{2D2D4F07-15FE-4190-AE46-8AAE99F50E54}" dt="2023-01-11T21:22:56.196" v="396"/>
        <pc:sldMkLst>
          <pc:docMk/>
          <pc:sldMk cId="2152698325" sldId="2081"/>
        </pc:sldMkLst>
        <pc:picChg chg="add mod modCrop">
          <ac:chgData name="Bérengère de Germiny" userId="19d4f272-f616-4b2b-a134-fb35725a2de1" providerId="ADAL" clId="{2D2D4F07-15FE-4190-AE46-8AAE99F50E54}" dt="2023-01-11T21:03:43.807" v="187" actId="12788"/>
          <ac:picMkLst>
            <pc:docMk/>
            <pc:sldMk cId="2152698325" sldId="2081"/>
            <ac:picMk id="3" creationId="{658347CC-EA46-48B3-A10F-4DFA4D4D5691}"/>
          </ac:picMkLst>
        </pc:picChg>
        <pc:picChg chg="add mod">
          <ac:chgData name="Bérengère de Germiny" userId="19d4f272-f616-4b2b-a134-fb35725a2de1" providerId="ADAL" clId="{2D2D4F07-15FE-4190-AE46-8AAE99F50E54}" dt="2023-01-11T21:02:04.902" v="172"/>
          <ac:picMkLst>
            <pc:docMk/>
            <pc:sldMk cId="2152698325" sldId="2081"/>
            <ac:picMk id="4" creationId="{2486E1EE-A89C-A144-DC61-14FA45D99008}"/>
          </ac:picMkLst>
        </pc:picChg>
      </pc:sldChg>
      <pc:sldChg chg="addSp modSp add mod ord replId">
        <pc:chgData name="Bérengère de Germiny" userId="19d4f272-f616-4b2b-a134-fb35725a2de1" providerId="ADAL" clId="{2D2D4F07-15FE-4190-AE46-8AAE99F50E54}" dt="2023-01-11T21:22:56.196" v="396"/>
        <pc:sldMkLst>
          <pc:docMk/>
          <pc:sldMk cId="74688578" sldId="2082"/>
        </pc:sldMkLst>
        <pc:picChg chg="add mod modCrop">
          <ac:chgData name="Bérengère de Germiny" userId="19d4f272-f616-4b2b-a134-fb35725a2de1" providerId="ADAL" clId="{2D2D4F07-15FE-4190-AE46-8AAE99F50E54}" dt="2023-01-11T21:02:25.855" v="176" actId="12788"/>
          <ac:picMkLst>
            <pc:docMk/>
            <pc:sldMk cId="74688578" sldId="2082"/>
            <ac:picMk id="2" creationId="{59E9783B-5A28-9554-966B-790D15600EF9}"/>
          </ac:picMkLst>
        </pc:picChg>
      </pc:sldChg>
      <pc:sldChg chg="addSp modSp add ord replId">
        <pc:chgData name="Bérengère de Germiny" userId="19d4f272-f616-4b2b-a134-fb35725a2de1" providerId="ADAL" clId="{2D2D4F07-15FE-4190-AE46-8AAE99F50E54}" dt="2023-01-11T21:22:56.196" v="396"/>
        <pc:sldMkLst>
          <pc:docMk/>
          <pc:sldMk cId="3015144695" sldId="2083"/>
        </pc:sldMkLst>
        <pc:picChg chg="add mod">
          <ac:chgData name="Bérengère de Germiny" userId="19d4f272-f616-4b2b-a134-fb35725a2de1" providerId="ADAL" clId="{2D2D4F07-15FE-4190-AE46-8AAE99F50E54}" dt="2023-01-11T21:05:54.030" v="214" actId="931"/>
          <ac:picMkLst>
            <pc:docMk/>
            <pc:sldMk cId="3015144695" sldId="2083"/>
            <ac:picMk id="3" creationId="{003255DC-E7A3-2BE1-667F-0EFDC7E91CC7}"/>
          </ac:picMkLst>
        </pc:picChg>
      </pc:sldChg>
      <pc:sldChg chg="addSp modSp add mod ord replId">
        <pc:chgData name="Bérengère de Germiny" userId="19d4f272-f616-4b2b-a134-fb35725a2de1" providerId="ADAL" clId="{2D2D4F07-15FE-4190-AE46-8AAE99F50E54}" dt="2023-01-11T21:22:56.196" v="396"/>
        <pc:sldMkLst>
          <pc:docMk/>
          <pc:sldMk cId="869489586" sldId="2084"/>
        </pc:sldMkLst>
        <pc:picChg chg="add mod modCrop">
          <ac:chgData name="Bérengère de Germiny" userId="19d4f272-f616-4b2b-a134-fb35725a2de1" providerId="ADAL" clId="{2D2D4F07-15FE-4190-AE46-8AAE99F50E54}" dt="2023-01-11T21:08:59.691" v="242" actId="1037"/>
          <ac:picMkLst>
            <pc:docMk/>
            <pc:sldMk cId="869489586" sldId="2084"/>
            <ac:picMk id="3" creationId="{BF1A5344-81AB-3274-EC64-22A2927973BA}"/>
          </ac:picMkLst>
        </pc:picChg>
        <pc:picChg chg="add mod modCrop">
          <ac:chgData name="Bérengère de Germiny" userId="19d4f272-f616-4b2b-a134-fb35725a2de1" providerId="ADAL" clId="{2D2D4F07-15FE-4190-AE46-8AAE99F50E54}" dt="2023-01-11T21:08:54.625" v="235" actId="1037"/>
          <ac:picMkLst>
            <pc:docMk/>
            <pc:sldMk cId="869489586" sldId="2084"/>
            <ac:picMk id="6" creationId="{DB28B9BD-9EEF-4E9E-BB31-B06D92868CAC}"/>
          </ac:picMkLst>
        </pc:picChg>
        <pc:picChg chg="add mod modCrop">
          <ac:chgData name="Bérengère de Germiny" userId="19d4f272-f616-4b2b-a134-fb35725a2de1" providerId="ADAL" clId="{2D2D4F07-15FE-4190-AE46-8AAE99F50E54}" dt="2023-01-11T21:09:03.400" v="245" actId="1037"/>
          <ac:picMkLst>
            <pc:docMk/>
            <pc:sldMk cId="869489586" sldId="2084"/>
            <ac:picMk id="8" creationId="{D0E7C8F8-F503-12FC-5172-12B59AC2E8F2}"/>
          </ac:picMkLst>
        </pc:picChg>
        <pc:picChg chg="add mod modCrop">
          <ac:chgData name="Bérengère de Germiny" userId="19d4f272-f616-4b2b-a134-fb35725a2de1" providerId="ADAL" clId="{2D2D4F07-15FE-4190-AE46-8AAE99F50E54}" dt="2023-01-11T21:08:41.831" v="230" actId="1076"/>
          <ac:picMkLst>
            <pc:docMk/>
            <pc:sldMk cId="869489586" sldId="2084"/>
            <ac:picMk id="10" creationId="{C63869AF-D0C5-A1B8-FCBD-16A2E62C3274}"/>
          </ac:picMkLst>
        </pc:picChg>
      </pc:sldChg>
      <pc:sldChg chg="addSp delSp modSp add mod ord">
        <pc:chgData name="Bérengère de Germiny" userId="19d4f272-f616-4b2b-a134-fb35725a2de1" providerId="ADAL" clId="{2D2D4F07-15FE-4190-AE46-8AAE99F50E54}" dt="2023-01-11T20:59:35.730" v="154"/>
        <pc:sldMkLst>
          <pc:docMk/>
          <pc:sldMk cId="468218105" sldId="2085"/>
        </pc:sldMkLst>
        <pc:picChg chg="del">
          <ac:chgData name="Bérengère de Germiny" userId="19d4f272-f616-4b2b-a134-fb35725a2de1" providerId="ADAL" clId="{2D2D4F07-15FE-4190-AE46-8AAE99F50E54}" dt="2023-01-11T19:10:42.036" v="61" actId="478"/>
          <ac:picMkLst>
            <pc:docMk/>
            <pc:sldMk cId="468218105" sldId="2085"/>
            <ac:picMk id="3" creationId="{B21D62A8-F622-54E2-2E6C-23ED4588561B}"/>
          </ac:picMkLst>
        </pc:picChg>
        <pc:picChg chg="add mod">
          <ac:chgData name="Bérengère de Germiny" userId="19d4f272-f616-4b2b-a134-fb35725a2de1" providerId="ADAL" clId="{2D2D4F07-15FE-4190-AE46-8AAE99F50E54}" dt="2023-01-11T19:14:58.525" v="80" actId="931"/>
          <ac:picMkLst>
            <pc:docMk/>
            <pc:sldMk cId="468218105" sldId="2085"/>
            <ac:picMk id="4" creationId="{1D145F71-1FA9-7798-1C6B-F7BA42F44404}"/>
          </ac:picMkLst>
        </pc:picChg>
      </pc:sldChg>
      <pc:sldChg chg="addSp add mod ord">
        <pc:chgData name="Bérengère de Germiny" userId="19d4f272-f616-4b2b-a134-fb35725a2de1" providerId="ADAL" clId="{2D2D4F07-15FE-4190-AE46-8AAE99F50E54}" dt="2023-01-11T19:12:52.031" v="74" actId="22"/>
        <pc:sldMkLst>
          <pc:docMk/>
          <pc:sldMk cId="3675979296" sldId="2086"/>
        </pc:sldMkLst>
        <pc:picChg chg="add">
          <ac:chgData name="Bérengère de Germiny" userId="19d4f272-f616-4b2b-a134-fb35725a2de1" providerId="ADAL" clId="{2D2D4F07-15FE-4190-AE46-8AAE99F50E54}" dt="2023-01-11T19:12:52.031" v="74" actId="22"/>
          <ac:picMkLst>
            <pc:docMk/>
            <pc:sldMk cId="3675979296" sldId="2086"/>
            <ac:picMk id="3" creationId="{549CEF36-A354-D183-0455-52300423E2D5}"/>
          </ac:picMkLst>
        </pc:picChg>
      </pc:sldChg>
      <pc:sldChg chg="addSp modSp add mod">
        <pc:chgData name="Bérengère de Germiny" userId="19d4f272-f616-4b2b-a134-fb35725a2de1" providerId="ADAL" clId="{2D2D4F07-15FE-4190-AE46-8AAE99F50E54}" dt="2023-01-11T19:15:17.057" v="83" actId="27614"/>
        <pc:sldMkLst>
          <pc:docMk/>
          <pc:sldMk cId="1016353505" sldId="2087"/>
        </pc:sldMkLst>
        <pc:picChg chg="add mod">
          <ac:chgData name="Bérengère de Germiny" userId="19d4f272-f616-4b2b-a134-fb35725a2de1" providerId="ADAL" clId="{2D2D4F07-15FE-4190-AE46-8AAE99F50E54}" dt="2023-01-11T19:15:17.057" v="83" actId="27614"/>
          <ac:picMkLst>
            <pc:docMk/>
            <pc:sldMk cId="1016353505" sldId="2087"/>
            <ac:picMk id="3" creationId="{CB57E0EA-7C24-DC19-9EFF-30979F19D581}"/>
          </ac:picMkLst>
        </pc:picChg>
      </pc:sldChg>
      <pc:sldChg chg="addSp modSp add mod">
        <pc:chgData name="Bérengère de Germiny" userId="19d4f272-f616-4b2b-a134-fb35725a2de1" providerId="ADAL" clId="{2D2D4F07-15FE-4190-AE46-8AAE99F50E54}" dt="2023-01-11T19:15:42.219" v="86" actId="27614"/>
        <pc:sldMkLst>
          <pc:docMk/>
          <pc:sldMk cId="376017431" sldId="2088"/>
        </pc:sldMkLst>
        <pc:picChg chg="add mod">
          <ac:chgData name="Bérengère de Germiny" userId="19d4f272-f616-4b2b-a134-fb35725a2de1" providerId="ADAL" clId="{2D2D4F07-15FE-4190-AE46-8AAE99F50E54}" dt="2023-01-11T19:15:42.219" v="86" actId="27614"/>
          <ac:picMkLst>
            <pc:docMk/>
            <pc:sldMk cId="376017431" sldId="2088"/>
            <ac:picMk id="3" creationId="{FF9F9F5E-3ED9-8DE5-0694-4773FB69B6BA}"/>
          </ac:picMkLst>
        </pc:picChg>
      </pc:sldChg>
      <pc:sldChg chg="addSp modSp add del mod">
        <pc:chgData name="Bérengère de Germiny" userId="19d4f272-f616-4b2b-a134-fb35725a2de1" providerId="ADAL" clId="{2D2D4F07-15FE-4190-AE46-8AAE99F50E54}" dt="2023-01-11T20:59:46.863" v="158" actId="47"/>
        <pc:sldMkLst>
          <pc:docMk/>
          <pc:sldMk cId="2681617288" sldId="2089"/>
        </pc:sldMkLst>
        <pc:picChg chg="add mod">
          <ac:chgData name="Bérengère de Germiny" userId="19d4f272-f616-4b2b-a134-fb35725a2de1" providerId="ADAL" clId="{2D2D4F07-15FE-4190-AE46-8AAE99F50E54}" dt="2023-01-11T19:15:47.664" v="91" actId="1035"/>
          <ac:picMkLst>
            <pc:docMk/>
            <pc:sldMk cId="2681617288" sldId="2089"/>
            <ac:picMk id="3" creationId="{484CD53E-F8AB-65BB-2B59-BAFEE71B3A74}"/>
          </ac:picMkLst>
        </pc:picChg>
      </pc:sldChg>
      <pc:sldChg chg="addSp modSp add">
        <pc:chgData name="Bérengère de Germiny" userId="19d4f272-f616-4b2b-a134-fb35725a2de1" providerId="ADAL" clId="{2D2D4F07-15FE-4190-AE46-8AAE99F50E54}" dt="2023-01-11T19:16:01.523" v="92" actId="931"/>
        <pc:sldMkLst>
          <pc:docMk/>
          <pc:sldMk cId="22054587" sldId="2090"/>
        </pc:sldMkLst>
        <pc:picChg chg="add mod">
          <ac:chgData name="Bérengère de Germiny" userId="19d4f272-f616-4b2b-a134-fb35725a2de1" providerId="ADAL" clId="{2D2D4F07-15FE-4190-AE46-8AAE99F50E54}" dt="2023-01-11T19:16:01.523" v="92" actId="931"/>
          <ac:picMkLst>
            <pc:docMk/>
            <pc:sldMk cId="22054587" sldId="2090"/>
            <ac:picMk id="3" creationId="{45B10781-23F0-C7EE-246F-DF042F616BEF}"/>
          </ac:picMkLst>
        </pc:picChg>
      </pc:sldChg>
      <pc:sldChg chg="addSp modSp add">
        <pc:chgData name="Bérengère de Germiny" userId="19d4f272-f616-4b2b-a134-fb35725a2de1" providerId="ADAL" clId="{2D2D4F07-15FE-4190-AE46-8AAE99F50E54}" dt="2023-01-11T19:15:05.764" v="81" actId="931"/>
        <pc:sldMkLst>
          <pc:docMk/>
          <pc:sldMk cId="2262093355" sldId="2091"/>
        </pc:sldMkLst>
        <pc:picChg chg="add mod">
          <ac:chgData name="Bérengère de Germiny" userId="19d4f272-f616-4b2b-a134-fb35725a2de1" providerId="ADAL" clId="{2D2D4F07-15FE-4190-AE46-8AAE99F50E54}" dt="2023-01-11T19:15:05.764" v="81" actId="931"/>
          <ac:picMkLst>
            <pc:docMk/>
            <pc:sldMk cId="2262093355" sldId="2091"/>
            <ac:picMk id="3" creationId="{F5F08E35-F53B-4B16-0D75-B3B37E661C7E}"/>
          </ac:picMkLst>
        </pc:picChg>
      </pc:sldChg>
      <pc:sldChg chg="addSp delSp add mod">
        <pc:chgData name="Bérengère de Germiny" userId="19d4f272-f616-4b2b-a134-fb35725a2de1" providerId="ADAL" clId="{2D2D4F07-15FE-4190-AE46-8AAE99F50E54}" dt="2023-01-11T19:13:18.554" v="77" actId="22"/>
        <pc:sldMkLst>
          <pc:docMk/>
          <pc:sldMk cId="1987683674" sldId="2092"/>
        </pc:sldMkLst>
        <pc:picChg chg="del">
          <ac:chgData name="Bérengère de Germiny" userId="19d4f272-f616-4b2b-a134-fb35725a2de1" providerId="ADAL" clId="{2D2D4F07-15FE-4190-AE46-8AAE99F50E54}" dt="2023-01-11T19:13:05.880" v="76" actId="478"/>
          <ac:picMkLst>
            <pc:docMk/>
            <pc:sldMk cId="1987683674" sldId="2092"/>
            <ac:picMk id="3" creationId="{549CEF36-A354-D183-0455-52300423E2D5}"/>
          </ac:picMkLst>
        </pc:picChg>
        <pc:picChg chg="add">
          <ac:chgData name="Bérengère de Germiny" userId="19d4f272-f616-4b2b-a134-fb35725a2de1" providerId="ADAL" clId="{2D2D4F07-15FE-4190-AE46-8AAE99F50E54}" dt="2023-01-11T19:13:18.554" v="77" actId="22"/>
          <ac:picMkLst>
            <pc:docMk/>
            <pc:sldMk cId="1987683674" sldId="2092"/>
            <ac:picMk id="4" creationId="{DB7B429C-69C8-6511-FC6B-55E7A07D1123}"/>
          </ac:picMkLst>
        </pc:picChg>
      </pc:sldChg>
      <pc:sldChg chg="addSp modSp add">
        <pc:chgData name="Bérengère de Germiny" userId="19d4f272-f616-4b2b-a134-fb35725a2de1" providerId="ADAL" clId="{2D2D4F07-15FE-4190-AE46-8AAE99F50E54}" dt="2023-01-11T19:16:16.690" v="93" actId="931"/>
        <pc:sldMkLst>
          <pc:docMk/>
          <pc:sldMk cId="587106656" sldId="2093"/>
        </pc:sldMkLst>
        <pc:picChg chg="add mod">
          <ac:chgData name="Bérengère de Germiny" userId="19d4f272-f616-4b2b-a134-fb35725a2de1" providerId="ADAL" clId="{2D2D4F07-15FE-4190-AE46-8AAE99F50E54}" dt="2023-01-11T19:16:16.690" v="93" actId="931"/>
          <ac:picMkLst>
            <pc:docMk/>
            <pc:sldMk cId="587106656" sldId="2093"/>
            <ac:picMk id="3" creationId="{EAAB58FD-FEDA-F6D2-9BF6-367F2BE8F989}"/>
          </ac:picMkLst>
        </pc:picChg>
      </pc:sldChg>
      <pc:sldChg chg="add del replId">
        <pc:chgData name="Bérengère de Germiny" userId="19d4f272-f616-4b2b-a134-fb35725a2de1" providerId="ADAL" clId="{2D2D4F07-15FE-4190-AE46-8AAE99F50E54}" dt="2023-01-11T20:59:49.508" v="159" actId="47"/>
        <pc:sldMkLst>
          <pc:docMk/>
          <pc:sldMk cId="1928501651" sldId="2094"/>
        </pc:sldMkLst>
      </pc:sldChg>
      <pc:sldChg chg="add del replId">
        <pc:chgData name="Bérengère de Germiny" userId="19d4f272-f616-4b2b-a134-fb35725a2de1" providerId="ADAL" clId="{2D2D4F07-15FE-4190-AE46-8AAE99F50E54}" dt="2023-01-11T20:59:50.026" v="160" actId="47"/>
        <pc:sldMkLst>
          <pc:docMk/>
          <pc:sldMk cId="1653993246" sldId="2095"/>
        </pc:sldMkLst>
      </pc:sldChg>
      <pc:sldChg chg="addSp delSp modSp add mod ord">
        <pc:chgData name="Bérengère de Germiny" userId="19d4f272-f616-4b2b-a134-fb35725a2de1" providerId="ADAL" clId="{2D2D4F07-15FE-4190-AE46-8AAE99F50E54}" dt="2023-01-11T19:19:35.981" v="108" actId="27614"/>
        <pc:sldMkLst>
          <pc:docMk/>
          <pc:sldMk cId="1954984383" sldId="2096"/>
        </pc:sldMkLst>
        <pc:picChg chg="del">
          <ac:chgData name="Bérengère de Germiny" userId="19d4f272-f616-4b2b-a134-fb35725a2de1" providerId="ADAL" clId="{2D2D4F07-15FE-4190-AE46-8AAE99F50E54}" dt="2023-01-11T19:19:08.061" v="95" actId="478"/>
          <ac:picMkLst>
            <pc:docMk/>
            <pc:sldMk cId="1954984383" sldId="2096"/>
            <ac:picMk id="3" creationId="{CB57E0EA-7C24-DC19-9EFF-30979F19D581}"/>
          </ac:picMkLst>
        </pc:picChg>
        <pc:picChg chg="add mod">
          <ac:chgData name="Bérengère de Germiny" userId="19d4f272-f616-4b2b-a134-fb35725a2de1" providerId="ADAL" clId="{2D2D4F07-15FE-4190-AE46-8AAE99F50E54}" dt="2023-01-11T19:19:35.981" v="108" actId="27614"/>
          <ac:picMkLst>
            <pc:docMk/>
            <pc:sldMk cId="1954984383" sldId="2096"/>
            <ac:picMk id="4" creationId="{C8EA609D-4C01-8F21-65E0-3C6BB838BD54}"/>
          </ac:picMkLst>
        </pc:picChg>
      </pc:sldChg>
      <pc:sldChg chg="addSp modSp add mod">
        <pc:chgData name="Bérengère de Germiny" userId="19d4f272-f616-4b2b-a134-fb35725a2de1" providerId="ADAL" clId="{2D2D4F07-15FE-4190-AE46-8AAE99F50E54}" dt="2023-01-11T19:19:50.107" v="112" actId="27614"/>
        <pc:sldMkLst>
          <pc:docMk/>
          <pc:sldMk cId="966116934" sldId="2097"/>
        </pc:sldMkLst>
        <pc:picChg chg="add mod">
          <ac:chgData name="Bérengère de Germiny" userId="19d4f272-f616-4b2b-a134-fb35725a2de1" providerId="ADAL" clId="{2D2D4F07-15FE-4190-AE46-8AAE99F50E54}" dt="2023-01-11T19:19:50.107" v="112" actId="27614"/>
          <ac:picMkLst>
            <pc:docMk/>
            <pc:sldMk cId="966116934" sldId="2097"/>
            <ac:picMk id="3" creationId="{9E20A82A-29E0-5B9C-3DFA-0B033BC04CD3}"/>
          </ac:picMkLst>
        </pc:picChg>
      </pc:sldChg>
      <pc:sldChg chg="addSp modSp add mod">
        <pc:chgData name="Bérengère de Germiny" userId="19d4f272-f616-4b2b-a134-fb35725a2de1" providerId="ADAL" clId="{2D2D4F07-15FE-4190-AE46-8AAE99F50E54}" dt="2023-01-11T19:19:51.392" v="114" actId="27614"/>
        <pc:sldMkLst>
          <pc:docMk/>
          <pc:sldMk cId="561957016" sldId="2098"/>
        </pc:sldMkLst>
        <pc:picChg chg="add mod">
          <ac:chgData name="Bérengère de Germiny" userId="19d4f272-f616-4b2b-a134-fb35725a2de1" providerId="ADAL" clId="{2D2D4F07-15FE-4190-AE46-8AAE99F50E54}" dt="2023-01-11T19:19:51.392" v="114" actId="27614"/>
          <ac:picMkLst>
            <pc:docMk/>
            <pc:sldMk cId="561957016" sldId="2098"/>
            <ac:picMk id="3" creationId="{CF23854C-9268-C79E-2A3B-8A0A9BB97F40}"/>
          </ac:picMkLst>
        </pc:picChg>
      </pc:sldChg>
      <pc:sldChg chg="addSp delSp modSp add mod ord">
        <pc:chgData name="Bérengère de Germiny" userId="19d4f272-f616-4b2b-a134-fb35725a2de1" providerId="ADAL" clId="{2D2D4F07-15FE-4190-AE46-8AAE99F50E54}" dt="2023-01-11T20:58:14.351" v="145" actId="12788"/>
        <pc:sldMkLst>
          <pc:docMk/>
          <pc:sldMk cId="3842667077" sldId="2099"/>
        </pc:sldMkLst>
        <pc:picChg chg="add del mod">
          <ac:chgData name="Bérengère de Germiny" userId="19d4f272-f616-4b2b-a134-fb35725a2de1" providerId="ADAL" clId="{2D2D4F07-15FE-4190-AE46-8AAE99F50E54}" dt="2023-01-11T20:56:19.633" v="139" actId="478"/>
          <ac:picMkLst>
            <pc:docMk/>
            <pc:sldMk cId="3842667077" sldId="2099"/>
            <ac:picMk id="3" creationId="{9BA4C26C-D9B7-BE3E-318B-3DD94049752F}"/>
          </ac:picMkLst>
        </pc:picChg>
        <pc:picChg chg="add mod modCrop">
          <ac:chgData name="Bérengère de Germiny" userId="19d4f272-f616-4b2b-a134-fb35725a2de1" providerId="ADAL" clId="{2D2D4F07-15FE-4190-AE46-8AAE99F50E54}" dt="2023-01-11T20:58:14.351" v="145" actId="12788"/>
          <ac:picMkLst>
            <pc:docMk/>
            <pc:sldMk cId="3842667077" sldId="2099"/>
            <ac:picMk id="6" creationId="{C5FF909E-21A7-5A5A-71C5-8EFFE5E162F7}"/>
          </ac:picMkLst>
        </pc:picChg>
      </pc:sldChg>
      <pc:sldChg chg="addSp modSp add mod">
        <pc:chgData name="Bérengère de Germiny" userId="19d4f272-f616-4b2b-a134-fb35725a2de1" providerId="ADAL" clId="{2D2D4F07-15FE-4190-AE46-8AAE99F50E54}" dt="2023-01-11T19:20:06.879" v="118" actId="27614"/>
        <pc:sldMkLst>
          <pc:docMk/>
          <pc:sldMk cId="3952418289" sldId="2100"/>
        </pc:sldMkLst>
        <pc:picChg chg="add mod">
          <ac:chgData name="Bérengère de Germiny" userId="19d4f272-f616-4b2b-a134-fb35725a2de1" providerId="ADAL" clId="{2D2D4F07-15FE-4190-AE46-8AAE99F50E54}" dt="2023-01-11T19:20:06.879" v="118" actId="27614"/>
          <ac:picMkLst>
            <pc:docMk/>
            <pc:sldMk cId="3952418289" sldId="2100"/>
            <ac:picMk id="3" creationId="{F16D0384-A8D2-2D64-7190-81C7FF07AF9F}"/>
          </ac:picMkLst>
        </pc:picChg>
      </pc:sldChg>
      <pc:sldChg chg="addSp modSp add mod">
        <pc:chgData name="Bérengère de Germiny" userId="19d4f272-f616-4b2b-a134-fb35725a2de1" providerId="ADAL" clId="{2D2D4F07-15FE-4190-AE46-8AAE99F50E54}" dt="2023-01-11T20:59:03.298" v="152" actId="1076"/>
        <pc:sldMkLst>
          <pc:docMk/>
          <pc:sldMk cId="4189166198" sldId="2101"/>
        </pc:sldMkLst>
        <pc:spChg chg="mod">
          <ac:chgData name="Bérengère de Germiny" userId="19d4f272-f616-4b2b-a134-fb35725a2de1" providerId="ADAL" clId="{2D2D4F07-15FE-4190-AE46-8AAE99F50E54}" dt="2023-01-11T19:20:30.977" v="123" actId="962"/>
          <ac:spMkLst>
            <pc:docMk/>
            <pc:sldMk cId="4189166198" sldId="2101"/>
            <ac:spMk id="5" creationId="{FD4464B0-8BA8-4C3E-94FF-6EFC35F2AB9C}"/>
          </ac:spMkLst>
        </pc:spChg>
        <pc:picChg chg="add mod">
          <ac:chgData name="Bérengère de Germiny" userId="19d4f272-f616-4b2b-a134-fb35725a2de1" providerId="ADAL" clId="{2D2D4F07-15FE-4190-AE46-8AAE99F50E54}" dt="2023-01-11T20:59:03.298" v="152" actId="1076"/>
          <ac:picMkLst>
            <pc:docMk/>
            <pc:sldMk cId="4189166198" sldId="2101"/>
            <ac:picMk id="3" creationId="{93BD9E66-602A-5D5C-D1A4-D2DC75AFC6CA}"/>
          </ac:picMkLst>
        </pc:picChg>
        <pc:picChg chg="add mod">
          <ac:chgData name="Bérengère de Germiny" userId="19d4f272-f616-4b2b-a134-fb35725a2de1" providerId="ADAL" clId="{2D2D4F07-15FE-4190-AE46-8AAE99F50E54}" dt="2023-01-11T20:59:03.298" v="152" actId="1076"/>
          <ac:picMkLst>
            <pc:docMk/>
            <pc:sldMk cId="4189166198" sldId="2101"/>
            <ac:picMk id="6" creationId="{4AC134D7-FDC9-5EB2-D6C1-EC5263857E66}"/>
          </ac:picMkLst>
        </pc:picChg>
        <pc:picChg chg="add mod">
          <ac:chgData name="Bérengère de Germiny" userId="19d4f272-f616-4b2b-a134-fb35725a2de1" providerId="ADAL" clId="{2D2D4F07-15FE-4190-AE46-8AAE99F50E54}" dt="2023-01-11T20:59:03.298" v="152" actId="1076"/>
          <ac:picMkLst>
            <pc:docMk/>
            <pc:sldMk cId="4189166198" sldId="2101"/>
            <ac:picMk id="8" creationId="{95CBC41E-D394-A9C9-9B69-2A51E3E2D7CC}"/>
          </ac:picMkLst>
        </pc:picChg>
        <pc:picChg chg="add mod">
          <ac:chgData name="Bérengère de Germiny" userId="19d4f272-f616-4b2b-a134-fb35725a2de1" providerId="ADAL" clId="{2D2D4F07-15FE-4190-AE46-8AAE99F50E54}" dt="2023-01-11T20:59:03.298" v="152" actId="1076"/>
          <ac:picMkLst>
            <pc:docMk/>
            <pc:sldMk cId="4189166198" sldId="2101"/>
            <ac:picMk id="10" creationId="{8659C773-CCB5-E695-00CA-14D5B89865F4}"/>
          </ac:picMkLst>
        </pc:picChg>
      </pc:sldChg>
      <pc:sldChg chg="add del">
        <pc:chgData name="Bérengère de Germiny" userId="19d4f272-f616-4b2b-a134-fb35725a2de1" providerId="ADAL" clId="{2D2D4F07-15FE-4190-AE46-8AAE99F50E54}" dt="2023-01-11T20:59:41.902" v="155" actId="47"/>
        <pc:sldMkLst>
          <pc:docMk/>
          <pc:sldMk cId="3400491953" sldId="2102"/>
        </pc:sldMkLst>
      </pc:sldChg>
      <pc:sldChg chg="add del">
        <pc:chgData name="Bérengère de Germiny" userId="19d4f272-f616-4b2b-a134-fb35725a2de1" providerId="ADAL" clId="{2D2D4F07-15FE-4190-AE46-8AAE99F50E54}" dt="2023-01-11T20:59:42.303" v="156" actId="47"/>
        <pc:sldMkLst>
          <pc:docMk/>
          <pc:sldMk cId="3699119592" sldId="2103"/>
        </pc:sldMkLst>
      </pc:sldChg>
      <pc:sldChg chg="add del">
        <pc:chgData name="Bérengère de Germiny" userId="19d4f272-f616-4b2b-a134-fb35725a2de1" providerId="ADAL" clId="{2D2D4F07-15FE-4190-AE46-8AAE99F50E54}" dt="2023-01-11T20:59:42.789" v="157" actId="47"/>
        <pc:sldMkLst>
          <pc:docMk/>
          <pc:sldMk cId="1280611169" sldId="2104"/>
        </pc:sldMkLst>
      </pc:sldChg>
      <pc:sldChg chg="addSp modSp add">
        <pc:chgData name="Bérengère de Germiny" userId="19d4f272-f616-4b2b-a134-fb35725a2de1" providerId="ADAL" clId="{2D2D4F07-15FE-4190-AE46-8AAE99F50E54}" dt="2023-01-11T19:20:10.753" v="119" actId="931"/>
        <pc:sldMkLst>
          <pc:docMk/>
          <pc:sldMk cId="3294804338" sldId="2105"/>
        </pc:sldMkLst>
        <pc:picChg chg="add mod">
          <ac:chgData name="Bérengère de Germiny" userId="19d4f272-f616-4b2b-a134-fb35725a2de1" providerId="ADAL" clId="{2D2D4F07-15FE-4190-AE46-8AAE99F50E54}" dt="2023-01-11T19:20:10.753" v="119" actId="931"/>
          <ac:picMkLst>
            <pc:docMk/>
            <pc:sldMk cId="3294804338" sldId="2105"/>
            <ac:picMk id="3" creationId="{3EE4219B-DC35-74CD-2391-3D96F4446CCB}"/>
          </ac:picMkLst>
        </pc:picChg>
      </pc:sldChg>
      <pc:sldChg chg="add">
        <pc:chgData name="Bérengère de Germiny" userId="19d4f272-f616-4b2b-a134-fb35725a2de1" providerId="ADAL" clId="{2D2D4F07-15FE-4190-AE46-8AAE99F50E54}" dt="2023-01-11T20:56:09.713" v="134" actId="2890"/>
        <pc:sldMkLst>
          <pc:docMk/>
          <pc:sldMk cId="646519913" sldId="2106"/>
        </pc:sldMkLst>
      </pc:sldChg>
      <pc:sldChg chg="add">
        <pc:chgData name="Bérengère de Germiny" userId="19d4f272-f616-4b2b-a134-fb35725a2de1" providerId="ADAL" clId="{2D2D4F07-15FE-4190-AE46-8AAE99F50E54}" dt="2023-01-11T20:57:52.996" v="141" actId="2890"/>
        <pc:sldMkLst>
          <pc:docMk/>
          <pc:sldMk cId="4233063812" sldId="2107"/>
        </pc:sldMkLst>
      </pc:sldChg>
      <pc:sldChg chg="addSp modSp add mod ord">
        <pc:chgData name="Bérengère de Germiny" userId="19d4f272-f616-4b2b-a134-fb35725a2de1" providerId="ADAL" clId="{2D2D4F07-15FE-4190-AE46-8AAE99F50E54}" dt="2023-01-11T21:22:56.196" v="396"/>
        <pc:sldMkLst>
          <pc:docMk/>
          <pc:sldMk cId="3031092197" sldId="2108"/>
        </pc:sldMkLst>
        <pc:picChg chg="add mod">
          <ac:chgData name="Bérengère de Germiny" userId="19d4f272-f616-4b2b-a134-fb35725a2de1" providerId="ADAL" clId="{2D2D4F07-15FE-4190-AE46-8AAE99F50E54}" dt="2023-01-11T21:05:26.778" v="213" actId="1076"/>
          <ac:picMkLst>
            <pc:docMk/>
            <pc:sldMk cId="3031092197" sldId="2108"/>
            <ac:picMk id="2" creationId="{89659050-CFE9-9825-30DC-A3E5E8895233}"/>
          </ac:picMkLst>
        </pc:picChg>
        <pc:picChg chg="mod">
          <ac:chgData name="Bérengère de Germiny" userId="19d4f272-f616-4b2b-a134-fb35725a2de1" providerId="ADAL" clId="{2D2D4F07-15FE-4190-AE46-8AAE99F50E54}" dt="2023-01-11T21:05:26.778" v="213" actId="1076"/>
          <ac:picMkLst>
            <pc:docMk/>
            <pc:sldMk cId="3031092197" sldId="2108"/>
            <ac:picMk id="3" creationId="{658347CC-EA46-48B3-A10F-4DFA4D4D5691}"/>
          </ac:picMkLst>
        </pc:picChg>
        <pc:picChg chg="add mod">
          <ac:chgData name="Bérengère de Germiny" userId="19d4f272-f616-4b2b-a134-fb35725a2de1" providerId="ADAL" clId="{2D2D4F07-15FE-4190-AE46-8AAE99F50E54}" dt="2023-01-11T21:05:26.778" v="213" actId="1076"/>
          <ac:picMkLst>
            <pc:docMk/>
            <pc:sldMk cId="3031092197" sldId="2108"/>
            <ac:picMk id="4" creationId="{9635CD0D-5C11-0521-F874-DC1957F14AD3}"/>
          </ac:picMkLst>
        </pc:picChg>
        <pc:picChg chg="add mod">
          <ac:chgData name="Bérengère de Germiny" userId="19d4f272-f616-4b2b-a134-fb35725a2de1" providerId="ADAL" clId="{2D2D4F07-15FE-4190-AE46-8AAE99F50E54}" dt="2023-01-11T21:05:26.778" v="213" actId="1076"/>
          <ac:picMkLst>
            <pc:docMk/>
            <pc:sldMk cId="3031092197" sldId="2108"/>
            <ac:picMk id="6" creationId="{36D860A5-2D67-AF99-26EB-F30CCA36051C}"/>
          </ac:picMkLst>
        </pc:picChg>
      </pc:sldChg>
      <pc:sldChg chg="addSp delSp modSp add mod ord">
        <pc:chgData name="Bérengère de Germiny" userId="19d4f272-f616-4b2b-a134-fb35725a2de1" providerId="ADAL" clId="{2D2D4F07-15FE-4190-AE46-8AAE99F50E54}" dt="2023-01-11T21:22:56.196" v="396"/>
        <pc:sldMkLst>
          <pc:docMk/>
          <pc:sldMk cId="3604662709" sldId="2109"/>
        </pc:sldMkLst>
        <pc:picChg chg="del">
          <ac:chgData name="Bérengère de Germiny" userId="19d4f272-f616-4b2b-a134-fb35725a2de1" providerId="ADAL" clId="{2D2D4F07-15FE-4190-AE46-8AAE99F50E54}" dt="2023-01-11T21:10:01.240" v="250" actId="478"/>
          <ac:picMkLst>
            <pc:docMk/>
            <pc:sldMk cId="3604662709" sldId="2109"/>
            <ac:picMk id="3" creationId="{BF1A5344-81AB-3274-EC64-22A2927973BA}"/>
          </ac:picMkLst>
        </pc:picChg>
        <pc:picChg chg="add mod ord modCrop">
          <ac:chgData name="Bérengère de Germiny" userId="19d4f272-f616-4b2b-a134-fb35725a2de1" providerId="ADAL" clId="{2D2D4F07-15FE-4190-AE46-8AAE99F50E54}" dt="2023-01-11T21:19:09.415" v="375" actId="1076"/>
          <ac:picMkLst>
            <pc:docMk/>
            <pc:sldMk cId="3604662709" sldId="2109"/>
            <ac:picMk id="4" creationId="{7B20C056-4D97-946C-72A0-6BE4C15A24BE}"/>
          </ac:picMkLst>
        </pc:picChg>
        <pc:picChg chg="del">
          <ac:chgData name="Bérengère de Germiny" userId="19d4f272-f616-4b2b-a134-fb35725a2de1" providerId="ADAL" clId="{2D2D4F07-15FE-4190-AE46-8AAE99F50E54}" dt="2023-01-11T21:10:01.240" v="250" actId="478"/>
          <ac:picMkLst>
            <pc:docMk/>
            <pc:sldMk cId="3604662709" sldId="2109"/>
            <ac:picMk id="6" creationId="{DB28B9BD-9EEF-4E9E-BB31-B06D92868CAC}"/>
          </ac:picMkLst>
        </pc:picChg>
        <pc:picChg chg="del">
          <ac:chgData name="Bérengère de Germiny" userId="19d4f272-f616-4b2b-a134-fb35725a2de1" providerId="ADAL" clId="{2D2D4F07-15FE-4190-AE46-8AAE99F50E54}" dt="2023-01-11T21:10:01.240" v="250" actId="478"/>
          <ac:picMkLst>
            <pc:docMk/>
            <pc:sldMk cId="3604662709" sldId="2109"/>
            <ac:picMk id="8" creationId="{D0E7C8F8-F503-12FC-5172-12B59AC2E8F2}"/>
          </ac:picMkLst>
        </pc:picChg>
        <pc:picChg chg="add mod ord modCrop">
          <ac:chgData name="Bérengère de Germiny" userId="19d4f272-f616-4b2b-a134-fb35725a2de1" providerId="ADAL" clId="{2D2D4F07-15FE-4190-AE46-8AAE99F50E54}" dt="2023-01-11T21:20:58.057" v="379" actId="1076"/>
          <ac:picMkLst>
            <pc:docMk/>
            <pc:sldMk cId="3604662709" sldId="2109"/>
            <ac:picMk id="9" creationId="{76F26BF8-B2D9-5733-AE40-AF8669F8B6D5}"/>
          </ac:picMkLst>
        </pc:picChg>
        <pc:picChg chg="del mod">
          <ac:chgData name="Bérengère de Germiny" userId="19d4f272-f616-4b2b-a134-fb35725a2de1" providerId="ADAL" clId="{2D2D4F07-15FE-4190-AE46-8AAE99F50E54}" dt="2023-01-11T21:10:01.240" v="250" actId="478"/>
          <ac:picMkLst>
            <pc:docMk/>
            <pc:sldMk cId="3604662709" sldId="2109"/>
            <ac:picMk id="10" creationId="{C63869AF-D0C5-A1B8-FCBD-16A2E62C3274}"/>
          </ac:picMkLst>
        </pc:picChg>
        <pc:picChg chg="add mod modCrop">
          <ac:chgData name="Bérengère de Germiny" userId="19d4f272-f616-4b2b-a134-fb35725a2de1" providerId="ADAL" clId="{2D2D4F07-15FE-4190-AE46-8AAE99F50E54}" dt="2023-01-11T21:19:00.109" v="372" actId="1076"/>
          <ac:picMkLst>
            <pc:docMk/>
            <pc:sldMk cId="3604662709" sldId="2109"/>
            <ac:picMk id="12" creationId="{E1A4A6FF-40D2-9BB8-7F6B-2F030BDFF857}"/>
          </ac:picMkLst>
        </pc:picChg>
        <pc:picChg chg="add mod modCrop">
          <ac:chgData name="Bérengère de Germiny" userId="19d4f272-f616-4b2b-a134-fb35725a2de1" providerId="ADAL" clId="{2D2D4F07-15FE-4190-AE46-8AAE99F50E54}" dt="2023-01-11T21:19:18.869" v="377" actId="1076"/>
          <ac:picMkLst>
            <pc:docMk/>
            <pc:sldMk cId="3604662709" sldId="2109"/>
            <ac:picMk id="14" creationId="{220705D7-1991-7A76-61F7-CA0C5647DABA}"/>
          </ac:picMkLst>
        </pc:picChg>
        <pc:picChg chg="add mod modCrop">
          <ac:chgData name="Bérengère de Germiny" userId="19d4f272-f616-4b2b-a134-fb35725a2de1" providerId="ADAL" clId="{2D2D4F07-15FE-4190-AE46-8AAE99F50E54}" dt="2023-01-11T21:18:58.559" v="371" actId="1076"/>
          <ac:picMkLst>
            <pc:docMk/>
            <pc:sldMk cId="3604662709" sldId="2109"/>
            <ac:picMk id="16" creationId="{B44752DA-719E-6DC1-D6DC-9F16AA10F991}"/>
          </ac:picMkLst>
        </pc:picChg>
        <pc:picChg chg="add mod modCrop">
          <ac:chgData name="Bérengère de Germiny" userId="19d4f272-f616-4b2b-a134-fb35725a2de1" providerId="ADAL" clId="{2D2D4F07-15FE-4190-AE46-8AAE99F50E54}" dt="2023-01-11T21:19:21.126" v="378" actId="1076"/>
          <ac:picMkLst>
            <pc:docMk/>
            <pc:sldMk cId="3604662709" sldId="2109"/>
            <ac:picMk id="18" creationId="{CA824A0B-D508-ED6E-DDBD-AA631AA2F18A}"/>
          </ac:picMkLst>
        </pc:picChg>
        <pc:picChg chg="add del mod modCrop">
          <ac:chgData name="Bérengère de Germiny" userId="19d4f272-f616-4b2b-a134-fb35725a2de1" providerId="ADAL" clId="{2D2D4F07-15FE-4190-AE46-8AAE99F50E54}" dt="2023-01-11T21:11:32.864" v="264" actId="478"/>
          <ac:picMkLst>
            <pc:docMk/>
            <pc:sldMk cId="3604662709" sldId="2109"/>
            <ac:picMk id="20" creationId="{9FF04203-B99D-761C-2DC5-6EEFF7C8BCC2}"/>
          </ac:picMkLst>
        </pc:picChg>
      </pc:sldChg>
      <pc:sldChg chg="addSp delSp modSp add mod ord">
        <pc:chgData name="Bérengère de Germiny" userId="19d4f272-f616-4b2b-a134-fb35725a2de1" providerId="ADAL" clId="{2D2D4F07-15FE-4190-AE46-8AAE99F50E54}" dt="2023-01-11T21:22:56.196" v="396"/>
        <pc:sldMkLst>
          <pc:docMk/>
          <pc:sldMk cId="3138117368" sldId="2110"/>
        </pc:sldMkLst>
        <pc:picChg chg="del">
          <ac:chgData name="Bérengère de Germiny" userId="19d4f272-f616-4b2b-a134-fb35725a2de1" providerId="ADAL" clId="{2D2D4F07-15FE-4190-AE46-8AAE99F50E54}" dt="2023-01-11T21:12:56.144" v="287" actId="478"/>
          <ac:picMkLst>
            <pc:docMk/>
            <pc:sldMk cId="3138117368" sldId="2110"/>
            <ac:picMk id="3" creationId="{BF1A5344-81AB-3274-EC64-22A2927973BA}"/>
          </ac:picMkLst>
        </pc:picChg>
        <pc:picChg chg="add del mod modCrop">
          <ac:chgData name="Bérengère de Germiny" userId="19d4f272-f616-4b2b-a134-fb35725a2de1" providerId="ADAL" clId="{2D2D4F07-15FE-4190-AE46-8AAE99F50E54}" dt="2023-01-11T21:17:01.297" v="349" actId="478"/>
          <ac:picMkLst>
            <pc:docMk/>
            <pc:sldMk cId="3138117368" sldId="2110"/>
            <ac:picMk id="4" creationId="{82CC1B6D-6CA6-EBE0-3AA7-1863A8766495}"/>
          </ac:picMkLst>
        </pc:picChg>
        <pc:picChg chg="del">
          <ac:chgData name="Bérengère de Germiny" userId="19d4f272-f616-4b2b-a134-fb35725a2de1" providerId="ADAL" clId="{2D2D4F07-15FE-4190-AE46-8AAE99F50E54}" dt="2023-01-11T21:12:56.144" v="287" actId="478"/>
          <ac:picMkLst>
            <pc:docMk/>
            <pc:sldMk cId="3138117368" sldId="2110"/>
            <ac:picMk id="6" creationId="{DB28B9BD-9EEF-4E9E-BB31-B06D92868CAC}"/>
          </ac:picMkLst>
        </pc:picChg>
        <pc:picChg chg="del">
          <ac:chgData name="Bérengère de Germiny" userId="19d4f272-f616-4b2b-a134-fb35725a2de1" providerId="ADAL" clId="{2D2D4F07-15FE-4190-AE46-8AAE99F50E54}" dt="2023-01-11T21:12:56.144" v="287" actId="478"/>
          <ac:picMkLst>
            <pc:docMk/>
            <pc:sldMk cId="3138117368" sldId="2110"/>
            <ac:picMk id="8" creationId="{D0E7C8F8-F503-12FC-5172-12B59AC2E8F2}"/>
          </ac:picMkLst>
        </pc:picChg>
        <pc:picChg chg="add del mod modCrop">
          <ac:chgData name="Bérengère de Germiny" userId="19d4f272-f616-4b2b-a134-fb35725a2de1" providerId="ADAL" clId="{2D2D4F07-15FE-4190-AE46-8AAE99F50E54}" dt="2023-01-11T21:17:01.297" v="349" actId="478"/>
          <ac:picMkLst>
            <pc:docMk/>
            <pc:sldMk cId="3138117368" sldId="2110"/>
            <ac:picMk id="9" creationId="{CE1099F0-346D-7FCE-6EFE-3293474224BE}"/>
          </ac:picMkLst>
        </pc:picChg>
        <pc:picChg chg="del">
          <ac:chgData name="Bérengère de Germiny" userId="19d4f272-f616-4b2b-a134-fb35725a2de1" providerId="ADAL" clId="{2D2D4F07-15FE-4190-AE46-8AAE99F50E54}" dt="2023-01-11T21:12:56.144" v="287" actId="478"/>
          <ac:picMkLst>
            <pc:docMk/>
            <pc:sldMk cId="3138117368" sldId="2110"/>
            <ac:picMk id="10" creationId="{C63869AF-D0C5-A1B8-FCBD-16A2E62C3274}"/>
          </ac:picMkLst>
        </pc:picChg>
        <pc:picChg chg="add del mod modCrop">
          <ac:chgData name="Bérengère de Germiny" userId="19d4f272-f616-4b2b-a134-fb35725a2de1" providerId="ADAL" clId="{2D2D4F07-15FE-4190-AE46-8AAE99F50E54}" dt="2023-01-11T21:17:01.297" v="349" actId="478"/>
          <ac:picMkLst>
            <pc:docMk/>
            <pc:sldMk cId="3138117368" sldId="2110"/>
            <ac:picMk id="12" creationId="{00117C0A-5ED5-31CC-CFCD-4E72EC38050A}"/>
          </ac:picMkLst>
        </pc:picChg>
        <pc:picChg chg="add del mod modCrop">
          <ac:chgData name="Bérengère de Germiny" userId="19d4f272-f616-4b2b-a134-fb35725a2de1" providerId="ADAL" clId="{2D2D4F07-15FE-4190-AE46-8AAE99F50E54}" dt="2023-01-11T21:17:01.297" v="349" actId="478"/>
          <ac:picMkLst>
            <pc:docMk/>
            <pc:sldMk cId="3138117368" sldId="2110"/>
            <ac:picMk id="14" creationId="{BA877423-4A07-1F54-8A75-39C1D6345242}"/>
          </ac:picMkLst>
        </pc:picChg>
        <pc:picChg chg="add del mod modCrop">
          <ac:chgData name="Bérengère de Germiny" userId="19d4f272-f616-4b2b-a134-fb35725a2de1" providerId="ADAL" clId="{2D2D4F07-15FE-4190-AE46-8AAE99F50E54}" dt="2023-01-11T21:17:01.297" v="349" actId="478"/>
          <ac:picMkLst>
            <pc:docMk/>
            <pc:sldMk cId="3138117368" sldId="2110"/>
            <ac:picMk id="16" creationId="{E014B706-0939-740F-6AFC-3B328F830008}"/>
          </ac:picMkLst>
        </pc:picChg>
        <pc:picChg chg="add del mod modCrop">
          <ac:chgData name="Bérengère de Germiny" userId="19d4f272-f616-4b2b-a134-fb35725a2de1" providerId="ADAL" clId="{2D2D4F07-15FE-4190-AE46-8AAE99F50E54}" dt="2023-01-11T21:17:01.297" v="349" actId="478"/>
          <ac:picMkLst>
            <pc:docMk/>
            <pc:sldMk cId="3138117368" sldId="2110"/>
            <ac:picMk id="18" creationId="{6F0ACC53-0848-036C-01FB-5365C9770C09}"/>
          </ac:picMkLst>
        </pc:picChg>
        <pc:picChg chg="add del mod">
          <ac:chgData name="Bérengère de Germiny" userId="19d4f272-f616-4b2b-a134-fb35725a2de1" providerId="ADAL" clId="{2D2D4F07-15FE-4190-AE46-8AAE99F50E54}" dt="2023-01-11T21:14:52.743" v="313" actId="478"/>
          <ac:picMkLst>
            <pc:docMk/>
            <pc:sldMk cId="3138117368" sldId="2110"/>
            <ac:picMk id="19" creationId="{95714B72-F606-FA30-1990-7D6121DDAF4A}"/>
          </ac:picMkLst>
        </pc:picChg>
        <pc:picChg chg="add mod">
          <ac:chgData name="Bérengère de Germiny" userId="19d4f272-f616-4b2b-a134-fb35725a2de1" providerId="ADAL" clId="{2D2D4F07-15FE-4190-AE46-8AAE99F50E54}" dt="2023-01-11T21:17:30.544" v="354" actId="14826"/>
          <ac:picMkLst>
            <pc:docMk/>
            <pc:sldMk cId="3138117368" sldId="2110"/>
            <ac:picMk id="21" creationId="{318545D5-D0D6-0835-93E3-734E6848CF0B}"/>
          </ac:picMkLst>
        </pc:picChg>
      </pc:sldChg>
      <pc:sldChg chg="modSp add mod ord">
        <pc:chgData name="Bérengère de Germiny" userId="19d4f272-f616-4b2b-a134-fb35725a2de1" providerId="ADAL" clId="{2D2D4F07-15FE-4190-AE46-8AAE99F50E54}" dt="2023-01-11T21:22:56.196" v="396"/>
        <pc:sldMkLst>
          <pc:docMk/>
          <pc:sldMk cId="459123885" sldId="2111"/>
        </pc:sldMkLst>
        <pc:picChg chg="mod">
          <ac:chgData name="Bérengère de Germiny" userId="19d4f272-f616-4b2b-a134-fb35725a2de1" providerId="ADAL" clId="{2D2D4F07-15FE-4190-AE46-8AAE99F50E54}" dt="2023-01-11T21:21:29.516" v="389" actId="1076"/>
          <ac:picMkLst>
            <pc:docMk/>
            <pc:sldMk cId="459123885" sldId="2111"/>
            <ac:picMk id="4" creationId="{82CC1B6D-6CA6-EBE0-3AA7-1863A8766495}"/>
          </ac:picMkLst>
        </pc:picChg>
        <pc:picChg chg="mod">
          <ac:chgData name="Bérengère de Germiny" userId="19d4f272-f616-4b2b-a134-fb35725a2de1" providerId="ADAL" clId="{2D2D4F07-15FE-4190-AE46-8AAE99F50E54}" dt="2023-01-11T21:21:06.840" v="380" actId="1076"/>
          <ac:picMkLst>
            <pc:docMk/>
            <pc:sldMk cId="459123885" sldId="2111"/>
            <ac:picMk id="9" creationId="{CE1099F0-346D-7FCE-6EFE-3293474224BE}"/>
          </ac:picMkLst>
        </pc:picChg>
        <pc:picChg chg="mod">
          <ac:chgData name="Bérengère de Germiny" userId="19d4f272-f616-4b2b-a134-fb35725a2de1" providerId="ADAL" clId="{2D2D4F07-15FE-4190-AE46-8AAE99F50E54}" dt="2023-01-11T21:21:13.304" v="382" actId="1076"/>
          <ac:picMkLst>
            <pc:docMk/>
            <pc:sldMk cId="459123885" sldId="2111"/>
            <ac:picMk id="12" creationId="{00117C0A-5ED5-31CC-CFCD-4E72EC38050A}"/>
          </ac:picMkLst>
        </pc:picChg>
        <pc:picChg chg="mod">
          <ac:chgData name="Bérengère de Germiny" userId="19d4f272-f616-4b2b-a134-fb35725a2de1" providerId="ADAL" clId="{2D2D4F07-15FE-4190-AE46-8AAE99F50E54}" dt="2023-01-11T21:21:19.498" v="385" actId="1076"/>
          <ac:picMkLst>
            <pc:docMk/>
            <pc:sldMk cId="459123885" sldId="2111"/>
            <ac:picMk id="14" creationId="{BA877423-4A07-1F54-8A75-39C1D6345242}"/>
          </ac:picMkLst>
        </pc:picChg>
        <pc:picChg chg="mod">
          <ac:chgData name="Bérengère de Germiny" userId="19d4f272-f616-4b2b-a134-fb35725a2de1" providerId="ADAL" clId="{2D2D4F07-15FE-4190-AE46-8AAE99F50E54}" dt="2023-01-11T21:21:39.951" v="391" actId="14100"/>
          <ac:picMkLst>
            <pc:docMk/>
            <pc:sldMk cId="459123885" sldId="2111"/>
            <ac:picMk id="16" creationId="{E014B706-0939-740F-6AFC-3B328F830008}"/>
          </ac:picMkLst>
        </pc:picChg>
        <pc:picChg chg="mod">
          <ac:chgData name="Bérengère de Germiny" userId="19d4f272-f616-4b2b-a134-fb35725a2de1" providerId="ADAL" clId="{2D2D4F07-15FE-4190-AE46-8AAE99F50E54}" dt="2023-01-11T21:21:49.622" v="394" actId="1076"/>
          <ac:picMkLst>
            <pc:docMk/>
            <pc:sldMk cId="459123885" sldId="2111"/>
            <ac:picMk id="18" creationId="{6F0ACC53-0848-036C-01FB-5365C9770C09}"/>
          </ac:picMkLst>
        </pc:picChg>
      </pc:sldChg>
      <pc:sldChg chg="add ord">
        <pc:chgData name="Bérengère de Germiny" userId="19d4f272-f616-4b2b-a134-fb35725a2de1" providerId="ADAL" clId="{2D2D4F07-15FE-4190-AE46-8AAE99F50E54}" dt="2023-01-11T21:22:56.196" v="396"/>
        <pc:sldMkLst>
          <pc:docMk/>
          <pc:sldMk cId="2223295530" sldId="2112"/>
        </pc:sldMkLst>
      </pc:sldChg>
      <pc:sldChg chg="modSp add ord">
        <pc:chgData name="Bérengère de Germiny" userId="19d4f272-f616-4b2b-a134-fb35725a2de1" providerId="ADAL" clId="{2D2D4F07-15FE-4190-AE46-8AAE99F50E54}" dt="2023-01-11T21:22:56.196" v="396"/>
        <pc:sldMkLst>
          <pc:docMk/>
          <pc:sldMk cId="511233041" sldId="2113"/>
        </pc:sldMkLst>
        <pc:picChg chg="mod">
          <ac:chgData name="Bérengère de Germiny" userId="19d4f272-f616-4b2b-a134-fb35725a2de1" providerId="ADAL" clId="{2D2D4F07-15FE-4190-AE46-8AAE99F50E54}" dt="2023-01-11T21:17:52.459" v="358" actId="14826"/>
          <ac:picMkLst>
            <pc:docMk/>
            <pc:sldMk cId="511233041" sldId="2113"/>
            <ac:picMk id="21" creationId="{318545D5-D0D6-0835-93E3-734E6848CF0B}"/>
          </ac:picMkLst>
        </pc:picChg>
      </pc:sldChg>
    </pc:docChg>
  </pc:docChgLst>
  <pc:docChgLst>
    <pc:chgData name="Aude Alario" userId="89ebcabbf4aa8d85" providerId="LiveId" clId="{0F609E18-A185-4072-9E17-B21FCBBCEAC9}"/>
    <pc:docChg chg="undo custSel addSld delSld modSld sldOrd">
      <pc:chgData name="Aude Alario" userId="89ebcabbf4aa8d85" providerId="LiveId" clId="{0F609E18-A185-4072-9E17-B21FCBBCEAC9}" dt="2023-05-24T13:12:59.728" v="384" actId="1035"/>
      <pc:docMkLst>
        <pc:docMk/>
      </pc:docMkLst>
      <pc:sldChg chg="del">
        <pc:chgData name="Aude Alario" userId="89ebcabbf4aa8d85" providerId="LiveId" clId="{0F609E18-A185-4072-9E17-B21FCBBCEAC9}" dt="2023-05-24T12:46:26.646" v="0" actId="47"/>
        <pc:sldMkLst>
          <pc:docMk/>
          <pc:sldMk cId="2881246583" sldId="2076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3233176819" sldId="2077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681653780" sldId="2091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2109497379" sldId="2175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1702735233" sldId="2176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969316231" sldId="2177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610824141" sldId="2180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2552559511" sldId="2181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885933602" sldId="2182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3255619547" sldId="2183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3650838217" sldId="2185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3373354454" sldId="2186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3712270375" sldId="2187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2768860346" sldId="2189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202841287" sldId="2191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1796984072" sldId="2192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734941870" sldId="2194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2342831560" sldId="2195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4264149812" sldId="2196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3408534045" sldId="2197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2555635994" sldId="2198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592930737" sldId="2199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210325503" sldId="2200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1666546857" sldId="2201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126561971" sldId="2202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3443443156" sldId="2203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2424634563" sldId="2204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2776823497" sldId="2205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3059888205" sldId="2206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1635453613" sldId="2207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3345455320" sldId="2208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277011363" sldId="2209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3276759415" sldId="2210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4042822564" sldId="2211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3849379681" sldId="2212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2721546542" sldId="2213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1507681731" sldId="2220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4029588263" sldId="2221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4150198480" sldId="2222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2324970643" sldId="2223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3027359666" sldId="2224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3388771675" sldId="2225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123377986" sldId="2226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2498566518" sldId="2227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2097252291" sldId="2228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520336006" sldId="2231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1784618993" sldId="2232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119760476" sldId="2233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3417295997" sldId="2234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3717703563" sldId="2235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3054885443" sldId="2236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1023748317" sldId="2237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742645027" sldId="2238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1174170396" sldId="2239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2134147738" sldId="2241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2377972559" sldId="2242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2921776224" sldId="2245"/>
        </pc:sldMkLst>
      </pc:sldChg>
      <pc:sldChg chg="modSp mod">
        <pc:chgData name="Aude Alario" userId="89ebcabbf4aa8d85" providerId="LiveId" clId="{0F609E18-A185-4072-9E17-B21FCBBCEAC9}" dt="2023-05-24T12:46:50.026" v="22" actId="20577"/>
        <pc:sldMkLst>
          <pc:docMk/>
          <pc:sldMk cId="3959634574" sldId="2246"/>
        </pc:sldMkLst>
        <pc:spChg chg="mod">
          <ac:chgData name="Aude Alario" userId="89ebcabbf4aa8d85" providerId="LiveId" clId="{0F609E18-A185-4072-9E17-B21FCBBCEAC9}" dt="2023-05-24T12:46:50.026" v="22" actId="20577"/>
          <ac:spMkLst>
            <pc:docMk/>
            <pc:sldMk cId="3959634574" sldId="2246"/>
            <ac:spMk id="4" creationId="{3C825AB2-F026-4BEC-A97B-5ECF59442FCD}"/>
          </ac:spMkLst>
        </pc:spChg>
      </pc:sldChg>
      <pc:sldChg chg="addSp delSp modSp mod">
        <pc:chgData name="Aude Alario" userId="89ebcabbf4aa8d85" providerId="LiveId" clId="{0F609E18-A185-4072-9E17-B21FCBBCEAC9}" dt="2023-05-24T13:02:28.030" v="193" actId="20577"/>
        <pc:sldMkLst>
          <pc:docMk/>
          <pc:sldMk cId="2113641396" sldId="2247"/>
        </pc:sldMkLst>
        <pc:spChg chg="add del mod">
          <ac:chgData name="Aude Alario" userId="89ebcabbf4aa8d85" providerId="LiveId" clId="{0F609E18-A185-4072-9E17-B21FCBBCEAC9}" dt="2023-05-24T13:02:04.241" v="152"/>
          <ac:spMkLst>
            <pc:docMk/>
            <pc:sldMk cId="2113641396" sldId="2247"/>
            <ac:spMk id="2" creationId="{C89AADC1-CEFA-C8E0-AB3F-2F1BB72FF42B}"/>
          </ac:spMkLst>
        </pc:spChg>
        <pc:spChg chg="mod">
          <ac:chgData name="Aude Alario" userId="89ebcabbf4aa8d85" providerId="LiveId" clId="{0F609E18-A185-4072-9E17-B21FCBBCEAC9}" dt="2023-05-24T13:02:04.099" v="151" actId="20577"/>
          <ac:spMkLst>
            <pc:docMk/>
            <pc:sldMk cId="2113641396" sldId="2247"/>
            <ac:spMk id="3" creationId="{7FC2A882-D7CF-5462-4DA8-7A3280A0F260}"/>
          </ac:spMkLst>
        </pc:spChg>
        <pc:spChg chg="add mod">
          <ac:chgData name="Aude Alario" userId="89ebcabbf4aa8d85" providerId="LiveId" clId="{0F609E18-A185-4072-9E17-B21FCBBCEAC9}" dt="2023-05-24T13:02:28.030" v="193" actId="20577"/>
          <ac:spMkLst>
            <pc:docMk/>
            <pc:sldMk cId="2113641396" sldId="2247"/>
            <ac:spMk id="4" creationId="{D4470D2F-4BE7-A8CC-0312-AE47EEFE0D1E}"/>
          </ac:spMkLst>
        </pc:spChg>
      </pc:sldChg>
      <pc:sldChg chg="addSp delSp modSp mod ord">
        <pc:chgData name="Aude Alario" userId="89ebcabbf4aa8d85" providerId="LiveId" clId="{0F609E18-A185-4072-9E17-B21FCBBCEAC9}" dt="2023-05-24T12:56:59.554" v="116" actId="962"/>
        <pc:sldMkLst>
          <pc:docMk/>
          <pc:sldMk cId="2474037651" sldId="2248"/>
        </pc:sldMkLst>
        <pc:picChg chg="add del mod">
          <ac:chgData name="Aude Alario" userId="89ebcabbf4aa8d85" providerId="LiveId" clId="{0F609E18-A185-4072-9E17-B21FCBBCEAC9}" dt="2023-05-24T12:56:55.600" v="113" actId="478"/>
          <ac:picMkLst>
            <pc:docMk/>
            <pc:sldMk cId="2474037651" sldId="2248"/>
            <ac:picMk id="3" creationId="{7703D251-ADFE-D2C6-C292-7F885CEEEF0D}"/>
          </ac:picMkLst>
        </pc:picChg>
        <pc:picChg chg="del">
          <ac:chgData name="Aude Alario" userId="89ebcabbf4aa8d85" providerId="LiveId" clId="{0F609E18-A185-4072-9E17-B21FCBBCEAC9}" dt="2023-05-24T12:46:30.132" v="1" actId="478"/>
          <ac:picMkLst>
            <pc:docMk/>
            <pc:sldMk cId="2474037651" sldId="2248"/>
            <ac:picMk id="4" creationId="{E5FD52E1-1C29-F1FA-6E93-1B1BDA53E2CA}"/>
          </ac:picMkLst>
        </pc:picChg>
        <pc:picChg chg="add mod">
          <ac:chgData name="Aude Alario" userId="89ebcabbf4aa8d85" providerId="LiveId" clId="{0F609E18-A185-4072-9E17-B21FCBBCEAC9}" dt="2023-05-24T12:56:59.554" v="116" actId="962"/>
          <ac:picMkLst>
            <pc:docMk/>
            <pc:sldMk cId="2474037651" sldId="2248"/>
            <ac:picMk id="7" creationId="{0D82FDF4-5BFF-3F33-AD47-95F20F691B09}"/>
          </ac:picMkLst>
        </pc:picChg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83775640" sldId="2249"/>
        </pc:sldMkLst>
      </pc:sldChg>
      <pc:sldChg chg="addSp modSp add mod setBg">
        <pc:chgData name="Aude Alario" userId="89ebcabbf4aa8d85" providerId="LiveId" clId="{0F609E18-A185-4072-9E17-B21FCBBCEAC9}" dt="2023-05-24T12:51:52.660" v="34" actId="962"/>
        <pc:sldMkLst>
          <pc:docMk/>
          <pc:sldMk cId="2606137222" sldId="2249"/>
        </pc:sldMkLst>
        <pc:picChg chg="add mod">
          <ac:chgData name="Aude Alario" userId="89ebcabbf4aa8d85" providerId="LiveId" clId="{0F609E18-A185-4072-9E17-B21FCBBCEAC9}" dt="2023-05-24T12:51:52.660" v="34" actId="962"/>
          <ac:picMkLst>
            <pc:docMk/>
            <pc:sldMk cId="2606137222" sldId="2249"/>
            <ac:picMk id="3" creationId="{081D0AA9-C40A-58C7-8D8D-FCC81A1D0253}"/>
          </ac:picMkLst>
        </pc:picChg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970411324" sldId="2250"/>
        </pc:sldMkLst>
      </pc:sldChg>
      <pc:sldChg chg="addSp modSp add mod setBg">
        <pc:chgData name="Aude Alario" userId="89ebcabbf4aa8d85" providerId="LiveId" clId="{0F609E18-A185-4072-9E17-B21FCBBCEAC9}" dt="2023-05-24T12:52:03.223" v="37" actId="962"/>
        <pc:sldMkLst>
          <pc:docMk/>
          <pc:sldMk cId="2993784474" sldId="2250"/>
        </pc:sldMkLst>
        <pc:picChg chg="add mod">
          <ac:chgData name="Aude Alario" userId="89ebcabbf4aa8d85" providerId="LiveId" clId="{0F609E18-A185-4072-9E17-B21FCBBCEAC9}" dt="2023-05-24T12:52:03.223" v="37" actId="962"/>
          <ac:picMkLst>
            <pc:docMk/>
            <pc:sldMk cId="2993784474" sldId="2250"/>
            <ac:picMk id="3" creationId="{CF0DD1B1-59FD-273C-108C-D6C4307E053A}"/>
          </ac:picMkLst>
        </pc:picChg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782622899" sldId="2251"/>
        </pc:sldMkLst>
      </pc:sldChg>
      <pc:sldChg chg="addSp modSp add mod setBg">
        <pc:chgData name="Aude Alario" userId="89ebcabbf4aa8d85" providerId="LiveId" clId="{0F609E18-A185-4072-9E17-B21FCBBCEAC9}" dt="2023-05-24T12:52:14.943" v="40" actId="962"/>
        <pc:sldMkLst>
          <pc:docMk/>
          <pc:sldMk cId="3596525322" sldId="2251"/>
        </pc:sldMkLst>
        <pc:picChg chg="add mod">
          <ac:chgData name="Aude Alario" userId="89ebcabbf4aa8d85" providerId="LiveId" clId="{0F609E18-A185-4072-9E17-B21FCBBCEAC9}" dt="2023-05-24T12:52:14.943" v="40" actId="962"/>
          <ac:picMkLst>
            <pc:docMk/>
            <pc:sldMk cId="3596525322" sldId="2251"/>
            <ac:picMk id="3" creationId="{2C2B828B-6540-39D2-B612-B080F17432AA}"/>
          </ac:picMkLst>
        </pc:picChg>
      </pc:sldChg>
      <pc:sldChg chg="addSp modSp add mod setBg">
        <pc:chgData name="Aude Alario" userId="89ebcabbf4aa8d85" providerId="LiveId" clId="{0F609E18-A185-4072-9E17-B21FCBBCEAC9}" dt="2023-05-24T12:52:20.194" v="43" actId="962"/>
        <pc:sldMkLst>
          <pc:docMk/>
          <pc:sldMk cId="2298928926" sldId="2252"/>
        </pc:sldMkLst>
        <pc:picChg chg="add mod">
          <ac:chgData name="Aude Alario" userId="89ebcabbf4aa8d85" providerId="LiveId" clId="{0F609E18-A185-4072-9E17-B21FCBBCEAC9}" dt="2023-05-24T12:52:20.194" v="43" actId="962"/>
          <ac:picMkLst>
            <pc:docMk/>
            <pc:sldMk cId="2298928926" sldId="2252"/>
            <ac:picMk id="3" creationId="{46EDD340-464E-F747-AF70-BA50D39DB2D1}"/>
          </ac:picMkLst>
        </pc:picChg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2532492153" sldId="2252"/>
        </pc:sldMkLst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3794719865" sldId="2253"/>
        </pc:sldMkLst>
      </pc:sldChg>
      <pc:sldChg chg="addSp delSp modSp add mod">
        <pc:chgData name="Aude Alario" userId="89ebcabbf4aa8d85" providerId="LiveId" clId="{0F609E18-A185-4072-9E17-B21FCBBCEAC9}" dt="2023-05-24T12:52:34.652" v="54" actId="27614"/>
        <pc:sldMkLst>
          <pc:docMk/>
          <pc:sldMk cId="4148234727" sldId="2253"/>
        </pc:sldMkLst>
        <pc:picChg chg="del">
          <ac:chgData name="Aude Alario" userId="89ebcabbf4aa8d85" providerId="LiveId" clId="{0F609E18-A185-4072-9E17-B21FCBBCEAC9}" dt="2023-05-24T12:52:22.533" v="45" actId="478"/>
          <ac:picMkLst>
            <pc:docMk/>
            <pc:sldMk cId="4148234727" sldId="2253"/>
            <ac:picMk id="3" creationId="{46EDD340-464E-F747-AF70-BA50D39DB2D1}"/>
          </ac:picMkLst>
        </pc:picChg>
        <pc:picChg chg="add del mod">
          <ac:chgData name="Aude Alario" userId="89ebcabbf4aa8d85" providerId="LiveId" clId="{0F609E18-A185-4072-9E17-B21FCBBCEAC9}" dt="2023-05-24T12:52:29.711" v="52" actId="478"/>
          <ac:picMkLst>
            <pc:docMk/>
            <pc:sldMk cId="4148234727" sldId="2253"/>
            <ac:picMk id="4" creationId="{491464B2-2A7E-669A-8FAD-DD8B68F2A0C1}"/>
          </ac:picMkLst>
        </pc:picChg>
        <pc:picChg chg="add mod">
          <ac:chgData name="Aude Alario" userId="89ebcabbf4aa8d85" providerId="LiveId" clId="{0F609E18-A185-4072-9E17-B21FCBBCEAC9}" dt="2023-05-24T12:52:34.652" v="54" actId="27614"/>
          <ac:picMkLst>
            <pc:docMk/>
            <pc:sldMk cId="4148234727" sldId="2253"/>
            <ac:picMk id="7" creationId="{F935F672-600F-E34E-6B81-2A1B02844965}"/>
          </ac:picMkLst>
        </pc:picChg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3370766149" sldId="2254"/>
        </pc:sldMkLst>
      </pc:sldChg>
      <pc:sldChg chg="addSp modSp add mod">
        <pc:chgData name="Aude Alario" userId="89ebcabbf4aa8d85" providerId="LiveId" clId="{0F609E18-A185-4072-9E17-B21FCBBCEAC9}" dt="2023-05-24T12:52:38.362" v="56" actId="27614"/>
        <pc:sldMkLst>
          <pc:docMk/>
          <pc:sldMk cId="3712405778" sldId="2254"/>
        </pc:sldMkLst>
        <pc:picChg chg="add mod">
          <ac:chgData name="Aude Alario" userId="89ebcabbf4aa8d85" providerId="LiveId" clId="{0F609E18-A185-4072-9E17-B21FCBBCEAC9}" dt="2023-05-24T12:52:38.362" v="56" actId="27614"/>
          <ac:picMkLst>
            <pc:docMk/>
            <pc:sldMk cId="3712405778" sldId="2254"/>
            <ac:picMk id="3" creationId="{D3F2E318-EC45-261C-1F4C-643500139BCE}"/>
          </ac:picMkLst>
        </pc:picChg>
      </pc:sldChg>
      <pc:sldChg chg="addSp modSp add mod">
        <pc:chgData name="Aude Alario" userId="89ebcabbf4aa8d85" providerId="LiveId" clId="{0F609E18-A185-4072-9E17-B21FCBBCEAC9}" dt="2023-05-24T12:52:41.868" v="59" actId="962"/>
        <pc:sldMkLst>
          <pc:docMk/>
          <pc:sldMk cId="2247064885" sldId="2255"/>
        </pc:sldMkLst>
        <pc:picChg chg="add mod">
          <ac:chgData name="Aude Alario" userId="89ebcabbf4aa8d85" providerId="LiveId" clId="{0F609E18-A185-4072-9E17-B21FCBBCEAC9}" dt="2023-05-24T12:52:41.868" v="59" actId="962"/>
          <ac:picMkLst>
            <pc:docMk/>
            <pc:sldMk cId="2247064885" sldId="2255"/>
            <ac:picMk id="3" creationId="{C16F29C0-6C4D-1869-B03E-87CE801943EC}"/>
          </ac:picMkLst>
        </pc:picChg>
      </pc:sldChg>
      <pc:sldChg chg="del">
        <pc:chgData name="Aude Alario" userId="89ebcabbf4aa8d85" providerId="LiveId" clId="{0F609E18-A185-4072-9E17-B21FCBBCEAC9}" dt="2023-05-24T12:46:26.646" v="0" actId="47"/>
        <pc:sldMkLst>
          <pc:docMk/>
          <pc:sldMk cId="3385558818" sldId="2255"/>
        </pc:sldMkLst>
      </pc:sldChg>
      <pc:sldChg chg="addSp modSp add mod">
        <pc:chgData name="Aude Alario" userId="89ebcabbf4aa8d85" providerId="LiveId" clId="{0F609E18-A185-4072-9E17-B21FCBBCEAC9}" dt="2023-05-24T12:52:46.810" v="62" actId="962"/>
        <pc:sldMkLst>
          <pc:docMk/>
          <pc:sldMk cId="548442556" sldId="2256"/>
        </pc:sldMkLst>
        <pc:picChg chg="add mod">
          <ac:chgData name="Aude Alario" userId="89ebcabbf4aa8d85" providerId="LiveId" clId="{0F609E18-A185-4072-9E17-B21FCBBCEAC9}" dt="2023-05-24T12:52:46.810" v="62" actId="962"/>
          <ac:picMkLst>
            <pc:docMk/>
            <pc:sldMk cId="548442556" sldId="2256"/>
            <ac:picMk id="3" creationId="{444EB45B-5B57-793E-9B07-08763B2265BA}"/>
          </ac:picMkLst>
        </pc:picChg>
      </pc:sldChg>
      <pc:sldChg chg="addSp delSp modSp add mod">
        <pc:chgData name="Aude Alario" userId="89ebcabbf4aa8d85" providerId="LiveId" clId="{0F609E18-A185-4072-9E17-B21FCBBCEAC9}" dt="2023-05-24T13:12:59.728" v="384" actId="1035"/>
        <pc:sldMkLst>
          <pc:docMk/>
          <pc:sldMk cId="4094410146" sldId="2257"/>
        </pc:sldMkLst>
        <pc:spChg chg="mod">
          <ac:chgData name="Aude Alario" userId="89ebcabbf4aa8d85" providerId="LiveId" clId="{0F609E18-A185-4072-9E17-B21FCBBCEAC9}" dt="2023-05-24T13:10:21.732" v="343" actId="1076"/>
          <ac:spMkLst>
            <pc:docMk/>
            <pc:sldMk cId="4094410146" sldId="2257"/>
            <ac:spMk id="5" creationId="{FD4464B0-8BA8-4C3E-94FF-6EFC35F2AB9C}"/>
          </ac:spMkLst>
        </pc:spChg>
        <pc:picChg chg="add mod">
          <ac:chgData name="Aude Alario" userId="89ebcabbf4aa8d85" providerId="LiveId" clId="{0F609E18-A185-4072-9E17-B21FCBBCEAC9}" dt="2023-05-24T13:12:39.969" v="376" actId="1076"/>
          <ac:picMkLst>
            <pc:docMk/>
            <pc:sldMk cId="4094410146" sldId="2257"/>
            <ac:picMk id="3" creationId="{D5E265DB-C2CC-2924-4D5B-B2A0EF206A1C}"/>
          </ac:picMkLst>
        </pc:picChg>
        <pc:picChg chg="del">
          <ac:chgData name="Aude Alario" userId="89ebcabbf4aa8d85" providerId="LiveId" clId="{0F609E18-A185-4072-9E17-B21FCBBCEAC9}" dt="2023-05-24T13:07:45.921" v="288" actId="478"/>
          <ac:picMkLst>
            <pc:docMk/>
            <pc:sldMk cId="4094410146" sldId="2257"/>
            <ac:picMk id="4" creationId="{500E03A9-5F9D-2157-CA0F-158C5F42BE8E}"/>
          </ac:picMkLst>
        </pc:picChg>
        <pc:picChg chg="add mod">
          <ac:chgData name="Aude Alario" userId="89ebcabbf4aa8d85" providerId="LiveId" clId="{0F609E18-A185-4072-9E17-B21FCBBCEAC9}" dt="2023-05-24T13:12:38.183" v="375" actId="1076"/>
          <ac:picMkLst>
            <pc:docMk/>
            <pc:sldMk cId="4094410146" sldId="2257"/>
            <ac:picMk id="7" creationId="{0D6BB924-E257-D28F-3A17-4EDBB1412A26}"/>
          </ac:picMkLst>
        </pc:picChg>
        <pc:picChg chg="add mod">
          <ac:chgData name="Aude Alario" userId="89ebcabbf4aa8d85" providerId="LiveId" clId="{0F609E18-A185-4072-9E17-B21FCBBCEAC9}" dt="2023-05-24T13:12:35.611" v="374" actId="1076"/>
          <ac:picMkLst>
            <pc:docMk/>
            <pc:sldMk cId="4094410146" sldId="2257"/>
            <ac:picMk id="9" creationId="{9902BA70-9C0A-0CB4-70C7-2E27AAE9AA74}"/>
          </ac:picMkLst>
        </pc:picChg>
        <pc:picChg chg="add mod">
          <ac:chgData name="Aude Alario" userId="89ebcabbf4aa8d85" providerId="LiveId" clId="{0F609E18-A185-4072-9E17-B21FCBBCEAC9}" dt="2023-05-24T13:12:47.177" v="377" actId="1076"/>
          <ac:picMkLst>
            <pc:docMk/>
            <pc:sldMk cId="4094410146" sldId="2257"/>
            <ac:picMk id="11" creationId="{00FEF45F-09E9-C7C4-D58F-9ABABA998DE4}"/>
          </ac:picMkLst>
        </pc:picChg>
        <pc:picChg chg="add mod">
          <ac:chgData name="Aude Alario" userId="89ebcabbf4aa8d85" providerId="LiveId" clId="{0F609E18-A185-4072-9E17-B21FCBBCEAC9}" dt="2023-05-24T13:12:58.667" v="383" actId="1036"/>
          <ac:picMkLst>
            <pc:docMk/>
            <pc:sldMk cId="4094410146" sldId="2257"/>
            <ac:picMk id="13" creationId="{AD4A9D31-20A8-EE40-DD43-D561BDBA726E}"/>
          </ac:picMkLst>
        </pc:picChg>
        <pc:picChg chg="mod">
          <ac:chgData name="Aude Alario" userId="89ebcabbf4aa8d85" providerId="LiveId" clId="{0F609E18-A185-4072-9E17-B21FCBBCEAC9}" dt="2023-05-24T13:12:26.944" v="372" actId="1076"/>
          <ac:picMkLst>
            <pc:docMk/>
            <pc:sldMk cId="4094410146" sldId="2257"/>
            <ac:picMk id="15" creationId="{50125747-F745-B8EA-0EE7-EA4D5AFE53AC}"/>
          </ac:picMkLst>
        </pc:picChg>
        <pc:picChg chg="mod">
          <ac:chgData name="Aude Alario" userId="89ebcabbf4aa8d85" providerId="LiveId" clId="{0F609E18-A185-4072-9E17-B21FCBBCEAC9}" dt="2023-05-24T13:12:26.944" v="372" actId="1076"/>
          <ac:picMkLst>
            <pc:docMk/>
            <pc:sldMk cId="4094410146" sldId="2257"/>
            <ac:picMk id="17" creationId="{0420F8B1-0451-F7C5-00F5-0C88F194DDD5}"/>
          </ac:picMkLst>
        </pc:picChg>
        <pc:picChg chg="mod">
          <ac:chgData name="Aude Alario" userId="89ebcabbf4aa8d85" providerId="LiveId" clId="{0F609E18-A185-4072-9E17-B21FCBBCEAC9}" dt="2023-05-24T13:12:26.944" v="372" actId="1076"/>
          <ac:picMkLst>
            <pc:docMk/>
            <pc:sldMk cId="4094410146" sldId="2257"/>
            <ac:picMk id="19" creationId="{39337701-2770-7F40-675A-68A1E8C6899D}"/>
          </ac:picMkLst>
        </pc:picChg>
        <pc:picChg chg="mod">
          <ac:chgData name="Aude Alario" userId="89ebcabbf4aa8d85" providerId="LiveId" clId="{0F609E18-A185-4072-9E17-B21FCBBCEAC9}" dt="2023-05-24T13:12:26.944" v="372" actId="1076"/>
          <ac:picMkLst>
            <pc:docMk/>
            <pc:sldMk cId="4094410146" sldId="2257"/>
            <ac:picMk id="21" creationId="{06AF58FD-8114-63B6-8A55-98BC958A073C}"/>
          </ac:picMkLst>
        </pc:picChg>
        <pc:picChg chg="add del mod">
          <ac:chgData name="Aude Alario" userId="89ebcabbf4aa8d85" providerId="LiveId" clId="{0F609E18-A185-4072-9E17-B21FCBBCEAC9}" dt="2023-05-24T13:09:33.719" v="331" actId="478"/>
          <ac:picMkLst>
            <pc:docMk/>
            <pc:sldMk cId="4094410146" sldId="2257"/>
            <ac:picMk id="23" creationId="{8C67B794-AB80-B731-99D4-4A233E2E144D}"/>
          </ac:picMkLst>
        </pc:picChg>
        <pc:picChg chg="add mod">
          <ac:chgData name="Aude Alario" userId="89ebcabbf4aa8d85" providerId="LiveId" clId="{0F609E18-A185-4072-9E17-B21FCBBCEAC9}" dt="2023-05-24T13:12:59.728" v="384" actId="1035"/>
          <ac:picMkLst>
            <pc:docMk/>
            <pc:sldMk cId="4094410146" sldId="2257"/>
            <ac:picMk id="25" creationId="{2728536F-0644-545B-0EAA-250103B0D729}"/>
          </ac:picMkLst>
        </pc:picChg>
      </pc:sldChg>
      <pc:sldChg chg="addSp delSp modSp add del mod ord setBg">
        <pc:chgData name="Aude Alario" userId="89ebcabbf4aa8d85" providerId="LiveId" clId="{0F609E18-A185-4072-9E17-B21FCBBCEAC9}" dt="2023-05-24T12:57:46.783" v="117" actId="2696"/>
        <pc:sldMkLst>
          <pc:docMk/>
          <pc:sldMk cId="4227284122" sldId="2257"/>
        </pc:sldMkLst>
        <pc:picChg chg="del">
          <ac:chgData name="Aude Alario" userId="89ebcabbf4aa8d85" providerId="LiveId" clId="{0F609E18-A185-4072-9E17-B21FCBBCEAC9}" dt="2023-05-24T12:54:37.307" v="64" actId="478"/>
          <ac:picMkLst>
            <pc:docMk/>
            <pc:sldMk cId="4227284122" sldId="2257"/>
            <ac:picMk id="3" creationId="{7703D251-ADFE-D2C6-C292-7F885CEEEF0D}"/>
          </ac:picMkLst>
        </pc:picChg>
        <pc:picChg chg="add mod">
          <ac:chgData name="Aude Alario" userId="89ebcabbf4aa8d85" providerId="LiveId" clId="{0F609E18-A185-4072-9E17-B21FCBBCEAC9}" dt="2023-05-24T12:54:47.075" v="73" actId="962"/>
          <ac:picMkLst>
            <pc:docMk/>
            <pc:sldMk cId="4227284122" sldId="2257"/>
            <ac:picMk id="4" creationId="{500E03A9-5F9D-2157-CA0F-158C5F42BE8E}"/>
          </ac:picMkLst>
        </pc:picChg>
      </pc:sldChg>
      <pc:sldChg chg="addSp modSp add mod">
        <pc:chgData name="Aude Alario" userId="89ebcabbf4aa8d85" providerId="LiveId" clId="{0F609E18-A185-4072-9E17-B21FCBBCEAC9}" dt="2023-05-24T12:54:51.381" v="76" actId="962"/>
        <pc:sldMkLst>
          <pc:docMk/>
          <pc:sldMk cId="2273728521" sldId="2258"/>
        </pc:sldMkLst>
        <pc:picChg chg="add mod">
          <ac:chgData name="Aude Alario" userId="89ebcabbf4aa8d85" providerId="LiveId" clId="{0F609E18-A185-4072-9E17-B21FCBBCEAC9}" dt="2023-05-24T12:54:51.381" v="76" actId="962"/>
          <ac:picMkLst>
            <pc:docMk/>
            <pc:sldMk cId="2273728521" sldId="2258"/>
            <ac:picMk id="3" creationId="{CE335195-A6B4-9CBC-69B3-582B1AE749AE}"/>
          </ac:picMkLst>
        </pc:picChg>
      </pc:sldChg>
      <pc:sldChg chg="addSp modSp add mod">
        <pc:chgData name="Aude Alario" userId="89ebcabbf4aa8d85" providerId="LiveId" clId="{0F609E18-A185-4072-9E17-B21FCBBCEAC9}" dt="2023-05-24T12:54:56.134" v="78" actId="27614"/>
        <pc:sldMkLst>
          <pc:docMk/>
          <pc:sldMk cId="3263748933" sldId="2259"/>
        </pc:sldMkLst>
        <pc:picChg chg="add mod">
          <ac:chgData name="Aude Alario" userId="89ebcabbf4aa8d85" providerId="LiveId" clId="{0F609E18-A185-4072-9E17-B21FCBBCEAC9}" dt="2023-05-24T12:54:56.134" v="78" actId="27614"/>
          <ac:picMkLst>
            <pc:docMk/>
            <pc:sldMk cId="3263748933" sldId="2259"/>
            <ac:picMk id="3" creationId="{3F015B59-7498-E18B-82D9-C607773D1EFD}"/>
          </ac:picMkLst>
        </pc:picChg>
      </pc:sldChg>
      <pc:sldChg chg="addSp modSp add mod">
        <pc:chgData name="Aude Alario" userId="89ebcabbf4aa8d85" providerId="LiveId" clId="{0F609E18-A185-4072-9E17-B21FCBBCEAC9}" dt="2023-05-24T12:55:00.865" v="80" actId="27614"/>
        <pc:sldMkLst>
          <pc:docMk/>
          <pc:sldMk cId="3251027222" sldId="2260"/>
        </pc:sldMkLst>
        <pc:picChg chg="add mod">
          <ac:chgData name="Aude Alario" userId="89ebcabbf4aa8d85" providerId="LiveId" clId="{0F609E18-A185-4072-9E17-B21FCBBCEAC9}" dt="2023-05-24T12:55:00.865" v="80" actId="27614"/>
          <ac:picMkLst>
            <pc:docMk/>
            <pc:sldMk cId="3251027222" sldId="2260"/>
            <ac:picMk id="3" creationId="{358BA9C5-15E9-A30F-1528-1B4E15AA5088}"/>
          </ac:picMkLst>
        </pc:picChg>
      </pc:sldChg>
      <pc:sldChg chg="addSp modSp add mod">
        <pc:chgData name="Aude Alario" userId="89ebcabbf4aa8d85" providerId="LiveId" clId="{0F609E18-A185-4072-9E17-B21FCBBCEAC9}" dt="2023-05-24T12:55:43.076" v="106" actId="962"/>
        <pc:sldMkLst>
          <pc:docMk/>
          <pc:sldMk cId="1622221673" sldId="2261"/>
        </pc:sldMkLst>
        <pc:picChg chg="add mod">
          <ac:chgData name="Aude Alario" userId="89ebcabbf4aa8d85" providerId="LiveId" clId="{0F609E18-A185-4072-9E17-B21FCBBCEAC9}" dt="2023-05-24T12:55:43.076" v="106" actId="962"/>
          <ac:picMkLst>
            <pc:docMk/>
            <pc:sldMk cId="1622221673" sldId="2261"/>
            <ac:picMk id="3" creationId="{5C2E07B3-16E8-0BF3-2BBC-576DD2D7171E}"/>
          </ac:picMkLst>
        </pc:picChg>
      </pc:sldChg>
      <pc:sldChg chg="add del">
        <pc:chgData name="Aude Alario" userId="89ebcabbf4aa8d85" providerId="LiveId" clId="{0F609E18-A185-4072-9E17-B21FCBBCEAC9}" dt="2023-05-24T12:55:04.837" v="86"/>
        <pc:sldMkLst>
          <pc:docMk/>
          <pc:sldMk cId="11754381" sldId="2262"/>
        </pc:sldMkLst>
      </pc:sldChg>
      <pc:sldChg chg="addSp delSp modSp add mod">
        <pc:chgData name="Aude Alario" userId="89ebcabbf4aa8d85" providerId="LiveId" clId="{0F609E18-A185-4072-9E17-B21FCBBCEAC9}" dt="2023-05-24T12:55:15.597" v="93" actId="27614"/>
        <pc:sldMkLst>
          <pc:docMk/>
          <pc:sldMk cId="1828216878" sldId="2262"/>
        </pc:sldMkLst>
        <pc:picChg chg="del">
          <ac:chgData name="Aude Alario" userId="89ebcabbf4aa8d85" providerId="LiveId" clId="{0F609E18-A185-4072-9E17-B21FCBBCEAC9}" dt="2023-05-24T12:55:07.959" v="88" actId="478"/>
          <ac:picMkLst>
            <pc:docMk/>
            <pc:sldMk cId="1828216878" sldId="2262"/>
            <ac:picMk id="3" creationId="{358BA9C5-15E9-A30F-1528-1B4E15AA5088}"/>
          </ac:picMkLst>
        </pc:picChg>
        <pc:picChg chg="add mod">
          <ac:chgData name="Aude Alario" userId="89ebcabbf4aa8d85" providerId="LiveId" clId="{0F609E18-A185-4072-9E17-B21FCBBCEAC9}" dt="2023-05-24T12:55:15.597" v="93" actId="27614"/>
          <ac:picMkLst>
            <pc:docMk/>
            <pc:sldMk cId="1828216878" sldId="2262"/>
            <ac:picMk id="4" creationId="{CBFE6719-4F49-00FE-1B8D-A42AB1620154}"/>
          </ac:picMkLst>
        </pc:picChg>
      </pc:sldChg>
      <pc:sldChg chg="add del">
        <pc:chgData name="Aude Alario" userId="89ebcabbf4aa8d85" providerId="LiveId" clId="{0F609E18-A185-4072-9E17-B21FCBBCEAC9}" dt="2023-05-24T12:55:04.571" v="85"/>
        <pc:sldMkLst>
          <pc:docMk/>
          <pc:sldMk cId="1394247376" sldId="2263"/>
        </pc:sldMkLst>
      </pc:sldChg>
      <pc:sldChg chg="addSp modSp add mod">
        <pc:chgData name="Aude Alario" userId="89ebcabbf4aa8d85" providerId="LiveId" clId="{0F609E18-A185-4072-9E17-B21FCBBCEAC9}" dt="2023-05-24T12:55:19.196" v="96" actId="962"/>
        <pc:sldMkLst>
          <pc:docMk/>
          <pc:sldMk cId="3112091169" sldId="2263"/>
        </pc:sldMkLst>
        <pc:picChg chg="add mod">
          <ac:chgData name="Aude Alario" userId="89ebcabbf4aa8d85" providerId="LiveId" clId="{0F609E18-A185-4072-9E17-B21FCBBCEAC9}" dt="2023-05-24T12:55:19.196" v="96" actId="962"/>
          <ac:picMkLst>
            <pc:docMk/>
            <pc:sldMk cId="3112091169" sldId="2263"/>
            <ac:picMk id="3" creationId="{6E1389F9-6F33-3E2F-69B4-2D589007ECFB}"/>
          </ac:picMkLst>
        </pc:picChg>
      </pc:sldChg>
      <pc:sldChg chg="addSp modSp add mod">
        <pc:chgData name="Aude Alario" userId="89ebcabbf4aa8d85" providerId="LiveId" clId="{0F609E18-A185-4072-9E17-B21FCBBCEAC9}" dt="2023-05-24T12:55:25.269" v="99" actId="962"/>
        <pc:sldMkLst>
          <pc:docMk/>
          <pc:sldMk cId="3216894191" sldId="2264"/>
        </pc:sldMkLst>
        <pc:picChg chg="add mod">
          <ac:chgData name="Aude Alario" userId="89ebcabbf4aa8d85" providerId="LiveId" clId="{0F609E18-A185-4072-9E17-B21FCBBCEAC9}" dt="2023-05-24T12:55:25.269" v="99" actId="962"/>
          <ac:picMkLst>
            <pc:docMk/>
            <pc:sldMk cId="3216894191" sldId="2264"/>
            <ac:picMk id="3" creationId="{E2EFBEB8-69F1-B81E-3EFC-0A8B1748E968}"/>
          </ac:picMkLst>
        </pc:picChg>
      </pc:sldChg>
      <pc:sldChg chg="add del">
        <pc:chgData name="Aude Alario" userId="89ebcabbf4aa8d85" providerId="LiveId" clId="{0F609E18-A185-4072-9E17-B21FCBBCEAC9}" dt="2023-05-24T12:55:04.367" v="84"/>
        <pc:sldMkLst>
          <pc:docMk/>
          <pc:sldMk cId="3630386263" sldId="2264"/>
        </pc:sldMkLst>
      </pc:sldChg>
      <pc:sldChg chg="addSp modSp add mod">
        <pc:chgData name="Aude Alario" userId="89ebcabbf4aa8d85" providerId="LiveId" clId="{0F609E18-A185-4072-9E17-B21FCBBCEAC9}" dt="2023-05-24T12:55:36.550" v="102" actId="962"/>
        <pc:sldMkLst>
          <pc:docMk/>
          <pc:sldMk cId="2335066011" sldId="2265"/>
        </pc:sldMkLst>
        <pc:picChg chg="add mod">
          <ac:chgData name="Aude Alario" userId="89ebcabbf4aa8d85" providerId="LiveId" clId="{0F609E18-A185-4072-9E17-B21FCBBCEAC9}" dt="2023-05-24T12:55:36.550" v="102" actId="962"/>
          <ac:picMkLst>
            <pc:docMk/>
            <pc:sldMk cId="2335066011" sldId="2265"/>
            <ac:picMk id="3" creationId="{13E6128E-84E8-5B37-D310-1D48923B419F}"/>
          </ac:picMkLst>
        </pc:picChg>
      </pc:sldChg>
      <pc:sldChg chg="addSp modSp add mod">
        <pc:chgData name="Aude Alario" userId="89ebcabbf4aa8d85" providerId="LiveId" clId="{0F609E18-A185-4072-9E17-B21FCBBCEAC9}" dt="2023-05-24T12:56:15.993" v="111" actId="962"/>
        <pc:sldMkLst>
          <pc:docMk/>
          <pc:sldMk cId="3404687886" sldId="2266"/>
        </pc:sldMkLst>
        <pc:spChg chg="mod">
          <ac:chgData name="Aude Alario" userId="89ebcabbf4aa8d85" providerId="LiveId" clId="{0F609E18-A185-4072-9E17-B21FCBBCEAC9}" dt="2023-05-24T12:56:02.496" v="108" actId="1076"/>
          <ac:spMkLst>
            <pc:docMk/>
            <pc:sldMk cId="3404687886" sldId="2266"/>
            <ac:spMk id="5" creationId="{FD4464B0-8BA8-4C3E-94FF-6EFC35F2AB9C}"/>
          </ac:spMkLst>
        </pc:spChg>
        <pc:picChg chg="add mod">
          <ac:chgData name="Aude Alario" userId="89ebcabbf4aa8d85" providerId="LiveId" clId="{0F609E18-A185-4072-9E17-B21FCBBCEAC9}" dt="2023-05-24T12:56:15.993" v="111" actId="962"/>
          <ac:picMkLst>
            <pc:docMk/>
            <pc:sldMk cId="3404687886" sldId="2266"/>
            <ac:picMk id="3" creationId="{B8D93C30-CD5E-35F4-9511-A46C64634B30}"/>
          </ac:picMkLst>
        </pc:picChg>
      </pc:sldChg>
      <pc:sldChg chg="add setBg">
        <pc:chgData name="Aude Alario" userId="89ebcabbf4aa8d85" providerId="LiveId" clId="{0F609E18-A185-4072-9E17-B21FCBBCEAC9}" dt="2023-05-24T12:56:53.233" v="112"/>
        <pc:sldMkLst>
          <pc:docMk/>
          <pc:sldMk cId="2512474061" sldId="2267"/>
        </pc:sldMkLst>
      </pc:sldChg>
      <pc:sldChg chg="modSp add mod">
        <pc:chgData name="Aude Alario" userId="89ebcabbf4aa8d85" providerId="LiveId" clId="{0F609E18-A185-4072-9E17-B21FCBBCEAC9}" dt="2023-05-24T13:02:45.192" v="205" actId="20577"/>
        <pc:sldMkLst>
          <pc:docMk/>
          <pc:sldMk cId="3073161947" sldId="2268"/>
        </pc:sldMkLst>
        <pc:spChg chg="mod">
          <ac:chgData name="Aude Alario" userId="89ebcabbf4aa8d85" providerId="LiveId" clId="{0F609E18-A185-4072-9E17-B21FCBBCEAC9}" dt="2023-05-24T13:02:45.192" v="205" actId="20577"/>
          <ac:spMkLst>
            <pc:docMk/>
            <pc:sldMk cId="3073161947" sldId="2268"/>
            <ac:spMk id="4" creationId="{3C825AB2-F026-4BEC-A97B-5ECF59442FCD}"/>
          </ac:spMkLst>
        </pc:spChg>
      </pc:sldChg>
      <pc:sldChg chg="addSp delSp modSp add mod">
        <pc:chgData name="Aude Alario" userId="89ebcabbf4aa8d85" providerId="LiveId" clId="{0F609E18-A185-4072-9E17-B21FCBBCEAC9}" dt="2023-05-24T13:07:26.687" v="286" actId="1037"/>
        <pc:sldMkLst>
          <pc:docMk/>
          <pc:sldMk cId="2135070341" sldId="2269"/>
        </pc:sldMkLst>
        <pc:spChg chg="mod">
          <ac:chgData name="Aude Alario" userId="89ebcabbf4aa8d85" providerId="LiveId" clId="{0F609E18-A185-4072-9E17-B21FCBBCEAC9}" dt="2023-05-24T13:07:04.872" v="277" actId="1076"/>
          <ac:spMkLst>
            <pc:docMk/>
            <pc:sldMk cId="2135070341" sldId="2269"/>
            <ac:spMk id="5" creationId="{FD4464B0-8BA8-4C3E-94FF-6EFC35F2AB9C}"/>
          </ac:spMkLst>
        </pc:spChg>
        <pc:picChg chg="del">
          <ac:chgData name="Aude Alario" userId="89ebcabbf4aa8d85" providerId="LiveId" clId="{0F609E18-A185-4072-9E17-B21FCBBCEAC9}" dt="2023-05-24T13:03:38.886" v="207" actId="478"/>
          <ac:picMkLst>
            <pc:docMk/>
            <pc:sldMk cId="2135070341" sldId="2269"/>
            <ac:picMk id="3" creationId="{B8D93C30-CD5E-35F4-9511-A46C64634B30}"/>
          </ac:picMkLst>
        </pc:picChg>
        <pc:picChg chg="add mod">
          <ac:chgData name="Aude Alario" userId="89ebcabbf4aa8d85" providerId="LiveId" clId="{0F609E18-A185-4072-9E17-B21FCBBCEAC9}" dt="2023-05-24T13:07:20.891" v="281" actId="14100"/>
          <ac:picMkLst>
            <pc:docMk/>
            <pc:sldMk cId="2135070341" sldId="2269"/>
            <ac:picMk id="4" creationId="{EBFF4612-2630-206F-A06D-C0CADB54E57B}"/>
          </ac:picMkLst>
        </pc:picChg>
        <pc:picChg chg="add mod">
          <ac:chgData name="Aude Alario" userId="89ebcabbf4aa8d85" providerId="LiveId" clId="{0F609E18-A185-4072-9E17-B21FCBBCEAC9}" dt="2023-05-24T13:07:26.687" v="286" actId="1037"/>
          <ac:picMkLst>
            <pc:docMk/>
            <pc:sldMk cId="2135070341" sldId="2269"/>
            <ac:picMk id="7" creationId="{F5A84ADD-C7B5-3981-B117-C95697DE74C7}"/>
          </ac:picMkLst>
        </pc:picChg>
        <pc:picChg chg="add mod">
          <ac:chgData name="Aude Alario" userId="89ebcabbf4aa8d85" providerId="LiveId" clId="{0F609E18-A185-4072-9E17-B21FCBBCEAC9}" dt="2023-05-24T13:07:20.891" v="281" actId="14100"/>
          <ac:picMkLst>
            <pc:docMk/>
            <pc:sldMk cId="2135070341" sldId="2269"/>
            <ac:picMk id="9" creationId="{E37F8A0A-74F0-5F9C-8E35-272EF0EDB783}"/>
          </ac:picMkLst>
        </pc:picChg>
        <pc:picChg chg="add mod">
          <ac:chgData name="Aude Alario" userId="89ebcabbf4aa8d85" providerId="LiveId" clId="{0F609E18-A185-4072-9E17-B21FCBBCEAC9}" dt="2023-05-24T13:07:20.891" v="281" actId="14100"/>
          <ac:picMkLst>
            <pc:docMk/>
            <pc:sldMk cId="2135070341" sldId="2269"/>
            <ac:picMk id="11" creationId="{3DFB334B-19D5-A697-FE35-ACC9CB79C48A}"/>
          </ac:picMkLst>
        </pc:picChg>
        <pc:picChg chg="add mod">
          <ac:chgData name="Aude Alario" userId="89ebcabbf4aa8d85" providerId="LiveId" clId="{0F609E18-A185-4072-9E17-B21FCBBCEAC9}" dt="2023-05-24T13:07:20.891" v="281" actId="14100"/>
          <ac:picMkLst>
            <pc:docMk/>
            <pc:sldMk cId="2135070341" sldId="2269"/>
            <ac:picMk id="13" creationId="{A358CBFD-C248-96BD-1429-EA12721BF48C}"/>
          </ac:picMkLst>
        </pc:picChg>
        <pc:picChg chg="add mod">
          <ac:chgData name="Aude Alario" userId="89ebcabbf4aa8d85" providerId="LiveId" clId="{0F609E18-A185-4072-9E17-B21FCBBCEAC9}" dt="2023-05-24T13:07:20.891" v="281" actId="14100"/>
          <ac:picMkLst>
            <pc:docMk/>
            <pc:sldMk cId="2135070341" sldId="2269"/>
            <ac:picMk id="15" creationId="{5BDFB7C6-DEB7-88B7-69C6-87E0A5D20DAB}"/>
          </ac:picMkLst>
        </pc:picChg>
        <pc:picChg chg="add mod">
          <ac:chgData name="Aude Alario" userId="89ebcabbf4aa8d85" providerId="LiveId" clId="{0F609E18-A185-4072-9E17-B21FCBBCEAC9}" dt="2023-05-24T13:07:20.891" v="281" actId="14100"/>
          <ac:picMkLst>
            <pc:docMk/>
            <pc:sldMk cId="2135070341" sldId="2269"/>
            <ac:picMk id="17" creationId="{B123A9E5-FDEA-A436-3385-A4CBBB7114ED}"/>
          </ac:picMkLst>
        </pc:picChg>
        <pc:picChg chg="add mod">
          <ac:chgData name="Aude Alario" userId="89ebcabbf4aa8d85" providerId="LiveId" clId="{0F609E18-A185-4072-9E17-B21FCBBCEAC9}" dt="2023-05-24T13:07:20.891" v="281" actId="14100"/>
          <ac:picMkLst>
            <pc:docMk/>
            <pc:sldMk cId="2135070341" sldId="2269"/>
            <ac:picMk id="19" creationId="{0FE1F4A1-21E8-8EC6-4E81-8DE48B31FA26}"/>
          </ac:picMkLst>
        </pc:picChg>
        <pc:picChg chg="add mod">
          <ac:chgData name="Aude Alario" userId="89ebcabbf4aa8d85" providerId="LiveId" clId="{0F609E18-A185-4072-9E17-B21FCBBCEAC9}" dt="2023-05-24T13:07:20.891" v="281" actId="14100"/>
          <ac:picMkLst>
            <pc:docMk/>
            <pc:sldMk cId="2135070341" sldId="2269"/>
            <ac:picMk id="21" creationId="{9604432B-3D0C-B360-1822-BBF8DB382C46}"/>
          </ac:picMkLst>
        </pc:picChg>
      </pc:sldChg>
      <pc:sldChg chg="add">
        <pc:chgData name="Aude Alario" userId="89ebcabbf4aa8d85" providerId="LiveId" clId="{0F609E18-A185-4072-9E17-B21FCBBCEAC9}" dt="2023-05-24T13:07:44.359" v="287"/>
        <pc:sldMkLst>
          <pc:docMk/>
          <pc:sldMk cId="2046414361" sldId="2270"/>
        </pc:sldMkLst>
      </pc:sldChg>
    </pc:docChg>
  </pc:docChgLst>
  <pc:docChgLst>
    <pc:chgData name="Bérengère de Germiny" userId="19d4f272-f616-4b2b-a134-fb35725a2de1" providerId="ADAL" clId="{97F72C8B-CAC7-462B-A8D2-006101548FF6}"/>
    <pc:docChg chg="undo redo custSel addSld delSld modSld sldOrd">
      <pc:chgData name="Bérengère de Germiny" userId="19d4f272-f616-4b2b-a134-fb35725a2de1" providerId="ADAL" clId="{97F72C8B-CAC7-462B-A8D2-006101548FF6}" dt="2023-03-30T07:07:49.303" v="707" actId="47"/>
      <pc:docMkLst>
        <pc:docMk/>
      </pc:docMkLst>
      <pc:sldChg chg="del">
        <pc:chgData name="Bérengère de Germiny" userId="19d4f272-f616-4b2b-a134-fb35725a2de1" providerId="ADAL" clId="{97F72C8B-CAC7-462B-A8D2-006101548FF6}" dt="2023-03-29T08:41:15.105" v="175" actId="47"/>
        <pc:sldMkLst>
          <pc:docMk/>
          <pc:sldMk cId="2241325944" sldId="1995"/>
        </pc:sldMkLst>
      </pc:sldChg>
      <pc:sldChg chg="modSp mod">
        <pc:chgData name="Bérengère de Germiny" userId="19d4f272-f616-4b2b-a134-fb35725a2de1" providerId="ADAL" clId="{97F72C8B-CAC7-462B-A8D2-006101548FF6}" dt="2023-03-29T07:26:58.902" v="91" actId="20577"/>
        <pc:sldMkLst>
          <pc:docMk/>
          <pc:sldMk cId="2881246583" sldId="2076"/>
        </pc:sldMkLst>
        <pc:spChg chg="mod">
          <ac:chgData name="Bérengère de Germiny" userId="19d4f272-f616-4b2b-a134-fb35725a2de1" providerId="ADAL" clId="{97F72C8B-CAC7-462B-A8D2-006101548FF6}" dt="2023-03-29T07:26:58.902" v="91" actId="20577"/>
          <ac:spMkLst>
            <pc:docMk/>
            <pc:sldMk cId="2881246583" sldId="2076"/>
            <ac:spMk id="4" creationId="{3C825AB2-F026-4BEC-A97B-5ECF59442FCD}"/>
          </ac:spMkLst>
        </pc:spChg>
      </pc:sldChg>
      <pc:sldChg chg="addSp delSp modSp mod ord">
        <pc:chgData name="Bérengère de Germiny" userId="19d4f272-f616-4b2b-a134-fb35725a2de1" providerId="ADAL" clId="{97F72C8B-CAC7-462B-A8D2-006101548FF6}" dt="2023-03-29T08:33:20.723" v="118" actId="1076"/>
        <pc:sldMkLst>
          <pc:docMk/>
          <pc:sldMk cId="3233176819" sldId="2077"/>
        </pc:sldMkLst>
        <pc:picChg chg="add mod">
          <ac:chgData name="Bérengère de Germiny" userId="19d4f272-f616-4b2b-a134-fb35725a2de1" providerId="ADAL" clId="{97F72C8B-CAC7-462B-A8D2-006101548FF6}" dt="2023-03-29T08:33:14.301" v="116" actId="1076"/>
          <ac:picMkLst>
            <pc:docMk/>
            <pc:sldMk cId="3233176819" sldId="2077"/>
            <ac:picMk id="3" creationId="{BF42294F-EDB5-1441-117B-DC6BCBE19112}"/>
          </ac:picMkLst>
        </pc:picChg>
        <pc:picChg chg="add mod">
          <ac:chgData name="Bérengère de Germiny" userId="19d4f272-f616-4b2b-a134-fb35725a2de1" providerId="ADAL" clId="{97F72C8B-CAC7-462B-A8D2-006101548FF6}" dt="2023-03-29T08:33:17.773" v="117" actId="1076"/>
          <ac:picMkLst>
            <pc:docMk/>
            <pc:sldMk cId="3233176819" sldId="2077"/>
            <ac:picMk id="6" creationId="{350FDA86-215C-E949-5F4C-3770392CE174}"/>
          </ac:picMkLst>
        </pc:picChg>
        <pc:picChg chg="del">
          <ac:chgData name="Bérengère de Germiny" userId="19d4f272-f616-4b2b-a134-fb35725a2de1" providerId="ADAL" clId="{97F72C8B-CAC7-462B-A8D2-006101548FF6}" dt="2023-03-29T08:30:51.831" v="93" actId="478"/>
          <ac:picMkLst>
            <pc:docMk/>
            <pc:sldMk cId="3233176819" sldId="2077"/>
            <ac:picMk id="7" creationId="{25ABA177-FC80-AEA5-8776-85A711DC725D}"/>
          </ac:picMkLst>
        </pc:picChg>
        <pc:picChg chg="add mod">
          <ac:chgData name="Bérengère de Germiny" userId="19d4f272-f616-4b2b-a134-fb35725a2de1" providerId="ADAL" clId="{97F72C8B-CAC7-462B-A8D2-006101548FF6}" dt="2023-03-29T08:33:04.375" v="113" actId="1076"/>
          <ac:picMkLst>
            <pc:docMk/>
            <pc:sldMk cId="3233176819" sldId="2077"/>
            <ac:picMk id="9" creationId="{116AED93-82E7-74F7-EEE9-92424E716B29}"/>
          </ac:picMkLst>
        </pc:picChg>
        <pc:picChg chg="add mod">
          <ac:chgData name="Bérengère de Germiny" userId="19d4f272-f616-4b2b-a134-fb35725a2de1" providerId="ADAL" clId="{97F72C8B-CAC7-462B-A8D2-006101548FF6}" dt="2023-03-29T08:33:20.723" v="118" actId="1076"/>
          <ac:picMkLst>
            <pc:docMk/>
            <pc:sldMk cId="3233176819" sldId="2077"/>
            <ac:picMk id="11" creationId="{C33FCFE9-1BB3-C396-38F2-C44DF30397EE}"/>
          </ac:picMkLst>
        </pc:picChg>
      </pc:sldChg>
      <pc:sldChg chg="del">
        <pc:chgData name="Bérengère de Germiny" userId="19d4f272-f616-4b2b-a134-fb35725a2de1" providerId="ADAL" clId="{97F72C8B-CAC7-462B-A8D2-006101548FF6}" dt="2023-03-29T08:41:15.105" v="175" actId="47"/>
        <pc:sldMkLst>
          <pc:docMk/>
          <pc:sldMk cId="3813345830" sldId="2090"/>
        </pc:sldMkLst>
      </pc:sldChg>
      <pc:sldChg chg="ord">
        <pc:chgData name="Bérengère de Germiny" userId="19d4f272-f616-4b2b-a134-fb35725a2de1" providerId="ADAL" clId="{97F72C8B-CAC7-462B-A8D2-006101548FF6}" dt="2023-03-29T13:06:50.602" v="382"/>
        <pc:sldMkLst>
          <pc:docMk/>
          <pc:sldMk cId="681653780" sldId="2091"/>
        </pc:sldMkLst>
      </pc:sldChg>
      <pc:sldChg chg="del">
        <pc:chgData name="Bérengère de Germiny" userId="19d4f272-f616-4b2b-a134-fb35725a2de1" providerId="ADAL" clId="{97F72C8B-CAC7-462B-A8D2-006101548FF6}" dt="2023-03-29T08:41:15.105" v="175" actId="47"/>
        <pc:sldMkLst>
          <pc:docMk/>
          <pc:sldMk cId="1505693804" sldId="2095"/>
        </pc:sldMkLst>
      </pc:sldChg>
      <pc:sldChg chg="del">
        <pc:chgData name="Bérengère de Germiny" userId="19d4f272-f616-4b2b-a134-fb35725a2de1" providerId="ADAL" clId="{97F72C8B-CAC7-462B-A8D2-006101548FF6}" dt="2023-03-29T08:41:15.105" v="175" actId="47"/>
        <pc:sldMkLst>
          <pc:docMk/>
          <pc:sldMk cId="472686671" sldId="2158"/>
        </pc:sldMkLst>
      </pc:sldChg>
      <pc:sldChg chg="del">
        <pc:chgData name="Bérengère de Germiny" userId="19d4f272-f616-4b2b-a134-fb35725a2de1" providerId="ADAL" clId="{97F72C8B-CAC7-462B-A8D2-006101548FF6}" dt="2023-03-29T08:41:15.105" v="175" actId="47"/>
        <pc:sldMkLst>
          <pc:docMk/>
          <pc:sldMk cId="1701480664" sldId="2159"/>
        </pc:sldMkLst>
      </pc:sldChg>
      <pc:sldChg chg="del">
        <pc:chgData name="Bérengère de Germiny" userId="19d4f272-f616-4b2b-a134-fb35725a2de1" providerId="ADAL" clId="{97F72C8B-CAC7-462B-A8D2-006101548FF6}" dt="2023-03-29T08:41:15.105" v="175" actId="47"/>
        <pc:sldMkLst>
          <pc:docMk/>
          <pc:sldMk cId="770924173" sldId="2160"/>
        </pc:sldMkLst>
      </pc:sldChg>
      <pc:sldChg chg="del">
        <pc:chgData name="Bérengère de Germiny" userId="19d4f272-f616-4b2b-a134-fb35725a2de1" providerId="ADAL" clId="{97F72C8B-CAC7-462B-A8D2-006101548FF6}" dt="2023-03-29T08:41:15.105" v="175" actId="47"/>
        <pc:sldMkLst>
          <pc:docMk/>
          <pc:sldMk cId="4024621793" sldId="2163"/>
        </pc:sldMkLst>
      </pc:sldChg>
      <pc:sldChg chg="del">
        <pc:chgData name="Bérengère de Germiny" userId="19d4f272-f616-4b2b-a134-fb35725a2de1" providerId="ADAL" clId="{97F72C8B-CAC7-462B-A8D2-006101548FF6}" dt="2023-03-29T08:41:15.105" v="175" actId="47"/>
        <pc:sldMkLst>
          <pc:docMk/>
          <pc:sldMk cId="2899791760" sldId="2164"/>
        </pc:sldMkLst>
      </pc:sldChg>
      <pc:sldChg chg="del">
        <pc:chgData name="Bérengère de Germiny" userId="19d4f272-f616-4b2b-a134-fb35725a2de1" providerId="ADAL" clId="{97F72C8B-CAC7-462B-A8D2-006101548FF6}" dt="2023-03-29T08:41:15.105" v="175" actId="47"/>
        <pc:sldMkLst>
          <pc:docMk/>
          <pc:sldMk cId="1074468169" sldId="2172"/>
        </pc:sldMkLst>
      </pc:sldChg>
      <pc:sldChg chg="del">
        <pc:chgData name="Bérengère de Germiny" userId="19d4f272-f616-4b2b-a134-fb35725a2de1" providerId="ADAL" clId="{97F72C8B-CAC7-462B-A8D2-006101548FF6}" dt="2023-03-29T08:41:15.105" v="175" actId="47"/>
        <pc:sldMkLst>
          <pc:docMk/>
          <pc:sldMk cId="2638037486" sldId="2173"/>
        </pc:sldMkLst>
      </pc:sldChg>
      <pc:sldChg chg="addSp delSp mod">
        <pc:chgData name="Bérengère de Germiny" userId="19d4f272-f616-4b2b-a134-fb35725a2de1" providerId="ADAL" clId="{97F72C8B-CAC7-462B-A8D2-006101548FF6}" dt="2023-03-29T14:58:28.601" v="517" actId="22"/>
        <pc:sldMkLst>
          <pc:docMk/>
          <pc:sldMk cId="1702735233" sldId="2176"/>
        </pc:sldMkLst>
        <pc:picChg chg="del">
          <ac:chgData name="Bérengère de Germiny" userId="19d4f272-f616-4b2b-a134-fb35725a2de1" providerId="ADAL" clId="{97F72C8B-CAC7-462B-A8D2-006101548FF6}" dt="2023-03-29T08:45:50.598" v="221" actId="478"/>
          <ac:picMkLst>
            <pc:docMk/>
            <pc:sldMk cId="1702735233" sldId="2176"/>
            <ac:picMk id="3" creationId="{3F68BD06-9279-04AD-0D9D-C694A00895CA}"/>
          </ac:picMkLst>
        </pc:picChg>
        <pc:picChg chg="add">
          <ac:chgData name="Bérengère de Germiny" userId="19d4f272-f616-4b2b-a134-fb35725a2de1" providerId="ADAL" clId="{97F72C8B-CAC7-462B-A8D2-006101548FF6}" dt="2023-03-29T14:58:28.601" v="517" actId="22"/>
          <ac:picMkLst>
            <pc:docMk/>
            <pc:sldMk cId="1702735233" sldId="2176"/>
            <ac:picMk id="4" creationId="{F6AA5000-C3C4-AFA4-FF4B-1D091EC495AF}"/>
          </ac:picMkLst>
        </pc:picChg>
      </pc:sldChg>
      <pc:sldChg chg="addSp delSp mod">
        <pc:chgData name="Bérengère de Germiny" userId="19d4f272-f616-4b2b-a134-fb35725a2de1" providerId="ADAL" clId="{97F72C8B-CAC7-462B-A8D2-006101548FF6}" dt="2023-03-29T15:00:57.168" v="533" actId="478"/>
        <pc:sldMkLst>
          <pc:docMk/>
          <pc:sldMk cId="969316231" sldId="2177"/>
        </pc:sldMkLst>
        <pc:picChg chg="del">
          <ac:chgData name="Bérengère de Germiny" userId="19d4f272-f616-4b2b-a134-fb35725a2de1" providerId="ADAL" clId="{97F72C8B-CAC7-462B-A8D2-006101548FF6}" dt="2023-03-29T08:45:52.782" v="222" actId="478"/>
          <ac:picMkLst>
            <pc:docMk/>
            <pc:sldMk cId="969316231" sldId="2177"/>
            <ac:picMk id="3" creationId="{1754DD93-1409-2AD4-1FC7-96E4ACAECB39}"/>
          </ac:picMkLst>
        </pc:picChg>
        <pc:picChg chg="add">
          <ac:chgData name="Bérengère de Germiny" userId="19d4f272-f616-4b2b-a134-fb35725a2de1" providerId="ADAL" clId="{97F72C8B-CAC7-462B-A8D2-006101548FF6}" dt="2023-03-29T14:58:40.970" v="518" actId="22"/>
          <ac:picMkLst>
            <pc:docMk/>
            <pc:sldMk cId="969316231" sldId="2177"/>
            <ac:picMk id="4" creationId="{05E9137A-783D-F5EC-689E-97EB1D8B8E78}"/>
          </ac:picMkLst>
        </pc:picChg>
        <pc:picChg chg="add del">
          <ac:chgData name="Bérengère de Germiny" userId="19d4f272-f616-4b2b-a134-fb35725a2de1" providerId="ADAL" clId="{97F72C8B-CAC7-462B-A8D2-006101548FF6}" dt="2023-03-29T15:00:57.168" v="533" actId="478"/>
          <ac:picMkLst>
            <pc:docMk/>
            <pc:sldMk cId="969316231" sldId="2177"/>
            <ac:picMk id="7" creationId="{721C4180-AB41-AB1E-7833-7759ED0736C9}"/>
          </ac:picMkLst>
        </pc:picChg>
      </pc:sldChg>
      <pc:sldChg chg="addSp delSp mod">
        <pc:chgData name="Bérengère de Germiny" userId="19d4f272-f616-4b2b-a134-fb35725a2de1" providerId="ADAL" clId="{97F72C8B-CAC7-462B-A8D2-006101548FF6}" dt="2023-03-29T14:59:03.662" v="520" actId="22"/>
        <pc:sldMkLst>
          <pc:docMk/>
          <pc:sldMk cId="610824141" sldId="2180"/>
        </pc:sldMkLst>
        <pc:picChg chg="del">
          <ac:chgData name="Bérengère de Germiny" userId="19d4f272-f616-4b2b-a134-fb35725a2de1" providerId="ADAL" clId="{97F72C8B-CAC7-462B-A8D2-006101548FF6}" dt="2023-03-29T08:45:53.974" v="223" actId="478"/>
          <ac:picMkLst>
            <pc:docMk/>
            <pc:sldMk cId="610824141" sldId="2180"/>
            <ac:picMk id="3" creationId="{4D82A2F8-E244-2D09-1575-171A1A1E8624}"/>
          </ac:picMkLst>
        </pc:picChg>
        <pc:picChg chg="add">
          <ac:chgData name="Bérengère de Germiny" userId="19d4f272-f616-4b2b-a134-fb35725a2de1" providerId="ADAL" clId="{97F72C8B-CAC7-462B-A8D2-006101548FF6}" dt="2023-03-29T14:59:03.662" v="520" actId="22"/>
          <ac:picMkLst>
            <pc:docMk/>
            <pc:sldMk cId="610824141" sldId="2180"/>
            <ac:picMk id="4" creationId="{06DF5EBC-E9C3-D8AC-1B0E-3D2E9BAC6A85}"/>
          </ac:picMkLst>
        </pc:picChg>
      </pc:sldChg>
      <pc:sldChg chg="addSp delSp modSp mod">
        <pc:chgData name="Bérengère de Germiny" userId="19d4f272-f616-4b2b-a134-fb35725a2de1" providerId="ADAL" clId="{97F72C8B-CAC7-462B-A8D2-006101548FF6}" dt="2023-03-29T14:59:13.373" v="521" actId="22"/>
        <pc:sldMkLst>
          <pc:docMk/>
          <pc:sldMk cId="2552559511" sldId="2181"/>
        </pc:sldMkLst>
        <pc:spChg chg="mod">
          <ac:chgData name="Bérengère de Germiny" userId="19d4f272-f616-4b2b-a134-fb35725a2de1" providerId="ADAL" clId="{97F72C8B-CAC7-462B-A8D2-006101548FF6}" dt="2023-03-29T08:45:55.766" v="225" actId="1036"/>
          <ac:spMkLst>
            <pc:docMk/>
            <pc:sldMk cId="2552559511" sldId="2181"/>
            <ac:spMk id="5" creationId="{FD4464B0-8BA8-4C3E-94FF-6EFC35F2AB9C}"/>
          </ac:spMkLst>
        </pc:spChg>
        <pc:picChg chg="del">
          <ac:chgData name="Bérengère de Germiny" userId="19d4f272-f616-4b2b-a134-fb35725a2de1" providerId="ADAL" clId="{97F72C8B-CAC7-462B-A8D2-006101548FF6}" dt="2023-03-29T08:45:54.870" v="224" actId="478"/>
          <ac:picMkLst>
            <pc:docMk/>
            <pc:sldMk cId="2552559511" sldId="2181"/>
            <ac:picMk id="3" creationId="{D99AE6A0-32EA-33F8-F922-9225DA71C547}"/>
          </ac:picMkLst>
        </pc:picChg>
        <pc:picChg chg="add">
          <ac:chgData name="Bérengère de Germiny" userId="19d4f272-f616-4b2b-a134-fb35725a2de1" providerId="ADAL" clId="{97F72C8B-CAC7-462B-A8D2-006101548FF6}" dt="2023-03-29T14:59:13.373" v="521" actId="22"/>
          <ac:picMkLst>
            <pc:docMk/>
            <pc:sldMk cId="2552559511" sldId="2181"/>
            <ac:picMk id="4" creationId="{6A1A28AC-5473-2600-58CB-EE71AA603432}"/>
          </ac:picMkLst>
        </pc:picChg>
      </pc:sldChg>
      <pc:sldChg chg="addSp delSp mod">
        <pc:chgData name="Bérengère de Germiny" userId="19d4f272-f616-4b2b-a134-fb35725a2de1" providerId="ADAL" clId="{97F72C8B-CAC7-462B-A8D2-006101548FF6}" dt="2023-03-29T14:59:23.733" v="522" actId="22"/>
        <pc:sldMkLst>
          <pc:docMk/>
          <pc:sldMk cId="885933602" sldId="2182"/>
        </pc:sldMkLst>
        <pc:picChg chg="del">
          <ac:chgData name="Bérengère de Germiny" userId="19d4f272-f616-4b2b-a134-fb35725a2de1" providerId="ADAL" clId="{97F72C8B-CAC7-462B-A8D2-006101548FF6}" dt="2023-03-29T08:45:57.846" v="226" actId="478"/>
          <ac:picMkLst>
            <pc:docMk/>
            <pc:sldMk cId="885933602" sldId="2182"/>
            <ac:picMk id="3" creationId="{3BC3E3AB-733E-A276-3EDC-AEAAC7C8A6A2}"/>
          </ac:picMkLst>
        </pc:picChg>
        <pc:picChg chg="add">
          <ac:chgData name="Bérengère de Germiny" userId="19d4f272-f616-4b2b-a134-fb35725a2de1" providerId="ADAL" clId="{97F72C8B-CAC7-462B-A8D2-006101548FF6}" dt="2023-03-29T14:59:23.733" v="522" actId="22"/>
          <ac:picMkLst>
            <pc:docMk/>
            <pc:sldMk cId="885933602" sldId="2182"/>
            <ac:picMk id="4" creationId="{2A256959-00E0-A358-23B4-74D62554A62D}"/>
          </ac:picMkLst>
        </pc:picChg>
      </pc:sldChg>
      <pc:sldChg chg="addSp delSp mod">
        <pc:chgData name="Bérengère de Germiny" userId="19d4f272-f616-4b2b-a134-fb35725a2de1" providerId="ADAL" clId="{97F72C8B-CAC7-462B-A8D2-006101548FF6}" dt="2023-03-29T08:31:32.207" v="101" actId="22"/>
        <pc:sldMkLst>
          <pc:docMk/>
          <pc:sldMk cId="3255619547" sldId="2183"/>
        </pc:sldMkLst>
        <pc:picChg chg="del">
          <ac:chgData name="Bérengère de Germiny" userId="19d4f272-f616-4b2b-a134-fb35725a2de1" providerId="ADAL" clId="{97F72C8B-CAC7-462B-A8D2-006101548FF6}" dt="2023-03-29T08:30:53.350" v="94" actId="478"/>
          <ac:picMkLst>
            <pc:docMk/>
            <pc:sldMk cId="3255619547" sldId="2183"/>
            <ac:picMk id="3" creationId="{4F7F81C8-79F0-01A6-7D2B-774C383CF859}"/>
          </ac:picMkLst>
        </pc:picChg>
        <pc:picChg chg="add">
          <ac:chgData name="Bérengère de Germiny" userId="19d4f272-f616-4b2b-a134-fb35725a2de1" providerId="ADAL" clId="{97F72C8B-CAC7-462B-A8D2-006101548FF6}" dt="2023-03-29T08:31:32.207" v="101" actId="22"/>
          <ac:picMkLst>
            <pc:docMk/>
            <pc:sldMk cId="3255619547" sldId="2183"/>
            <ac:picMk id="4" creationId="{09895A89-1A08-6240-54D7-2E791E9630E1}"/>
          </ac:picMkLst>
        </pc:picChg>
      </pc:sldChg>
      <pc:sldChg chg="delSp del mod ord">
        <pc:chgData name="Bérengère de Germiny" userId="19d4f272-f616-4b2b-a134-fb35725a2de1" providerId="ADAL" clId="{97F72C8B-CAC7-462B-A8D2-006101548FF6}" dt="2023-03-29T15:06:15.676" v="628" actId="47"/>
        <pc:sldMkLst>
          <pc:docMk/>
          <pc:sldMk cId="2820376" sldId="2184"/>
        </pc:sldMkLst>
        <pc:picChg chg="del">
          <ac:chgData name="Bérengère de Germiny" userId="19d4f272-f616-4b2b-a134-fb35725a2de1" providerId="ADAL" clId="{97F72C8B-CAC7-462B-A8D2-006101548FF6}" dt="2023-03-29T08:45:39.497" v="215" actId="478"/>
          <ac:picMkLst>
            <pc:docMk/>
            <pc:sldMk cId="2820376" sldId="2184"/>
            <ac:picMk id="4" creationId="{2DFA90F6-CFBA-50C6-8DEE-BBF7BD05383D}"/>
          </ac:picMkLst>
        </pc:picChg>
      </pc:sldChg>
      <pc:sldChg chg="addSp delSp modSp mod ord">
        <pc:chgData name="Bérengère de Germiny" userId="19d4f272-f616-4b2b-a134-fb35725a2de1" providerId="ADAL" clId="{97F72C8B-CAC7-462B-A8D2-006101548FF6}" dt="2023-03-29T07:22:26.212" v="67" actId="1076"/>
        <pc:sldMkLst>
          <pc:docMk/>
          <pc:sldMk cId="3650838217" sldId="2185"/>
        </pc:sldMkLst>
        <pc:picChg chg="del">
          <ac:chgData name="Bérengère de Germiny" userId="19d4f272-f616-4b2b-a134-fb35725a2de1" providerId="ADAL" clId="{97F72C8B-CAC7-462B-A8D2-006101548FF6}" dt="2023-03-29T07:19:57.328" v="52" actId="478"/>
          <ac:picMkLst>
            <pc:docMk/>
            <pc:sldMk cId="3650838217" sldId="2185"/>
            <ac:picMk id="3" creationId="{F5D4B234-9627-EBD1-42B2-5583D926C6BA}"/>
          </ac:picMkLst>
        </pc:picChg>
        <pc:picChg chg="add mod modCrop">
          <ac:chgData name="Bérengère de Germiny" userId="19d4f272-f616-4b2b-a134-fb35725a2de1" providerId="ADAL" clId="{97F72C8B-CAC7-462B-A8D2-006101548FF6}" dt="2023-03-29T07:22:26.212" v="67" actId="1076"/>
          <ac:picMkLst>
            <pc:docMk/>
            <pc:sldMk cId="3650838217" sldId="2185"/>
            <ac:picMk id="4" creationId="{E7F683F9-FBFA-DF17-6899-04B9C3B21386}"/>
          </ac:picMkLst>
        </pc:picChg>
      </pc:sldChg>
      <pc:sldChg chg="modSp mod">
        <pc:chgData name="Bérengère de Germiny" userId="19d4f272-f616-4b2b-a134-fb35725a2de1" providerId="ADAL" clId="{97F72C8B-CAC7-462B-A8D2-006101548FF6}" dt="2023-03-29T16:08:50.349" v="704" actId="20577"/>
        <pc:sldMkLst>
          <pc:docMk/>
          <pc:sldMk cId="3373354454" sldId="2186"/>
        </pc:sldMkLst>
        <pc:spChg chg="mod">
          <ac:chgData name="Bérengère de Germiny" userId="19d4f272-f616-4b2b-a134-fb35725a2de1" providerId="ADAL" clId="{97F72C8B-CAC7-462B-A8D2-006101548FF6}" dt="2023-03-29T16:08:50.349" v="704" actId="20577"/>
          <ac:spMkLst>
            <pc:docMk/>
            <pc:sldMk cId="3373354454" sldId="2186"/>
            <ac:spMk id="3" creationId="{71AFF9A5-7E6C-D058-87D5-F08BE513F898}"/>
          </ac:spMkLst>
        </pc:spChg>
      </pc:sldChg>
      <pc:sldChg chg="modSp mod">
        <pc:chgData name="Bérengère de Germiny" userId="19d4f272-f616-4b2b-a134-fb35725a2de1" providerId="ADAL" clId="{97F72C8B-CAC7-462B-A8D2-006101548FF6}" dt="2023-03-29T13:15:48.659" v="508" actId="20577"/>
        <pc:sldMkLst>
          <pc:docMk/>
          <pc:sldMk cId="3712270375" sldId="2187"/>
        </pc:sldMkLst>
        <pc:spChg chg="mod">
          <ac:chgData name="Bérengère de Germiny" userId="19d4f272-f616-4b2b-a134-fb35725a2de1" providerId="ADAL" clId="{97F72C8B-CAC7-462B-A8D2-006101548FF6}" dt="2023-03-29T13:15:48.659" v="508" actId="20577"/>
          <ac:spMkLst>
            <pc:docMk/>
            <pc:sldMk cId="3712270375" sldId="2187"/>
            <ac:spMk id="3" creationId="{71AFF9A5-7E6C-D058-87D5-F08BE513F898}"/>
          </ac:spMkLst>
        </pc:spChg>
      </pc:sldChg>
      <pc:sldChg chg="del">
        <pc:chgData name="Bérengère de Germiny" userId="19d4f272-f616-4b2b-a134-fb35725a2de1" providerId="ADAL" clId="{97F72C8B-CAC7-462B-A8D2-006101548FF6}" dt="2023-03-29T08:41:15.105" v="175" actId="47"/>
        <pc:sldMkLst>
          <pc:docMk/>
          <pc:sldMk cId="961499481" sldId="2188"/>
        </pc:sldMkLst>
      </pc:sldChg>
      <pc:sldChg chg="modSp add mod ord">
        <pc:chgData name="Bérengère de Germiny" userId="19d4f272-f616-4b2b-a134-fb35725a2de1" providerId="ADAL" clId="{97F72C8B-CAC7-462B-A8D2-006101548FF6}" dt="2023-03-29T09:10:20.739" v="366"/>
        <pc:sldMkLst>
          <pc:docMk/>
          <pc:sldMk cId="2768860346" sldId="2189"/>
        </pc:sldMkLst>
        <pc:spChg chg="mod">
          <ac:chgData name="Bérengère de Germiny" userId="19d4f272-f616-4b2b-a134-fb35725a2de1" providerId="ADAL" clId="{97F72C8B-CAC7-462B-A8D2-006101548FF6}" dt="2023-03-29T07:19:31.904" v="27" actId="20577"/>
          <ac:spMkLst>
            <pc:docMk/>
            <pc:sldMk cId="2768860346" sldId="2189"/>
            <ac:spMk id="4" creationId="{3C825AB2-F026-4BEC-A97B-5ECF59442FCD}"/>
          </ac:spMkLst>
        </pc:spChg>
      </pc:sldChg>
      <pc:sldChg chg="modSp add del mod">
        <pc:chgData name="Bérengère de Germiny" userId="19d4f272-f616-4b2b-a134-fb35725a2de1" providerId="ADAL" clId="{97F72C8B-CAC7-462B-A8D2-006101548FF6}" dt="2023-03-30T07:07:49.303" v="707" actId="47"/>
        <pc:sldMkLst>
          <pc:docMk/>
          <pc:sldMk cId="638475923" sldId="2190"/>
        </pc:sldMkLst>
        <pc:spChg chg="mod">
          <ac:chgData name="Bérengère de Germiny" userId="19d4f272-f616-4b2b-a134-fb35725a2de1" providerId="ADAL" clId="{97F72C8B-CAC7-462B-A8D2-006101548FF6}" dt="2023-03-29T07:19:38.760" v="38" actId="20577"/>
          <ac:spMkLst>
            <pc:docMk/>
            <pc:sldMk cId="638475923" sldId="2190"/>
            <ac:spMk id="4" creationId="{3C825AB2-F026-4BEC-A97B-5ECF59442FCD}"/>
          </ac:spMkLst>
        </pc:spChg>
      </pc:sldChg>
      <pc:sldChg chg="modSp add mod">
        <pc:chgData name="Bérengère de Germiny" userId="19d4f272-f616-4b2b-a134-fb35725a2de1" providerId="ADAL" clId="{97F72C8B-CAC7-462B-A8D2-006101548FF6}" dt="2023-03-29T15:05:57.119" v="627" actId="20577"/>
        <pc:sldMkLst>
          <pc:docMk/>
          <pc:sldMk cId="202841287" sldId="2191"/>
        </pc:sldMkLst>
        <pc:spChg chg="mod">
          <ac:chgData name="Bérengère de Germiny" userId="19d4f272-f616-4b2b-a134-fb35725a2de1" providerId="ADAL" clId="{97F72C8B-CAC7-462B-A8D2-006101548FF6}" dt="2023-03-29T15:05:57.119" v="627" actId="20577"/>
          <ac:spMkLst>
            <pc:docMk/>
            <pc:sldMk cId="202841287" sldId="2191"/>
            <ac:spMk id="4" creationId="{3C825AB2-F026-4BEC-A97B-5ECF59442FCD}"/>
          </ac:spMkLst>
        </pc:spChg>
      </pc:sldChg>
      <pc:sldChg chg="addSp delSp add mod">
        <pc:chgData name="Bérengère de Germiny" userId="19d4f272-f616-4b2b-a134-fb35725a2de1" providerId="ADAL" clId="{97F72C8B-CAC7-462B-A8D2-006101548FF6}" dt="2023-03-29T14:59:41.969" v="524" actId="22"/>
        <pc:sldMkLst>
          <pc:docMk/>
          <pc:sldMk cId="1796984072" sldId="2192"/>
        </pc:sldMkLst>
        <pc:picChg chg="del">
          <ac:chgData name="Bérengère de Germiny" userId="19d4f272-f616-4b2b-a134-fb35725a2de1" providerId="ADAL" clId="{97F72C8B-CAC7-462B-A8D2-006101548FF6}" dt="2023-03-29T08:46:03.646" v="228" actId="478"/>
          <ac:picMkLst>
            <pc:docMk/>
            <pc:sldMk cId="1796984072" sldId="2192"/>
            <ac:picMk id="3" creationId="{F5D4B234-9627-EBD1-42B2-5583D926C6BA}"/>
          </ac:picMkLst>
        </pc:picChg>
        <pc:picChg chg="add">
          <ac:chgData name="Bérengère de Germiny" userId="19d4f272-f616-4b2b-a134-fb35725a2de1" providerId="ADAL" clId="{97F72C8B-CAC7-462B-A8D2-006101548FF6}" dt="2023-03-29T14:59:41.969" v="524" actId="22"/>
          <ac:picMkLst>
            <pc:docMk/>
            <pc:sldMk cId="1796984072" sldId="2192"/>
            <ac:picMk id="4" creationId="{8BB15D56-F06B-3B3A-9411-CADBC874DE84}"/>
          </ac:picMkLst>
        </pc:picChg>
      </pc:sldChg>
      <pc:sldChg chg="addSp delSp add del mod">
        <pc:chgData name="Bérengère de Germiny" userId="19d4f272-f616-4b2b-a134-fb35725a2de1" providerId="ADAL" clId="{97F72C8B-CAC7-462B-A8D2-006101548FF6}" dt="2023-03-29T09:23:44.266" v="367" actId="47"/>
        <pc:sldMkLst>
          <pc:docMk/>
          <pc:sldMk cId="1775976128" sldId="2193"/>
        </pc:sldMkLst>
        <pc:picChg chg="add del">
          <ac:chgData name="Bérengère de Germiny" userId="19d4f272-f616-4b2b-a134-fb35725a2de1" providerId="ADAL" clId="{97F72C8B-CAC7-462B-A8D2-006101548FF6}" dt="2023-03-29T07:21:11.727" v="60" actId="478"/>
          <ac:picMkLst>
            <pc:docMk/>
            <pc:sldMk cId="1775976128" sldId="2193"/>
            <ac:picMk id="3" creationId="{B9EDA241-95FE-F9A8-8F55-3E3639630406}"/>
          </ac:picMkLst>
        </pc:picChg>
        <pc:picChg chg="add">
          <ac:chgData name="Bérengère de Germiny" userId="19d4f272-f616-4b2b-a134-fb35725a2de1" providerId="ADAL" clId="{97F72C8B-CAC7-462B-A8D2-006101548FF6}" dt="2023-03-29T07:21:19.872" v="61" actId="22"/>
          <ac:picMkLst>
            <pc:docMk/>
            <pc:sldMk cId="1775976128" sldId="2193"/>
            <ac:picMk id="6" creationId="{DC492197-A06F-DA6C-E569-9A45CAFE1371}"/>
          </ac:picMkLst>
        </pc:picChg>
      </pc:sldChg>
      <pc:sldChg chg="addSp add mod">
        <pc:chgData name="Bérengère de Germiny" userId="19d4f272-f616-4b2b-a134-fb35725a2de1" providerId="ADAL" clId="{97F72C8B-CAC7-462B-A8D2-006101548FF6}" dt="2023-03-29T07:21:38.691" v="62" actId="22"/>
        <pc:sldMkLst>
          <pc:docMk/>
          <pc:sldMk cId="734941870" sldId="2194"/>
        </pc:sldMkLst>
        <pc:picChg chg="add">
          <ac:chgData name="Bérengère de Germiny" userId="19d4f272-f616-4b2b-a134-fb35725a2de1" providerId="ADAL" clId="{97F72C8B-CAC7-462B-A8D2-006101548FF6}" dt="2023-03-29T07:21:38.691" v="62" actId="22"/>
          <ac:picMkLst>
            <pc:docMk/>
            <pc:sldMk cId="734941870" sldId="2194"/>
            <ac:picMk id="3" creationId="{408F428D-1050-94EE-A825-D6C295FEFD40}"/>
          </ac:picMkLst>
        </pc:picChg>
      </pc:sldChg>
      <pc:sldChg chg="addSp add mod">
        <pc:chgData name="Bérengère de Germiny" userId="19d4f272-f616-4b2b-a134-fb35725a2de1" providerId="ADAL" clId="{97F72C8B-CAC7-462B-A8D2-006101548FF6}" dt="2023-03-29T07:21:50.787" v="63" actId="22"/>
        <pc:sldMkLst>
          <pc:docMk/>
          <pc:sldMk cId="2342831560" sldId="2195"/>
        </pc:sldMkLst>
        <pc:picChg chg="add">
          <ac:chgData name="Bérengère de Germiny" userId="19d4f272-f616-4b2b-a134-fb35725a2de1" providerId="ADAL" clId="{97F72C8B-CAC7-462B-A8D2-006101548FF6}" dt="2023-03-29T07:21:50.787" v="63" actId="22"/>
          <ac:picMkLst>
            <pc:docMk/>
            <pc:sldMk cId="2342831560" sldId="2195"/>
            <ac:picMk id="3" creationId="{3215B66A-2C80-CB27-B0CE-136EB5B83EBA}"/>
          </ac:picMkLst>
        </pc:picChg>
      </pc:sldChg>
      <pc:sldChg chg="addSp add mod">
        <pc:chgData name="Bérengère de Germiny" userId="19d4f272-f616-4b2b-a134-fb35725a2de1" providerId="ADAL" clId="{97F72C8B-CAC7-462B-A8D2-006101548FF6}" dt="2023-03-29T07:22:03.542" v="64" actId="22"/>
        <pc:sldMkLst>
          <pc:docMk/>
          <pc:sldMk cId="4264149812" sldId="2196"/>
        </pc:sldMkLst>
        <pc:picChg chg="add">
          <ac:chgData name="Bérengère de Germiny" userId="19d4f272-f616-4b2b-a134-fb35725a2de1" providerId="ADAL" clId="{97F72C8B-CAC7-462B-A8D2-006101548FF6}" dt="2023-03-29T07:22:03.542" v="64" actId="22"/>
          <ac:picMkLst>
            <pc:docMk/>
            <pc:sldMk cId="4264149812" sldId="2196"/>
            <ac:picMk id="3" creationId="{81CF430D-4216-0A54-8536-BDD93F21E61D}"/>
          </ac:picMkLst>
        </pc:picChg>
      </pc:sldChg>
      <pc:sldChg chg="addSp delSp modSp add mod">
        <pc:chgData name="Bérengère de Germiny" userId="19d4f272-f616-4b2b-a134-fb35725a2de1" providerId="ADAL" clId="{97F72C8B-CAC7-462B-A8D2-006101548FF6}" dt="2023-03-29T07:25:07.335" v="74" actId="478"/>
        <pc:sldMkLst>
          <pc:docMk/>
          <pc:sldMk cId="3408534045" sldId="2197"/>
        </pc:sldMkLst>
        <pc:picChg chg="add">
          <ac:chgData name="Bérengère de Germiny" userId="19d4f272-f616-4b2b-a134-fb35725a2de1" providerId="ADAL" clId="{97F72C8B-CAC7-462B-A8D2-006101548FF6}" dt="2023-03-29T07:24:59.720" v="68" actId="22"/>
          <ac:picMkLst>
            <pc:docMk/>
            <pc:sldMk cId="3408534045" sldId="2197"/>
            <ac:picMk id="3" creationId="{C5FE06B8-254B-D940-3CBC-CE35E15A0104}"/>
          </ac:picMkLst>
        </pc:picChg>
        <pc:picChg chg="add del mod">
          <ac:chgData name="Bérengère de Germiny" userId="19d4f272-f616-4b2b-a134-fb35725a2de1" providerId="ADAL" clId="{97F72C8B-CAC7-462B-A8D2-006101548FF6}" dt="2023-03-29T07:25:07.335" v="74" actId="478"/>
          <ac:picMkLst>
            <pc:docMk/>
            <pc:sldMk cId="3408534045" sldId="2197"/>
            <ac:picMk id="4" creationId="{EC00A8DD-FF8E-B017-049A-C999D90709AC}"/>
          </ac:picMkLst>
        </pc:picChg>
        <pc:picChg chg="add del mod">
          <ac:chgData name="Bérengère de Germiny" userId="19d4f272-f616-4b2b-a134-fb35725a2de1" providerId="ADAL" clId="{97F72C8B-CAC7-462B-A8D2-006101548FF6}" dt="2023-03-29T07:25:05.718" v="73" actId="478"/>
          <ac:picMkLst>
            <pc:docMk/>
            <pc:sldMk cId="3408534045" sldId="2197"/>
            <ac:picMk id="6" creationId="{20205CBA-0C94-46F2-B95B-E1D4DBC9A20F}"/>
          </ac:picMkLst>
        </pc:picChg>
        <pc:picChg chg="add del mod">
          <ac:chgData name="Bérengère de Germiny" userId="19d4f272-f616-4b2b-a134-fb35725a2de1" providerId="ADAL" clId="{97F72C8B-CAC7-462B-A8D2-006101548FF6}" dt="2023-03-29T07:25:05.033" v="72" actId="478"/>
          <ac:picMkLst>
            <pc:docMk/>
            <pc:sldMk cId="3408534045" sldId="2197"/>
            <ac:picMk id="7" creationId="{A652E498-3BC5-F872-017C-4BFF02C0A2CE}"/>
          </ac:picMkLst>
        </pc:picChg>
      </pc:sldChg>
      <pc:sldChg chg="add">
        <pc:chgData name="Bérengère de Germiny" userId="19d4f272-f616-4b2b-a134-fb35725a2de1" providerId="ADAL" clId="{97F72C8B-CAC7-462B-A8D2-006101548FF6}" dt="2023-03-29T07:22:12.196" v="65" actId="2890"/>
        <pc:sldMkLst>
          <pc:docMk/>
          <pc:sldMk cId="2555635994" sldId="2198"/>
        </pc:sldMkLst>
      </pc:sldChg>
      <pc:sldChg chg="addSp delSp add mod">
        <pc:chgData name="Bérengère de Germiny" userId="19d4f272-f616-4b2b-a134-fb35725a2de1" providerId="ADAL" clId="{97F72C8B-CAC7-462B-A8D2-006101548FF6}" dt="2023-03-29T07:25:42.261" v="80" actId="22"/>
        <pc:sldMkLst>
          <pc:docMk/>
          <pc:sldMk cId="592930737" sldId="2199"/>
        </pc:sldMkLst>
        <pc:picChg chg="del">
          <ac:chgData name="Bérengère de Germiny" userId="19d4f272-f616-4b2b-a134-fb35725a2de1" providerId="ADAL" clId="{97F72C8B-CAC7-462B-A8D2-006101548FF6}" dt="2023-03-29T07:25:12.839" v="76" actId="478"/>
          <ac:picMkLst>
            <pc:docMk/>
            <pc:sldMk cId="592930737" sldId="2199"/>
            <ac:picMk id="3" creationId="{C5FE06B8-254B-D940-3CBC-CE35E15A0104}"/>
          </ac:picMkLst>
        </pc:picChg>
        <pc:picChg chg="add">
          <ac:chgData name="Bérengère de Germiny" userId="19d4f272-f616-4b2b-a134-fb35725a2de1" providerId="ADAL" clId="{97F72C8B-CAC7-462B-A8D2-006101548FF6}" dt="2023-03-29T07:25:42.261" v="80" actId="22"/>
          <ac:picMkLst>
            <pc:docMk/>
            <pc:sldMk cId="592930737" sldId="2199"/>
            <ac:picMk id="4" creationId="{B2A97095-0354-DC0A-58AE-73FA56E7320E}"/>
          </ac:picMkLst>
        </pc:picChg>
      </pc:sldChg>
      <pc:sldChg chg="addSp add mod">
        <pc:chgData name="Bérengère de Germiny" userId="19d4f272-f616-4b2b-a134-fb35725a2de1" providerId="ADAL" clId="{97F72C8B-CAC7-462B-A8D2-006101548FF6}" dt="2023-03-29T07:25:54.838" v="81" actId="22"/>
        <pc:sldMkLst>
          <pc:docMk/>
          <pc:sldMk cId="210325503" sldId="2200"/>
        </pc:sldMkLst>
        <pc:picChg chg="add">
          <ac:chgData name="Bérengère de Germiny" userId="19d4f272-f616-4b2b-a134-fb35725a2de1" providerId="ADAL" clId="{97F72C8B-CAC7-462B-A8D2-006101548FF6}" dt="2023-03-29T07:25:54.838" v="81" actId="22"/>
          <ac:picMkLst>
            <pc:docMk/>
            <pc:sldMk cId="210325503" sldId="2200"/>
            <ac:picMk id="3" creationId="{B2367C8D-14C9-6A21-1D79-18677C3F28AD}"/>
          </ac:picMkLst>
        </pc:picChg>
      </pc:sldChg>
      <pc:sldChg chg="addSp add mod">
        <pc:chgData name="Bérengère de Germiny" userId="19d4f272-f616-4b2b-a134-fb35725a2de1" providerId="ADAL" clId="{97F72C8B-CAC7-462B-A8D2-006101548FF6}" dt="2023-03-29T07:26:07.969" v="82" actId="22"/>
        <pc:sldMkLst>
          <pc:docMk/>
          <pc:sldMk cId="1666546857" sldId="2201"/>
        </pc:sldMkLst>
        <pc:picChg chg="add">
          <ac:chgData name="Bérengère de Germiny" userId="19d4f272-f616-4b2b-a134-fb35725a2de1" providerId="ADAL" clId="{97F72C8B-CAC7-462B-A8D2-006101548FF6}" dt="2023-03-29T07:26:07.969" v="82" actId="22"/>
          <ac:picMkLst>
            <pc:docMk/>
            <pc:sldMk cId="1666546857" sldId="2201"/>
            <ac:picMk id="3" creationId="{1DF1B0D8-0303-E730-BF26-F8D1065DD3C4}"/>
          </ac:picMkLst>
        </pc:picChg>
      </pc:sldChg>
      <pc:sldChg chg="addSp add mod">
        <pc:chgData name="Bérengère de Germiny" userId="19d4f272-f616-4b2b-a134-fb35725a2de1" providerId="ADAL" clId="{97F72C8B-CAC7-462B-A8D2-006101548FF6}" dt="2023-03-29T08:50:06.437" v="234" actId="22"/>
        <pc:sldMkLst>
          <pc:docMk/>
          <pc:sldMk cId="126561971" sldId="2202"/>
        </pc:sldMkLst>
        <pc:picChg chg="add">
          <ac:chgData name="Bérengère de Germiny" userId="19d4f272-f616-4b2b-a134-fb35725a2de1" providerId="ADAL" clId="{97F72C8B-CAC7-462B-A8D2-006101548FF6}" dt="2023-03-29T08:50:06.437" v="234" actId="22"/>
          <ac:picMkLst>
            <pc:docMk/>
            <pc:sldMk cId="126561971" sldId="2202"/>
            <ac:picMk id="3" creationId="{022BF835-0757-98C4-D23A-DF9A01B96F54}"/>
          </ac:picMkLst>
        </pc:picChg>
      </pc:sldChg>
      <pc:sldChg chg="addSp add mod">
        <pc:chgData name="Bérengère de Germiny" userId="19d4f272-f616-4b2b-a134-fb35725a2de1" providerId="ADAL" clId="{97F72C8B-CAC7-462B-A8D2-006101548FF6}" dt="2023-03-29T08:50:17.098" v="235" actId="22"/>
        <pc:sldMkLst>
          <pc:docMk/>
          <pc:sldMk cId="3443443156" sldId="2203"/>
        </pc:sldMkLst>
        <pc:picChg chg="add">
          <ac:chgData name="Bérengère de Germiny" userId="19d4f272-f616-4b2b-a134-fb35725a2de1" providerId="ADAL" clId="{97F72C8B-CAC7-462B-A8D2-006101548FF6}" dt="2023-03-29T08:50:17.098" v="235" actId="22"/>
          <ac:picMkLst>
            <pc:docMk/>
            <pc:sldMk cId="3443443156" sldId="2203"/>
            <ac:picMk id="3" creationId="{A1B8450C-9374-411C-F5C4-22E0B95FBE47}"/>
          </ac:picMkLst>
        </pc:picChg>
      </pc:sldChg>
      <pc:sldChg chg="addSp add mod">
        <pc:chgData name="Bérengère de Germiny" userId="19d4f272-f616-4b2b-a134-fb35725a2de1" providerId="ADAL" clId="{97F72C8B-CAC7-462B-A8D2-006101548FF6}" dt="2023-03-29T08:50:27.342" v="236" actId="22"/>
        <pc:sldMkLst>
          <pc:docMk/>
          <pc:sldMk cId="2424634563" sldId="2204"/>
        </pc:sldMkLst>
        <pc:picChg chg="add">
          <ac:chgData name="Bérengère de Germiny" userId="19d4f272-f616-4b2b-a134-fb35725a2de1" providerId="ADAL" clId="{97F72C8B-CAC7-462B-A8D2-006101548FF6}" dt="2023-03-29T08:50:27.342" v="236" actId="22"/>
          <ac:picMkLst>
            <pc:docMk/>
            <pc:sldMk cId="2424634563" sldId="2204"/>
            <ac:picMk id="3" creationId="{BE8B031D-A67F-006C-2FD1-64563BBD6C18}"/>
          </ac:picMkLst>
        </pc:picChg>
      </pc:sldChg>
      <pc:sldChg chg="addSp add mod ord">
        <pc:chgData name="Bérengère de Germiny" userId="19d4f272-f616-4b2b-a134-fb35725a2de1" providerId="ADAL" clId="{97F72C8B-CAC7-462B-A8D2-006101548FF6}" dt="2023-03-29T13:17:54.065" v="514"/>
        <pc:sldMkLst>
          <pc:docMk/>
          <pc:sldMk cId="2776823497" sldId="2205"/>
        </pc:sldMkLst>
        <pc:picChg chg="add">
          <ac:chgData name="Bérengère de Germiny" userId="19d4f272-f616-4b2b-a134-fb35725a2de1" providerId="ADAL" clId="{97F72C8B-CAC7-462B-A8D2-006101548FF6}" dt="2023-03-29T08:50:37.804" v="237" actId="22"/>
          <ac:picMkLst>
            <pc:docMk/>
            <pc:sldMk cId="2776823497" sldId="2205"/>
            <ac:picMk id="3" creationId="{AE880BEB-FE29-2E53-5B8B-0695C7F8432B}"/>
          </ac:picMkLst>
        </pc:picChg>
      </pc:sldChg>
      <pc:sldChg chg="addSp add mod ord">
        <pc:chgData name="Bérengère de Germiny" userId="19d4f272-f616-4b2b-a134-fb35725a2de1" providerId="ADAL" clId="{97F72C8B-CAC7-462B-A8D2-006101548FF6}" dt="2023-03-29T08:51:08.358" v="242" actId="22"/>
        <pc:sldMkLst>
          <pc:docMk/>
          <pc:sldMk cId="3059888205" sldId="2206"/>
        </pc:sldMkLst>
        <pc:picChg chg="add">
          <ac:chgData name="Bérengère de Germiny" userId="19d4f272-f616-4b2b-a134-fb35725a2de1" providerId="ADAL" clId="{97F72C8B-CAC7-462B-A8D2-006101548FF6}" dt="2023-03-29T08:51:08.358" v="242" actId="22"/>
          <ac:picMkLst>
            <pc:docMk/>
            <pc:sldMk cId="3059888205" sldId="2206"/>
            <ac:picMk id="3" creationId="{1B450E67-8E6A-38BC-DDEE-9F88210EF782}"/>
          </ac:picMkLst>
        </pc:picChg>
      </pc:sldChg>
      <pc:sldChg chg="addSp add mod ord modShow">
        <pc:chgData name="Bérengère de Germiny" userId="19d4f272-f616-4b2b-a134-fb35725a2de1" providerId="ADAL" clId="{97F72C8B-CAC7-462B-A8D2-006101548FF6}" dt="2023-03-29T13:17:07.698" v="509" actId="729"/>
        <pc:sldMkLst>
          <pc:docMk/>
          <pc:sldMk cId="1635453613" sldId="2207"/>
        </pc:sldMkLst>
        <pc:picChg chg="add">
          <ac:chgData name="Bérengère de Germiny" userId="19d4f272-f616-4b2b-a134-fb35725a2de1" providerId="ADAL" clId="{97F72C8B-CAC7-462B-A8D2-006101548FF6}" dt="2023-03-29T08:51:40.972" v="245" actId="22"/>
          <ac:picMkLst>
            <pc:docMk/>
            <pc:sldMk cId="1635453613" sldId="2207"/>
            <ac:picMk id="3" creationId="{B0C24073-2DFC-6B86-87AA-811618AF2D02}"/>
          </ac:picMkLst>
        </pc:picChg>
      </pc:sldChg>
      <pc:sldChg chg="addSp delSp modSp add mod ord">
        <pc:chgData name="Bérengère de Germiny" userId="19d4f272-f616-4b2b-a134-fb35725a2de1" providerId="ADAL" clId="{97F72C8B-CAC7-462B-A8D2-006101548FF6}" dt="2023-03-29T08:38:02.667" v="134" actId="1076"/>
        <pc:sldMkLst>
          <pc:docMk/>
          <pc:sldMk cId="3345455320" sldId="2208"/>
        </pc:sldMkLst>
        <pc:picChg chg="add mod">
          <ac:chgData name="Bérengère de Germiny" userId="19d4f272-f616-4b2b-a134-fb35725a2de1" providerId="ADAL" clId="{97F72C8B-CAC7-462B-A8D2-006101548FF6}" dt="2023-03-29T08:38:00.703" v="133" actId="1076"/>
          <ac:picMkLst>
            <pc:docMk/>
            <pc:sldMk cId="3345455320" sldId="2208"/>
            <ac:picMk id="3" creationId="{D91F3105-11A0-5BC8-1FA0-284DEB16BBFB}"/>
          </ac:picMkLst>
        </pc:picChg>
        <pc:picChg chg="add mod">
          <ac:chgData name="Bérengère de Germiny" userId="19d4f272-f616-4b2b-a134-fb35725a2de1" providerId="ADAL" clId="{97F72C8B-CAC7-462B-A8D2-006101548FF6}" dt="2023-03-29T08:38:02.667" v="134" actId="1076"/>
          <ac:picMkLst>
            <pc:docMk/>
            <pc:sldMk cId="3345455320" sldId="2208"/>
            <ac:picMk id="4" creationId="{08C34522-2709-5B61-1D77-3486AD613CCA}"/>
          </ac:picMkLst>
        </pc:picChg>
        <pc:picChg chg="del">
          <ac:chgData name="Bérengère de Germiny" userId="19d4f272-f616-4b2b-a134-fb35725a2de1" providerId="ADAL" clId="{97F72C8B-CAC7-462B-A8D2-006101548FF6}" dt="2023-03-29T08:30:54.917" v="95" actId="478"/>
          <ac:picMkLst>
            <pc:docMk/>
            <pc:sldMk cId="3345455320" sldId="2208"/>
            <ac:picMk id="7" creationId="{25ABA177-FC80-AEA5-8776-85A711DC725D}"/>
          </ac:picMkLst>
        </pc:picChg>
      </pc:sldChg>
      <pc:sldChg chg="addSp delSp modSp add mod replId">
        <pc:chgData name="Bérengère de Germiny" userId="19d4f272-f616-4b2b-a134-fb35725a2de1" providerId="ADAL" clId="{97F72C8B-CAC7-462B-A8D2-006101548FF6}" dt="2023-03-29T08:40:57.153" v="174" actId="1076"/>
        <pc:sldMkLst>
          <pc:docMk/>
          <pc:sldMk cId="277011363" sldId="2209"/>
        </pc:sldMkLst>
        <pc:picChg chg="del">
          <ac:chgData name="Bérengère de Germiny" userId="19d4f272-f616-4b2b-a134-fb35725a2de1" providerId="ADAL" clId="{97F72C8B-CAC7-462B-A8D2-006101548FF6}" dt="2023-03-29T08:30:56.407" v="96" actId="478"/>
          <ac:picMkLst>
            <pc:docMk/>
            <pc:sldMk cId="277011363" sldId="2209"/>
            <ac:picMk id="3" creationId="{4F7F81C8-79F0-01A6-7D2B-774C383CF859}"/>
          </ac:picMkLst>
        </pc:picChg>
        <pc:picChg chg="add del">
          <ac:chgData name="Bérengère de Germiny" userId="19d4f272-f616-4b2b-a134-fb35725a2de1" providerId="ADAL" clId="{97F72C8B-CAC7-462B-A8D2-006101548FF6}" dt="2023-03-29T08:38:33.704" v="141" actId="478"/>
          <ac:picMkLst>
            <pc:docMk/>
            <pc:sldMk cId="277011363" sldId="2209"/>
            <ac:picMk id="4" creationId="{417F7C14-6815-80EF-E147-91A5056C95C8}"/>
          </ac:picMkLst>
        </pc:picChg>
        <pc:picChg chg="add mod">
          <ac:chgData name="Bérengère de Germiny" userId="19d4f272-f616-4b2b-a134-fb35725a2de1" providerId="ADAL" clId="{97F72C8B-CAC7-462B-A8D2-006101548FF6}" dt="2023-03-29T08:40:49.663" v="171" actId="1076"/>
          <ac:picMkLst>
            <pc:docMk/>
            <pc:sldMk cId="277011363" sldId="2209"/>
            <ac:picMk id="7" creationId="{5E1B656B-F990-8C5A-584D-29F0E4B45237}"/>
          </ac:picMkLst>
        </pc:picChg>
        <pc:picChg chg="add mod">
          <ac:chgData name="Bérengère de Germiny" userId="19d4f272-f616-4b2b-a134-fb35725a2de1" providerId="ADAL" clId="{97F72C8B-CAC7-462B-A8D2-006101548FF6}" dt="2023-03-29T08:40:48.679" v="170" actId="1076"/>
          <ac:picMkLst>
            <pc:docMk/>
            <pc:sldMk cId="277011363" sldId="2209"/>
            <ac:picMk id="9" creationId="{F060459C-73E4-3562-2911-61935EA0B07F}"/>
          </ac:picMkLst>
        </pc:picChg>
        <pc:picChg chg="add mod">
          <ac:chgData name="Bérengère de Germiny" userId="19d4f272-f616-4b2b-a134-fb35725a2de1" providerId="ADAL" clId="{97F72C8B-CAC7-462B-A8D2-006101548FF6}" dt="2023-03-29T08:40:54.227" v="173" actId="1076"/>
          <ac:picMkLst>
            <pc:docMk/>
            <pc:sldMk cId="277011363" sldId="2209"/>
            <ac:picMk id="11" creationId="{478F41AD-2A91-F22B-528B-4BC34CB5564E}"/>
          </ac:picMkLst>
        </pc:picChg>
        <pc:picChg chg="add mod">
          <ac:chgData name="Bérengère de Germiny" userId="19d4f272-f616-4b2b-a134-fb35725a2de1" providerId="ADAL" clId="{97F72C8B-CAC7-462B-A8D2-006101548FF6}" dt="2023-03-29T08:40:52.273" v="172" actId="1076"/>
          <ac:picMkLst>
            <pc:docMk/>
            <pc:sldMk cId="277011363" sldId="2209"/>
            <ac:picMk id="13" creationId="{268898E2-EC39-7BFC-B96C-55156FFBCAD6}"/>
          </ac:picMkLst>
        </pc:picChg>
        <pc:picChg chg="add mod">
          <ac:chgData name="Bérengère de Germiny" userId="19d4f272-f616-4b2b-a134-fb35725a2de1" providerId="ADAL" clId="{97F72C8B-CAC7-462B-A8D2-006101548FF6}" dt="2023-03-29T08:40:57.153" v="174" actId="1076"/>
          <ac:picMkLst>
            <pc:docMk/>
            <pc:sldMk cId="277011363" sldId="2209"/>
            <ac:picMk id="15" creationId="{0825ED6B-78DC-7107-35DB-E0861F106F76}"/>
          </ac:picMkLst>
        </pc:picChg>
      </pc:sldChg>
      <pc:sldChg chg="addSp delSp modSp add mod">
        <pc:chgData name="Bérengère de Germiny" userId="19d4f272-f616-4b2b-a134-fb35725a2de1" providerId="ADAL" clId="{97F72C8B-CAC7-462B-A8D2-006101548FF6}" dt="2023-03-29T08:38:28.731" v="139" actId="1076"/>
        <pc:sldMkLst>
          <pc:docMk/>
          <pc:sldMk cId="3276759415" sldId="2210"/>
        </pc:sldMkLst>
        <pc:picChg chg="del">
          <ac:chgData name="Bérengère de Germiny" userId="19d4f272-f616-4b2b-a134-fb35725a2de1" providerId="ADAL" clId="{97F72C8B-CAC7-462B-A8D2-006101548FF6}" dt="2023-03-29T08:33:33.278" v="120" actId="478"/>
          <ac:picMkLst>
            <pc:docMk/>
            <pc:sldMk cId="3276759415" sldId="2210"/>
            <ac:picMk id="3" creationId="{BF42294F-EDB5-1441-117B-DC6BCBE19112}"/>
          </ac:picMkLst>
        </pc:picChg>
        <pc:picChg chg="add mod">
          <ac:chgData name="Bérengère de Germiny" userId="19d4f272-f616-4b2b-a134-fb35725a2de1" providerId="ADAL" clId="{97F72C8B-CAC7-462B-A8D2-006101548FF6}" dt="2023-03-29T08:38:28.731" v="139" actId="1076"/>
          <ac:picMkLst>
            <pc:docMk/>
            <pc:sldMk cId="3276759415" sldId="2210"/>
            <ac:picMk id="4" creationId="{EEA88ADD-45BF-C283-22CA-5F4570C09FDD}"/>
          </ac:picMkLst>
        </pc:picChg>
        <pc:picChg chg="del">
          <ac:chgData name="Bérengère de Germiny" userId="19d4f272-f616-4b2b-a134-fb35725a2de1" providerId="ADAL" clId="{97F72C8B-CAC7-462B-A8D2-006101548FF6}" dt="2023-03-29T08:33:33.620" v="121" actId="478"/>
          <ac:picMkLst>
            <pc:docMk/>
            <pc:sldMk cId="3276759415" sldId="2210"/>
            <ac:picMk id="6" creationId="{350FDA86-215C-E949-5F4C-3770392CE174}"/>
          </ac:picMkLst>
        </pc:picChg>
        <pc:picChg chg="add mod">
          <ac:chgData name="Bérengère de Germiny" userId="19d4f272-f616-4b2b-a134-fb35725a2de1" providerId="ADAL" clId="{97F72C8B-CAC7-462B-A8D2-006101548FF6}" dt="2023-03-29T08:38:27.131" v="138" actId="1076"/>
          <ac:picMkLst>
            <pc:docMk/>
            <pc:sldMk cId="3276759415" sldId="2210"/>
            <ac:picMk id="8" creationId="{9E24F160-895B-8024-FE3A-11D82C607A74}"/>
          </ac:picMkLst>
        </pc:picChg>
        <pc:picChg chg="del">
          <ac:chgData name="Bérengère de Germiny" userId="19d4f272-f616-4b2b-a134-fb35725a2de1" providerId="ADAL" clId="{97F72C8B-CAC7-462B-A8D2-006101548FF6}" dt="2023-03-29T08:33:34.190" v="122" actId="478"/>
          <ac:picMkLst>
            <pc:docMk/>
            <pc:sldMk cId="3276759415" sldId="2210"/>
            <ac:picMk id="9" creationId="{116AED93-82E7-74F7-EEE9-92424E716B29}"/>
          </ac:picMkLst>
        </pc:picChg>
        <pc:picChg chg="del">
          <ac:chgData name="Bérengère de Germiny" userId="19d4f272-f616-4b2b-a134-fb35725a2de1" providerId="ADAL" clId="{97F72C8B-CAC7-462B-A8D2-006101548FF6}" dt="2023-03-29T08:33:34.662" v="123" actId="478"/>
          <ac:picMkLst>
            <pc:docMk/>
            <pc:sldMk cId="3276759415" sldId="2210"/>
            <ac:picMk id="11" creationId="{C33FCFE9-1BB3-C396-38F2-C44DF30397EE}"/>
          </ac:picMkLst>
        </pc:picChg>
      </pc:sldChg>
      <pc:sldChg chg="add">
        <pc:chgData name="Bérengère de Germiny" userId="19d4f272-f616-4b2b-a134-fb35725a2de1" providerId="ADAL" clId="{97F72C8B-CAC7-462B-A8D2-006101548FF6}" dt="2023-03-29T08:38:31.856" v="140" actId="2890"/>
        <pc:sldMkLst>
          <pc:docMk/>
          <pc:sldMk cId="4042822564" sldId="2211"/>
        </pc:sldMkLst>
      </pc:sldChg>
      <pc:sldChg chg="addSp delSp modSp add mod">
        <pc:chgData name="Bérengère de Germiny" userId="19d4f272-f616-4b2b-a134-fb35725a2de1" providerId="ADAL" clId="{97F72C8B-CAC7-462B-A8D2-006101548FF6}" dt="2023-03-29T13:15:20.064" v="471" actId="113"/>
        <pc:sldMkLst>
          <pc:docMk/>
          <pc:sldMk cId="3849379681" sldId="2212"/>
        </pc:sldMkLst>
        <pc:spChg chg="add mod">
          <ac:chgData name="Bérengère de Germiny" userId="19d4f272-f616-4b2b-a134-fb35725a2de1" providerId="ADAL" clId="{97F72C8B-CAC7-462B-A8D2-006101548FF6}" dt="2023-03-29T13:15:20.064" v="471" actId="113"/>
          <ac:spMkLst>
            <pc:docMk/>
            <pc:sldMk cId="3849379681" sldId="2212"/>
            <ac:spMk id="3" creationId="{7FC2A882-D7CF-5462-4DA8-7A3280A0F260}"/>
          </ac:spMkLst>
        </pc:spChg>
        <pc:picChg chg="del">
          <ac:chgData name="Bérengère de Germiny" userId="19d4f272-f616-4b2b-a134-fb35725a2de1" providerId="ADAL" clId="{97F72C8B-CAC7-462B-A8D2-006101548FF6}" dt="2023-03-29T08:42:56.325" v="177" actId="478"/>
          <ac:picMkLst>
            <pc:docMk/>
            <pc:sldMk cId="3849379681" sldId="2212"/>
            <ac:picMk id="4" creationId="{417F7C14-6815-80EF-E147-91A5056C95C8}"/>
          </ac:picMkLst>
        </pc:picChg>
      </pc:sldChg>
      <pc:sldChg chg="addSp delSp add mod">
        <pc:chgData name="Bérengère de Germiny" userId="19d4f272-f616-4b2b-a134-fb35725a2de1" providerId="ADAL" clId="{97F72C8B-CAC7-462B-A8D2-006101548FF6}" dt="2023-03-29T14:59:32.682" v="523" actId="22"/>
        <pc:sldMkLst>
          <pc:docMk/>
          <pc:sldMk cId="2721546542" sldId="2213"/>
        </pc:sldMkLst>
        <pc:picChg chg="add">
          <ac:chgData name="Bérengère de Germiny" userId="19d4f272-f616-4b2b-a134-fb35725a2de1" providerId="ADAL" clId="{97F72C8B-CAC7-462B-A8D2-006101548FF6}" dt="2023-03-29T14:59:32.682" v="523" actId="22"/>
          <ac:picMkLst>
            <pc:docMk/>
            <pc:sldMk cId="2721546542" sldId="2213"/>
            <ac:picMk id="3" creationId="{C85362A7-60EB-26AA-AAF9-5F81ACF28809}"/>
          </ac:picMkLst>
        </pc:picChg>
        <pc:picChg chg="del">
          <ac:chgData name="Bérengère de Germiny" userId="19d4f272-f616-4b2b-a134-fb35725a2de1" providerId="ADAL" clId="{97F72C8B-CAC7-462B-A8D2-006101548FF6}" dt="2023-03-29T08:45:59.454" v="227" actId="478"/>
          <ac:picMkLst>
            <pc:docMk/>
            <pc:sldMk cId="2721546542" sldId="2213"/>
            <ac:picMk id="4" creationId="{2DFA90F6-CFBA-50C6-8DEE-BBF7BD05383D}"/>
          </ac:picMkLst>
        </pc:picChg>
      </pc:sldChg>
      <pc:sldChg chg="add del">
        <pc:chgData name="Bérengère de Germiny" userId="19d4f272-f616-4b2b-a134-fb35725a2de1" providerId="ADAL" clId="{97F72C8B-CAC7-462B-A8D2-006101548FF6}" dt="2023-03-30T07:07:49.303" v="707" actId="47"/>
        <pc:sldMkLst>
          <pc:docMk/>
          <pc:sldMk cId="490251510" sldId="2214"/>
        </pc:sldMkLst>
      </pc:sldChg>
      <pc:sldChg chg="add del ord">
        <pc:chgData name="Bérengère de Germiny" userId="19d4f272-f616-4b2b-a134-fb35725a2de1" providerId="ADAL" clId="{97F72C8B-CAC7-462B-A8D2-006101548FF6}" dt="2023-03-30T07:07:49.303" v="707" actId="47"/>
        <pc:sldMkLst>
          <pc:docMk/>
          <pc:sldMk cId="1479128740" sldId="2215"/>
        </pc:sldMkLst>
      </pc:sldChg>
      <pc:sldChg chg="add del">
        <pc:chgData name="Bérengère de Germiny" userId="19d4f272-f616-4b2b-a134-fb35725a2de1" providerId="ADAL" clId="{97F72C8B-CAC7-462B-A8D2-006101548FF6}" dt="2023-03-30T07:07:49.303" v="707" actId="47"/>
        <pc:sldMkLst>
          <pc:docMk/>
          <pc:sldMk cId="2279165058" sldId="2216"/>
        </pc:sldMkLst>
      </pc:sldChg>
      <pc:sldChg chg="add del">
        <pc:chgData name="Bérengère de Germiny" userId="19d4f272-f616-4b2b-a134-fb35725a2de1" providerId="ADAL" clId="{97F72C8B-CAC7-462B-A8D2-006101548FF6}" dt="2023-03-30T07:07:49.303" v="707" actId="47"/>
        <pc:sldMkLst>
          <pc:docMk/>
          <pc:sldMk cId="2055520482" sldId="2217"/>
        </pc:sldMkLst>
      </pc:sldChg>
      <pc:sldChg chg="add del">
        <pc:chgData name="Bérengère de Germiny" userId="19d4f272-f616-4b2b-a134-fb35725a2de1" providerId="ADAL" clId="{97F72C8B-CAC7-462B-A8D2-006101548FF6}" dt="2023-03-30T07:07:49.303" v="707" actId="47"/>
        <pc:sldMkLst>
          <pc:docMk/>
          <pc:sldMk cId="3861666252" sldId="2218"/>
        </pc:sldMkLst>
      </pc:sldChg>
      <pc:sldChg chg="modSp add del mod ord">
        <pc:chgData name="Bérengère de Germiny" userId="19d4f272-f616-4b2b-a134-fb35725a2de1" providerId="ADAL" clId="{97F72C8B-CAC7-462B-A8D2-006101548FF6}" dt="2023-03-29T08:59:23.091" v="294" actId="47"/>
        <pc:sldMkLst>
          <pc:docMk/>
          <pc:sldMk cId="636829668" sldId="2219"/>
        </pc:sldMkLst>
        <pc:picChg chg="mod modCrop">
          <ac:chgData name="Bérengère de Germiny" userId="19d4f272-f616-4b2b-a134-fb35725a2de1" providerId="ADAL" clId="{97F72C8B-CAC7-462B-A8D2-006101548FF6}" dt="2023-03-29T08:48:01.807" v="231" actId="1076"/>
          <ac:picMkLst>
            <pc:docMk/>
            <pc:sldMk cId="636829668" sldId="2219"/>
            <ac:picMk id="3" creationId="{C5FE06B8-254B-D940-3CBC-CE35E15A0104}"/>
          </ac:picMkLst>
        </pc:picChg>
      </pc:sldChg>
      <pc:sldChg chg="addSp add mod ord">
        <pc:chgData name="Bérengère de Germiny" userId="19d4f272-f616-4b2b-a134-fb35725a2de1" providerId="ADAL" clId="{97F72C8B-CAC7-462B-A8D2-006101548FF6}" dt="2023-03-29T08:51:17.394" v="243" actId="22"/>
        <pc:sldMkLst>
          <pc:docMk/>
          <pc:sldMk cId="1507681731" sldId="2220"/>
        </pc:sldMkLst>
        <pc:picChg chg="add">
          <ac:chgData name="Bérengère de Germiny" userId="19d4f272-f616-4b2b-a134-fb35725a2de1" providerId="ADAL" clId="{97F72C8B-CAC7-462B-A8D2-006101548FF6}" dt="2023-03-29T08:51:17.394" v="243" actId="22"/>
          <ac:picMkLst>
            <pc:docMk/>
            <pc:sldMk cId="1507681731" sldId="2220"/>
            <ac:picMk id="3" creationId="{ECFEA478-2691-42F8-590B-27077C076990}"/>
          </ac:picMkLst>
        </pc:picChg>
      </pc:sldChg>
      <pc:sldChg chg="addSp add mod ord">
        <pc:chgData name="Bérengère de Germiny" userId="19d4f272-f616-4b2b-a134-fb35725a2de1" providerId="ADAL" clId="{97F72C8B-CAC7-462B-A8D2-006101548FF6}" dt="2023-03-29T08:51:27.111" v="244" actId="22"/>
        <pc:sldMkLst>
          <pc:docMk/>
          <pc:sldMk cId="4029588263" sldId="2221"/>
        </pc:sldMkLst>
        <pc:picChg chg="add">
          <ac:chgData name="Bérengère de Germiny" userId="19d4f272-f616-4b2b-a134-fb35725a2de1" providerId="ADAL" clId="{97F72C8B-CAC7-462B-A8D2-006101548FF6}" dt="2023-03-29T08:51:27.111" v="244" actId="22"/>
          <ac:picMkLst>
            <pc:docMk/>
            <pc:sldMk cId="4029588263" sldId="2221"/>
            <ac:picMk id="3" creationId="{5DF50429-BCF7-83B5-7BBC-68704088DCD1}"/>
          </ac:picMkLst>
        </pc:picChg>
      </pc:sldChg>
      <pc:sldChg chg="addSp delSp modSp add mod modShow">
        <pc:chgData name="Bérengère de Germiny" userId="19d4f272-f616-4b2b-a134-fb35725a2de1" providerId="ADAL" clId="{97F72C8B-CAC7-462B-A8D2-006101548FF6}" dt="2023-03-29T13:17:07.698" v="509" actId="729"/>
        <pc:sldMkLst>
          <pc:docMk/>
          <pc:sldMk cId="4150198480" sldId="2222"/>
        </pc:sldMkLst>
        <pc:spChg chg="mod">
          <ac:chgData name="Bérengère de Germiny" userId="19d4f272-f616-4b2b-a134-fb35725a2de1" providerId="ADAL" clId="{97F72C8B-CAC7-462B-A8D2-006101548FF6}" dt="2023-03-29T08:51:59.475" v="248" actId="1076"/>
          <ac:spMkLst>
            <pc:docMk/>
            <pc:sldMk cId="4150198480" sldId="2222"/>
            <ac:spMk id="5" creationId="{FD4464B0-8BA8-4C3E-94FF-6EFC35F2AB9C}"/>
          </ac:spMkLst>
        </pc:spChg>
        <pc:picChg chg="del">
          <ac:chgData name="Bérengère de Germiny" userId="19d4f272-f616-4b2b-a134-fb35725a2de1" providerId="ADAL" clId="{97F72C8B-CAC7-462B-A8D2-006101548FF6}" dt="2023-03-29T08:52:00.709" v="249" actId="478"/>
          <ac:picMkLst>
            <pc:docMk/>
            <pc:sldMk cId="4150198480" sldId="2222"/>
            <ac:picMk id="3" creationId="{B0C24073-2DFC-6B86-87AA-811618AF2D02}"/>
          </ac:picMkLst>
        </pc:picChg>
        <pc:picChg chg="add">
          <ac:chgData name="Bérengère de Germiny" userId="19d4f272-f616-4b2b-a134-fb35725a2de1" providerId="ADAL" clId="{97F72C8B-CAC7-462B-A8D2-006101548FF6}" dt="2023-03-29T08:53:30.596" v="262" actId="22"/>
          <ac:picMkLst>
            <pc:docMk/>
            <pc:sldMk cId="4150198480" sldId="2222"/>
            <ac:picMk id="4" creationId="{371682B6-B00F-1A17-867A-9C3D356D895B}"/>
          </ac:picMkLst>
        </pc:picChg>
      </pc:sldChg>
      <pc:sldChg chg="addSp add mod modShow">
        <pc:chgData name="Bérengère de Germiny" userId="19d4f272-f616-4b2b-a134-fb35725a2de1" providerId="ADAL" clId="{97F72C8B-CAC7-462B-A8D2-006101548FF6}" dt="2023-03-29T13:17:07.698" v="509" actId="729"/>
        <pc:sldMkLst>
          <pc:docMk/>
          <pc:sldMk cId="2324970643" sldId="2223"/>
        </pc:sldMkLst>
        <pc:picChg chg="add">
          <ac:chgData name="Bérengère de Germiny" userId="19d4f272-f616-4b2b-a134-fb35725a2de1" providerId="ADAL" clId="{97F72C8B-CAC7-462B-A8D2-006101548FF6}" dt="2023-03-29T08:53:39.630" v="263" actId="22"/>
          <ac:picMkLst>
            <pc:docMk/>
            <pc:sldMk cId="2324970643" sldId="2223"/>
            <ac:picMk id="3" creationId="{BAEDBD82-A9A9-9946-B461-89266331FE81}"/>
          </ac:picMkLst>
        </pc:picChg>
      </pc:sldChg>
      <pc:sldChg chg="addSp modSp add mod ord">
        <pc:chgData name="Bérengère de Germiny" userId="19d4f272-f616-4b2b-a134-fb35725a2de1" providerId="ADAL" clId="{97F72C8B-CAC7-462B-A8D2-006101548FF6}" dt="2023-03-29T09:05:44.875" v="345"/>
        <pc:sldMkLst>
          <pc:docMk/>
          <pc:sldMk cId="3027359666" sldId="2224"/>
        </pc:sldMkLst>
        <pc:picChg chg="add mod modCrop">
          <ac:chgData name="Bérengère de Germiny" userId="19d4f272-f616-4b2b-a134-fb35725a2de1" providerId="ADAL" clId="{97F72C8B-CAC7-462B-A8D2-006101548FF6}" dt="2023-03-29T08:59:05.011" v="293" actId="1076"/>
          <ac:picMkLst>
            <pc:docMk/>
            <pc:sldMk cId="3027359666" sldId="2224"/>
            <ac:picMk id="3" creationId="{5F7C01D6-CD5E-CA5D-7208-7629DFD4E670}"/>
          </ac:picMkLst>
        </pc:picChg>
      </pc:sldChg>
      <pc:sldChg chg="modSp add mod ord">
        <pc:chgData name="Bérengère de Germiny" userId="19d4f272-f616-4b2b-a134-fb35725a2de1" providerId="ADAL" clId="{97F72C8B-CAC7-462B-A8D2-006101548FF6}" dt="2023-03-29T08:53:14.288" v="261"/>
        <pc:sldMkLst>
          <pc:docMk/>
          <pc:sldMk cId="3388771675" sldId="2225"/>
        </pc:sldMkLst>
        <pc:picChg chg="mod modCrop">
          <ac:chgData name="Bérengère de Germiny" userId="19d4f272-f616-4b2b-a134-fb35725a2de1" providerId="ADAL" clId="{97F72C8B-CAC7-462B-A8D2-006101548FF6}" dt="2023-03-29T08:53:05.837" v="259" actId="1076"/>
          <ac:picMkLst>
            <pc:docMk/>
            <pc:sldMk cId="3388771675" sldId="2225"/>
            <ac:picMk id="3" creationId="{1B450E67-8E6A-38BC-DDEE-9F88210EF782}"/>
          </ac:picMkLst>
        </pc:picChg>
      </pc:sldChg>
      <pc:sldChg chg="addSp add mod ord">
        <pc:chgData name="Bérengère de Germiny" userId="19d4f272-f616-4b2b-a134-fb35725a2de1" providerId="ADAL" clId="{97F72C8B-CAC7-462B-A8D2-006101548FF6}" dt="2023-03-29T09:05:44.875" v="345"/>
        <pc:sldMkLst>
          <pc:docMk/>
          <pc:sldMk cId="123377986" sldId="2226"/>
        </pc:sldMkLst>
        <pc:picChg chg="add">
          <ac:chgData name="Bérengère de Germiny" userId="19d4f272-f616-4b2b-a134-fb35725a2de1" providerId="ADAL" clId="{97F72C8B-CAC7-462B-A8D2-006101548FF6}" dt="2023-03-29T08:55:58.222" v="271" actId="22"/>
          <ac:picMkLst>
            <pc:docMk/>
            <pc:sldMk cId="123377986" sldId="2226"/>
            <ac:picMk id="3" creationId="{295EDF78-F72E-F82C-84E8-DEA6446695F8}"/>
          </ac:picMkLst>
        </pc:picChg>
      </pc:sldChg>
      <pc:sldChg chg="addSp add mod ord">
        <pc:chgData name="Bérengère de Germiny" userId="19d4f272-f616-4b2b-a134-fb35725a2de1" providerId="ADAL" clId="{97F72C8B-CAC7-462B-A8D2-006101548FF6}" dt="2023-03-29T09:05:44.875" v="345"/>
        <pc:sldMkLst>
          <pc:docMk/>
          <pc:sldMk cId="2498566518" sldId="2227"/>
        </pc:sldMkLst>
        <pc:picChg chg="add">
          <ac:chgData name="Bérengère de Germiny" userId="19d4f272-f616-4b2b-a134-fb35725a2de1" providerId="ADAL" clId="{97F72C8B-CAC7-462B-A8D2-006101548FF6}" dt="2023-03-29T08:56:08.164" v="272" actId="22"/>
          <ac:picMkLst>
            <pc:docMk/>
            <pc:sldMk cId="2498566518" sldId="2227"/>
            <ac:picMk id="3" creationId="{E768382D-C2DB-C109-A200-E0DDAAD276E1}"/>
          </ac:picMkLst>
        </pc:picChg>
      </pc:sldChg>
      <pc:sldChg chg="addSp add mod ord">
        <pc:chgData name="Bérengère de Germiny" userId="19d4f272-f616-4b2b-a134-fb35725a2de1" providerId="ADAL" clId="{97F72C8B-CAC7-462B-A8D2-006101548FF6}" dt="2023-03-29T09:05:44.875" v="345"/>
        <pc:sldMkLst>
          <pc:docMk/>
          <pc:sldMk cId="2097252291" sldId="2228"/>
        </pc:sldMkLst>
        <pc:picChg chg="add">
          <ac:chgData name="Bérengère de Germiny" userId="19d4f272-f616-4b2b-a134-fb35725a2de1" providerId="ADAL" clId="{97F72C8B-CAC7-462B-A8D2-006101548FF6}" dt="2023-03-29T08:56:17.865" v="273" actId="22"/>
          <ac:picMkLst>
            <pc:docMk/>
            <pc:sldMk cId="2097252291" sldId="2228"/>
            <ac:picMk id="3" creationId="{31219316-31A6-BF06-EFB4-886C01BCE3EF}"/>
          </ac:picMkLst>
        </pc:picChg>
      </pc:sldChg>
      <pc:sldChg chg="addSp delSp modSp add del mod ord">
        <pc:chgData name="Bérengère de Germiny" userId="19d4f272-f616-4b2b-a134-fb35725a2de1" providerId="ADAL" clId="{97F72C8B-CAC7-462B-A8D2-006101548FF6}" dt="2023-03-29T09:04:09.299" v="330" actId="47"/>
        <pc:sldMkLst>
          <pc:docMk/>
          <pc:sldMk cId="3570342008" sldId="2229"/>
        </pc:sldMkLst>
        <pc:picChg chg="add del mod">
          <ac:chgData name="Bérengère de Germiny" userId="19d4f272-f616-4b2b-a134-fb35725a2de1" providerId="ADAL" clId="{97F72C8B-CAC7-462B-A8D2-006101548FF6}" dt="2023-03-29T09:03:57.349" v="328" actId="478"/>
          <ac:picMkLst>
            <pc:docMk/>
            <pc:sldMk cId="3570342008" sldId="2229"/>
            <ac:picMk id="2" creationId="{E310C208-EE28-FD30-FA85-C92B4D837765}"/>
          </ac:picMkLst>
        </pc:picChg>
        <pc:picChg chg="add del mod">
          <ac:chgData name="Bérengère de Germiny" userId="19d4f272-f616-4b2b-a134-fb35725a2de1" providerId="ADAL" clId="{97F72C8B-CAC7-462B-A8D2-006101548FF6}" dt="2023-03-29T09:03:57.837" v="329" actId="478"/>
          <ac:picMkLst>
            <pc:docMk/>
            <pc:sldMk cId="3570342008" sldId="2229"/>
            <ac:picMk id="3" creationId="{57880E18-FE1A-B4F0-565C-54E389326C8B}"/>
          </ac:picMkLst>
        </pc:picChg>
      </pc:sldChg>
      <pc:sldChg chg="addSp delSp modSp add del mod">
        <pc:chgData name="Bérengère de Germiny" userId="19d4f272-f616-4b2b-a134-fb35725a2de1" providerId="ADAL" clId="{97F72C8B-CAC7-462B-A8D2-006101548FF6}" dt="2023-03-29T13:17:32.682" v="512" actId="47"/>
        <pc:sldMkLst>
          <pc:docMk/>
          <pc:sldMk cId="3830780085" sldId="2230"/>
        </pc:sldMkLst>
        <pc:picChg chg="add mod">
          <ac:chgData name="Bérengère de Germiny" userId="19d4f272-f616-4b2b-a134-fb35725a2de1" providerId="ADAL" clId="{97F72C8B-CAC7-462B-A8D2-006101548FF6}" dt="2023-03-29T13:17:16.631" v="511" actId="1076"/>
          <ac:picMkLst>
            <pc:docMk/>
            <pc:sldMk cId="3830780085" sldId="2230"/>
            <ac:picMk id="2" creationId="{B0B4C430-D221-C6EF-B982-7EB3D5C19966}"/>
          </ac:picMkLst>
        </pc:picChg>
        <pc:picChg chg="del">
          <ac:chgData name="Bérengère de Germiny" userId="19d4f272-f616-4b2b-a134-fb35725a2de1" providerId="ADAL" clId="{97F72C8B-CAC7-462B-A8D2-006101548FF6}" dt="2023-03-29T08:57:03.191" v="275" actId="478"/>
          <ac:picMkLst>
            <pc:docMk/>
            <pc:sldMk cId="3830780085" sldId="2230"/>
            <ac:picMk id="3" creationId="{AE880BEB-FE29-2E53-5B8B-0695C7F8432B}"/>
          </ac:picMkLst>
        </pc:picChg>
        <pc:picChg chg="add mod modCrop">
          <ac:chgData name="Bérengère de Germiny" userId="19d4f272-f616-4b2b-a134-fb35725a2de1" providerId="ADAL" clId="{97F72C8B-CAC7-462B-A8D2-006101548FF6}" dt="2023-03-29T13:17:16.631" v="511" actId="1076"/>
          <ac:picMkLst>
            <pc:docMk/>
            <pc:sldMk cId="3830780085" sldId="2230"/>
            <ac:picMk id="4" creationId="{0ED133B4-9AA6-7CF0-B137-4089A51204FB}"/>
          </ac:picMkLst>
        </pc:picChg>
        <pc:picChg chg="add del mod modCrop">
          <ac:chgData name="Bérengère de Germiny" userId="19d4f272-f616-4b2b-a134-fb35725a2de1" providerId="ADAL" clId="{97F72C8B-CAC7-462B-A8D2-006101548FF6}" dt="2023-03-29T13:17:14.017" v="510" actId="478"/>
          <ac:picMkLst>
            <pc:docMk/>
            <pc:sldMk cId="3830780085" sldId="2230"/>
            <ac:picMk id="6" creationId="{A89A10C6-0E6C-652D-767F-6F6F85C48216}"/>
          </ac:picMkLst>
        </pc:picChg>
      </pc:sldChg>
      <pc:sldChg chg="add ord">
        <pc:chgData name="Bérengère de Germiny" userId="19d4f272-f616-4b2b-a134-fb35725a2de1" providerId="ADAL" clId="{97F72C8B-CAC7-462B-A8D2-006101548FF6}" dt="2023-03-29T09:05:44.875" v="345"/>
        <pc:sldMkLst>
          <pc:docMk/>
          <pc:sldMk cId="520336006" sldId="2231"/>
        </pc:sldMkLst>
      </pc:sldChg>
      <pc:sldChg chg="addSp delSp modSp add mod ord">
        <pc:chgData name="Bérengère de Germiny" userId="19d4f272-f616-4b2b-a134-fb35725a2de1" providerId="ADAL" clId="{97F72C8B-CAC7-462B-A8D2-006101548FF6}" dt="2023-03-29T09:06:05.302" v="348" actId="1076"/>
        <pc:sldMkLst>
          <pc:docMk/>
          <pc:sldMk cId="1784618993" sldId="2232"/>
        </pc:sldMkLst>
        <pc:picChg chg="del">
          <ac:chgData name="Bérengère de Germiny" userId="19d4f272-f616-4b2b-a134-fb35725a2de1" providerId="ADAL" clId="{97F72C8B-CAC7-462B-A8D2-006101548FF6}" dt="2023-03-29T09:00:45.646" v="305" actId="478"/>
          <ac:picMkLst>
            <pc:docMk/>
            <pc:sldMk cId="1784618993" sldId="2232"/>
            <ac:picMk id="3" creationId="{5F7C01D6-CD5E-CA5D-7208-7629DFD4E670}"/>
          </ac:picMkLst>
        </pc:picChg>
        <pc:picChg chg="add mod modCrop">
          <ac:chgData name="Bérengère de Germiny" userId="19d4f272-f616-4b2b-a134-fb35725a2de1" providerId="ADAL" clId="{97F72C8B-CAC7-462B-A8D2-006101548FF6}" dt="2023-03-29T09:06:05.302" v="348" actId="1076"/>
          <ac:picMkLst>
            <pc:docMk/>
            <pc:sldMk cId="1784618993" sldId="2232"/>
            <ac:picMk id="4" creationId="{1309C3CC-62A0-654F-37C0-00878FB4C40A}"/>
          </ac:picMkLst>
        </pc:picChg>
      </pc:sldChg>
      <pc:sldChg chg="addSp delSp add mod ord replId">
        <pc:chgData name="Bérengère de Germiny" userId="19d4f272-f616-4b2b-a134-fb35725a2de1" providerId="ADAL" clId="{97F72C8B-CAC7-462B-A8D2-006101548FF6}" dt="2023-03-29T09:01:07.214" v="308" actId="22"/>
        <pc:sldMkLst>
          <pc:docMk/>
          <pc:sldMk cId="119760476" sldId="2233"/>
        </pc:sldMkLst>
        <pc:picChg chg="del">
          <ac:chgData name="Bérengère de Germiny" userId="19d4f272-f616-4b2b-a134-fb35725a2de1" providerId="ADAL" clId="{97F72C8B-CAC7-462B-A8D2-006101548FF6}" dt="2023-03-29T09:01:02.253" v="307" actId="478"/>
          <ac:picMkLst>
            <pc:docMk/>
            <pc:sldMk cId="119760476" sldId="2233"/>
            <ac:picMk id="3" creationId="{5F7C01D6-CD5E-CA5D-7208-7629DFD4E670}"/>
          </ac:picMkLst>
        </pc:picChg>
        <pc:picChg chg="add">
          <ac:chgData name="Bérengère de Germiny" userId="19d4f272-f616-4b2b-a134-fb35725a2de1" providerId="ADAL" clId="{97F72C8B-CAC7-462B-A8D2-006101548FF6}" dt="2023-03-29T09:01:07.214" v="308" actId="22"/>
          <ac:picMkLst>
            <pc:docMk/>
            <pc:sldMk cId="119760476" sldId="2233"/>
            <ac:picMk id="4" creationId="{17F3F8BA-A417-5766-10E6-AC5552D1A48F}"/>
          </ac:picMkLst>
        </pc:picChg>
      </pc:sldChg>
      <pc:sldChg chg="add ord replId">
        <pc:chgData name="Bérengère de Germiny" userId="19d4f272-f616-4b2b-a134-fb35725a2de1" providerId="ADAL" clId="{97F72C8B-CAC7-462B-A8D2-006101548FF6}" dt="2023-03-29T09:00:41.426" v="304"/>
        <pc:sldMkLst>
          <pc:docMk/>
          <pc:sldMk cId="3417295997" sldId="2234"/>
        </pc:sldMkLst>
      </pc:sldChg>
      <pc:sldChg chg="addSp delSp add mod ord replId">
        <pc:chgData name="Bérengère de Germiny" userId="19d4f272-f616-4b2b-a134-fb35725a2de1" providerId="ADAL" clId="{97F72C8B-CAC7-462B-A8D2-006101548FF6}" dt="2023-03-29T09:01:20.238" v="310" actId="22"/>
        <pc:sldMkLst>
          <pc:docMk/>
          <pc:sldMk cId="3717703563" sldId="2235"/>
        </pc:sldMkLst>
        <pc:picChg chg="del">
          <ac:chgData name="Bérengère de Germiny" userId="19d4f272-f616-4b2b-a134-fb35725a2de1" providerId="ADAL" clId="{97F72C8B-CAC7-462B-A8D2-006101548FF6}" dt="2023-03-29T09:01:16.246" v="309" actId="478"/>
          <ac:picMkLst>
            <pc:docMk/>
            <pc:sldMk cId="3717703563" sldId="2235"/>
            <ac:picMk id="3" creationId="{E768382D-C2DB-C109-A200-E0DDAAD276E1}"/>
          </ac:picMkLst>
        </pc:picChg>
        <pc:picChg chg="add">
          <ac:chgData name="Bérengère de Germiny" userId="19d4f272-f616-4b2b-a134-fb35725a2de1" providerId="ADAL" clId="{97F72C8B-CAC7-462B-A8D2-006101548FF6}" dt="2023-03-29T09:01:20.238" v="310" actId="22"/>
          <ac:picMkLst>
            <pc:docMk/>
            <pc:sldMk cId="3717703563" sldId="2235"/>
            <ac:picMk id="4" creationId="{656B5620-28C1-8AE2-8669-63371C09A3E2}"/>
          </ac:picMkLst>
        </pc:picChg>
      </pc:sldChg>
      <pc:sldChg chg="add ord replId">
        <pc:chgData name="Bérengère de Germiny" userId="19d4f272-f616-4b2b-a134-fb35725a2de1" providerId="ADAL" clId="{97F72C8B-CAC7-462B-A8D2-006101548FF6}" dt="2023-03-29T09:00:41.426" v="304"/>
        <pc:sldMkLst>
          <pc:docMk/>
          <pc:sldMk cId="3054885443" sldId="2236"/>
        </pc:sldMkLst>
      </pc:sldChg>
      <pc:sldChg chg="addSp delSp add mod modShow">
        <pc:chgData name="Bérengère de Germiny" userId="19d4f272-f616-4b2b-a134-fb35725a2de1" providerId="ADAL" clId="{97F72C8B-CAC7-462B-A8D2-006101548FF6}" dt="2023-03-29T13:18:04.460" v="515" actId="729"/>
        <pc:sldMkLst>
          <pc:docMk/>
          <pc:sldMk cId="1023748317" sldId="2237"/>
        </pc:sldMkLst>
        <pc:picChg chg="del">
          <ac:chgData name="Bérengère de Germiny" userId="19d4f272-f616-4b2b-a134-fb35725a2de1" providerId="ADAL" clId="{97F72C8B-CAC7-462B-A8D2-006101548FF6}" dt="2023-03-29T09:01:32.078" v="312" actId="478"/>
          <ac:picMkLst>
            <pc:docMk/>
            <pc:sldMk cId="1023748317" sldId="2237"/>
            <ac:picMk id="3" creationId="{31219316-31A6-BF06-EFB4-886C01BCE3EF}"/>
          </ac:picMkLst>
        </pc:picChg>
        <pc:picChg chg="add">
          <ac:chgData name="Bérengère de Germiny" userId="19d4f272-f616-4b2b-a134-fb35725a2de1" providerId="ADAL" clId="{97F72C8B-CAC7-462B-A8D2-006101548FF6}" dt="2023-03-29T09:01:36.571" v="313" actId="22"/>
          <ac:picMkLst>
            <pc:docMk/>
            <pc:sldMk cId="1023748317" sldId="2237"/>
            <ac:picMk id="4" creationId="{677A684E-84F7-C64E-5489-5C5A5E094F85}"/>
          </ac:picMkLst>
        </pc:picChg>
      </pc:sldChg>
      <pc:sldChg chg="addSp delSp add mod modShow">
        <pc:chgData name="Bérengère de Germiny" userId="19d4f272-f616-4b2b-a134-fb35725a2de1" providerId="ADAL" clId="{97F72C8B-CAC7-462B-A8D2-006101548FF6}" dt="2023-03-29T13:18:04.460" v="515" actId="729"/>
        <pc:sldMkLst>
          <pc:docMk/>
          <pc:sldMk cId="742645027" sldId="2238"/>
        </pc:sldMkLst>
        <pc:picChg chg="add">
          <ac:chgData name="Bérengère de Germiny" userId="19d4f272-f616-4b2b-a134-fb35725a2de1" providerId="ADAL" clId="{97F72C8B-CAC7-462B-A8D2-006101548FF6}" dt="2023-03-29T09:02:22.472" v="321" actId="22"/>
          <ac:picMkLst>
            <pc:docMk/>
            <pc:sldMk cId="742645027" sldId="2238"/>
            <ac:picMk id="3" creationId="{350FBF1C-021B-1352-8049-852FF7C3DD95}"/>
          </ac:picMkLst>
        </pc:picChg>
        <pc:picChg chg="del">
          <ac:chgData name="Bérengère de Germiny" userId="19d4f272-f616-4b2b-a134-fb35725a2de1" providerId="ADAL" clId="{97F72C8B-CAC7-462B-A8D2-006101548FF6}" dt="2023-03-29T09:01:41.957" v="316" actId="478"/>
          <ac:picMkLst>
            <pc:docMk/>
            <pc:sldMk cId="742645027" sldId="2238"/>
            <ac:picMk id="4" creationId="{677A684E-84F7-C64E-5489-5C5A5E094F85}"/>
          </ac:picMkLst>
        </pc:picChg>
      </pc:sldChg>
      <pc:sldChg chg="addSp delSp add mod ord modShow">
        <pc:chgData name="Bérengère de Germiny" userId="19d4f272-f616-4b2b-a134-fb35725a2de1" providerId="ADAL" clId="{97F72C8B-CAC7-462B-A8D2-006101548FF6}" dt="2023-03-29T13:18:04.460" v="515" actId="729"/>
        <pc:sldMkLst>
          <pc:docMk/>
          <pc:sldMk cId="1174170396" sldId="2239"/>
        </pc:sldMkLst>
        <pc:picChg chg="add">
          <ac:chgData name="Bérengère de Germiny" userId="19d4f272-f616-4b2b-a134-fb35725a2de1" providerId="ADAL" clId="{97F72C8B-CAC7-462B-A8D2-006101548FF6}" dt="2023-03-29T09:01:56.620" v="318" actId="22"/>
          <ac:picMkLst>
            <pc:docMk/>
            <pc:sldMk cId="1174170396" sldId="2239"/>
            <ac:picMk id="3" creationId="{00B3B1B1-AEBA-1D83-2D78-34F6F2434AD2}"/>
          </ac:picMkLst>
        </pc:picChg>
        <pc:picChg chg="del">
          <ac:chgData name="Bérengère de Germiny" userId="19d4f272-f616-4b2b-a134-fb35725a2de1" providerId="ADAL" clId="{97F72C8B-CAC7-462B-A8D2-006101548FF6}" dt="2023-03-29T09:01:43.749" v="317" actId="478"/>
          <ac:picMkLst>
            <pc:docMk/>
            <pc:sldMk cId="1174170396" sldId="2239"/>
            <ac:picMk id="4" creationId="{677A684E-84F7-C64E-5489-5C5A5E094F85}"/>
          </ac:picMkLst>
        </pc:picChg>
      </pc:sldChg>
      <pc:sldChg chg="addSp delSp modSp add del mod">
        <pc:chgData name="Bérengère de Germiny" userId="19d4f272-f616-4b2b-a134-fb35725a2de1" providerId="ADAL" clId="{97F72C8B-CAC7-462B-A8D2-006101548FF6}" dt="2023-03-29T13:18:06.946" v="516" actId="47"/>
        <pc:sldMkLst>
          <pc:docMk/>
          <pc:sldMk cId="3335094771" sldId="2240"/>
        </pc:sldMkLst>
        <pc:picChg chg="add mod modCrop">
          <ac:chgData name="Bérengère de Germiny" userId="19d4f272-f616-4b2b-a134-fb35725a2de1" providerId="ADAL" clId="{97F72C8B-CAC7-462B-A8D2-006101548FF6}" dt="2023-03-29T09:06:46.470" v="358" actId="1076"/>
          <ac:picMkLst>
            <pc:docMk/>
            <pc:sldMk cId="3335094771" sldId="2240"/>
            <ac:picMk id="2" creationId="{1C3B2FC2-E93E-CA66-883E-009F00DA81C0}"/>
          </ac:picMkLst>
        </pc:picChg>
        <pc:picChg chg="del">
          <ac:chgData name="Bérengère de Germiny" userId="19d4f272-f616-4b2b-a134-fb35725a2de1" providerId="ADAL" clId="{97F72C8B-CAC7-462B-A8D2-006101548FF6}" dt="2023-03-29T09:02:26.214" v="323" actId="478"/>
          <ac:picMkLst>
            <pc:docMk/>
            <pc:sldMk cId="3335094771" sldId="2240"/>
            <ac:picMk id="3" creationId="{350FBF1C-021B-1352-8049-852FF7C3DD95}"/>
          </ac:picMkLst>
        </pc:picChg>
        <pc:picChg chg="add mod modCrop">
          <ac:chgData name="Bérengère de Germiny" userId="19d4f272-f616-4b2b-a134-fb35725a2de1" providerId="ADAL" clId="{97F72C8B-CAC7-462B-A8D2-006101548FF6}" dt="2023-03-29T09:06:44.820" v="357" actId="1076"/>
          <ac:picMkLst>
            <pc:docMk/>
            <pc:sldMk cId="3335094771" sldId="2240"/>
            <ac:picMk id="4" creationId="{7E3F12B5-CD55-7183-465A-2E079D4B3043}"/>
          </ac:picMkLst>
        </pc:picChg>
        <pc:picChg chg="add mod">
          <ac:chgData name="Bérengère de Germiny" userId="19d4f272-f616-4b2b-a134-fb35725a2de1" providerId="ADAL" clId="{97F72C8B-CAC7-462B-A8D2-006101548FF6}" dt="2023-03-29T09:06:43.262" v="356" actId="1076"/>
          <ac:picMkLst>
            <pc:docMk/>
            <pc:sldMk cId="3335094771" sldId="2240"/>
            <ac:picMk id="6" creationId="{42D9ABCC-6F47-27F5-A802-BC506C8BFC7D}"/>
          </ac:picMkLst>
        </pc:picChg>
      </pc:sldChg>
      <pc:sldChg chg="addSp modSp add mod">
        <pc:chgData name="Bérengère de Germiny" userId="19d4f272-f616-4b2b-a134-fb35725a2de1" providerId="ADAL" clId="{97F72C8B-CAC7-462B-A8D2-006101548FF6}" dt="2023-03-29T09:07:05.279" v="361" actId="14100"/>
        <pc:sldMkLst>
          <pc:docMk/>
          <pc:sldMk cId="2134147738" sldId="2241"/>
        </pc:sldMkLst>
        <pc:picChg chg="add mod">
          <ac:chgData name="Bérengère de Germiny" userId="19d4f272-f616-4b2b-a134-fb35725a2de1" providerId="ADAL" clId="{97F72C8B-CAC7-462B-A8D2-006101548FF6}" dt="2023-03-29T09:07:05.279" v="361" actId="14100"/>
          <ac:picMkLst>
            <pc:docMk/>
            <pc:sldMk cId="2134147738" sldId="2241"/>
            <ac:picMk id="4" creationId="{B467CAF5-24FB-5E19-74E5-E4CD4D6FDFA5}"/>
          </ac:picMkLst>
        </pc:picChg>
      </pc:sldChg>
      <pc:sldChg chg="add">
        <pc:chgData name="Bérengère de Germiny" userId="19d4f272-f616-4b2b-a134-fb35725a2de1" providerId="ADAL" clId="{97F72C8B-CAC7-462B-A8D2-006101548FF6}" dt="2023-03-29T09:05:55.218" v="346" actId="2890"/>
        <pc:sldMkLst>
          <pc:docMk/>
          <pc:sldMk cId="2377972559" sldId="2242"/>
        </pc:sldMkLst>
      </pc:sldChg>
      <pc:sldChg chg="add del">
        <pc:chgData name="Bérengère de Germiny" userId="19d4f272-f616-4b2b-a134-fb35725a2de1" providerId="ADAL" clId="{97F72C8B-CAC7-462B-A8D2-006101548FF6}" dt="2023-03-30T07:07:49.303" v="707" actId="47"/>
        <pc:sldMkLst>
          <pc:docMk/>
          <pc:sldMk cId="233011566" sldId="2243"/>
        </pc:sldMkLst>
      </pc:sldChg>
      <pc:sldChg chg="add del replId">
        <pc:chgData name="Bérengère de Germiny" userId="19d4f272-f616-4b2b-a134-fb35725a2de1" providerId="ADAL" clId="{97F72C8B-CAC7-462B-A8D2-006101548FF6}" dt="2023-03-30T07:07:49.303" v="707" actId="47"/>
        <pc:sldMkLst>
          <pc:docMk/>
          <pc:sldMk cId="2500091247" sldId="2244"/>
        </pc:sldMkLst>
      </pc:sldChg>
      <pc:sldChg chg="addSp add mod ord replId">
        <pc:chgData name="Bérengère de Germiny" userId="19d4f272-f616-4b2b-a134-fb35725a2de1" providerId="ADAL" clId="{97F72C8B-CAC7-462B-A8D2-006101548FF6}" dt="2023-03-29T15:44:37.379" v="631" actId="22"/>
        <pc:sldMkLst>
          <pc:docMk/>
          <pc:sldMk cId="2921776224" sldId="2245"/>
        </pc:sldMkLst>
        <pc:picChg chg="add">
          <ac:chgData name="Bérengère de Germiny" userId="19d4f272-f616-4b2b-a134-fb35725a2de1" providerId="ADAL" clId="{97F72C8B-CAC7-462B-A8D2-006101548FF6}" dt="2023-03-29T15:44:37.379" v="631" actId="22"/>
          <ac:picMkLst>
            <pc:docMk/>
            <pc:sldMk cId="2921776224" sldId="2245"/>
            <ac:picMk id="3" creationId="{B8FD7253-F6E9-D6D0-C60B-678E3AF33FDD}"/>
          </ac:picMkLst>
        </pc:picChg>
      </pc:sldChg>
      <pc:sldChg chg="modSp add mod">
        <pc:chgData name="Bérengère de Germiny" userId="19d4f272-f616-4b2b-a134-fb35725a2de1" providerId="ADAL" clId="{97F72C8B-CAC7-462B-A8D2-006101548FF6}" dt="2023-03-29T13:06:39.224" v="377" actId="20577"/>
        <pc:sldMkLst>
          <pc:docMk/>
          <pc:sldMk cId="3959634574" sldId="2246"/>
        </pc:sldMkLst>
        <pc:spChg chg="mod">
          <ac:chgData name="Bérengère de Germiny" userId="19d4f272-f616-4b2b-a134-fb35725a2de1" providerId="ADAL" clId="{97F72C8B-CAC7-462B-A8D2-006101548FF6}" dt="2023-03-29T13:06:39.224" v="377" actId="20577"/>
          <ac:spMkLst>
            <pc:docMk/>
            <pc:sldMk cId="3959634574" sldId="2246"/>
            <ac:spMk id="4" creationId="{3C825AB2-F026-4BEC-A97B-5ECF59442FCD}"/>
          </ac:spMkLst>
        </pc:spChg>
      </pc:sldChg>
      <pc:sldChg chg="modSp add mod ord">
        <pc:chgData name="Bérengère de Germiny" userId="19d4f272-f616-4b2b-a134-fb35725a2de1" providerId="ADAL" clId="{97F72C8B-CAC7-462B-A8D2-006101548FF6}" dt="2023-03-29T13:14:00.568" v="397" actId="14100"/>
        <pc:sldMkLst>
          <pc:docMk/>
          <pc:sldMk cId="2113641396" sldId="2247"/>
        </pc:sldMkLst>
        <pc:spChg chg="mod">
          <ac:chgData name="Bérengère de Germiny" userId="19d4f272-f616-4b2b-a134-fb35725a2de1" providerId="ADAL" clId="{97F72C8B-CAC7-462B-A8D2-006101548FF6}" dt="2023-03-29T13:14:00.568" v="397" actId="14100"/>
          <ac:spMkLst>
            <pc:docMk/>
            <pc:sldMk cId="2113641396" sldId="2247"/>
            <ac:spMk id="3" creationId="{7FC2A882-D7CF-5462-4DA8-7A3280A0F260}"/>
          </ac:spMkLst>
        </pc:spChg>
      </pc:sldChg>
      <pc:sldChg chg="addSp delSp add mod">
        <pc:chgData name="Bérengère de Germiny" userId="19d4f272-f616-4b2b-a134-fb35725a2de1" providerId="ADAL" clId="{97F72C8B-CAC7-462B-A8D2-006101548FF6}" dt="2023-03-29T13:07:40.180" v="393" actId="22"/>
        <pc:sldMkLst>
          <pc:docMk/>
          <pc:sldMk cId="2474037651" sldId="2248"/>
        </pc:sldMkLst>
        <pc:spChg chg="del">
          <ac:chgData name="Bérengère de Germiny" userId="19d4f272-f616-4b2b-a134-fb35725a2de1" providerId="ADAL" clId="{97F72C8B-CAC7-462B-A8D2-006101548FF6}" dt="2023-03-29T13:07:28.585" v="392" actId="478"/>
          <ac:spMkLst>
            <pc:docMk/>
            <pc:sldMk cId="2474037651" sldId="2248"/>
            <ac:spMk id="3" creationId="{7FC2A882-D7CF-5462-4DA8-7A3280A0F260}"/>
          </ac:spMkLst>
        </pc:spChg>
        <pc:spChg chg="add del">
          <ac:chgData name="Bérengère de Germiny" userId="19d4f272-f616-4b2b-a134-fb35725a2de1" providerId="ADAL" clId="{97F72C8B-CAC7-462B-A8D2-006101548FF6}" dt="2023-03-29T13:07:26.374" v="391" actId="478"/>
          <ac:spMkLst>
            <pc:docMk/>
            <pc:sldMk cId="2474037651" sldId="2248"/>
            <ac:spMk id="5" creationId="{FD4464B0-8BA8-4C3E-94FF-6EFC35F2AB9C}"/>
          </ac:spMkLst>
        </pc:spChg>
        <pc:picChg chg="add">
          <ac:chgData name="Bérengère de Germiny" userId="19d4f272-f616-4b2b-a134-fb35725a2de1" providerId="ADAL" clId="{97F72C8B-CAC7-462B-A8D2-006101548FF6}" dt="2023-03-29T13:07:40.180" v="393" actId="22"/>
          <ac:picMkLst>
            <pc:docMk/>
            <pc:sldMk cId="2474037651" sldId="2248"/>
            <ac:picMk id="4" creationId="{E5FD52E1-1C29-F1FA-6E93-1B1BDA53E2CA}"/>
          </ac:picMkLst>
        </pc:picChg>
      </pc:sldChg>
      <pc:sldChg chg="addSp delSp add mod">
        <pc:chgData name="Bérengère de Germiny" userId="19d4f272-f616-4b2b-a134-fb35725a2de1" providerId="ADAL" clId="{97F72C8B-CAC7-462B-A8D2-006101548FF6}" dt="2023-03-29T15:00:09.815" v="529" actId="22"/>
        <pc:sldMkLst>
          <pc:docMk/>
          <pc:sldMk cId="83775640" sldId="2249"/>
        </pc:sldMkLst>
        <pc:picChg chg="add">
          <ac:chgData name="Bérengère de Germiny" userId="19d4f272-f616-4b2b-a134-fb35725a2de1" providerId="ADAL" clId="{97F72C8B-CAC7-462B-A8D2-006101548FF6}" dt="2023-03-29T15:00:09.815" v="529" actId="22"/>
          <ac:picMkLst>
            <pc:docMk/>
            <pc:sldMk cId="83775640" sldId="2249"/>
            <ac:picMk id="3" creationId="{8BD8A329-AE95-9CF3-0EA2-88540D847B5A}"/>
          </ac:picMkLst>
        </pc:picChg>
        <pc:picChg chg="del">
          <ac:chgData name="Bérengère de Germiny" userId="19d4f272-f616-4b2b-a134-fb35725a2de1" providerId="ADAL" clId="{97F72C8B-CAC7-462B-A8D2-006101548FF6}" dt="2023-03-29T14:59:54.231" v="526" actId="478"/>
          <ac:picMkLst>
            <pc:docMk/>
            <pc:sldMk cId="83775640" sldId="2249"/>
            <ac:picMk id="4" creationId="{8BB15D56-F06B-3B3A-9411-CADBC874DE84}"/>
          </ac:picMkLst>
        </pc:picChg>
      </pc:sldChg>
      <pc:sldChg chg="addSp add mod">
        <pc:chgData name="Bérengère de Germiny" userId="19d4f272-f616-4b2b-a134-fb35725a2de1" providerId="ADAL" clId="{97F72C8B-CAC7-462B-A8D2-006101548FF6}" dt="2023-03-29T15:00:19.763" v="530" actId="22"/>
        <pc:sldMkLst>
          <pc:docMk/>
          <pc:sldMk cId="970411324" sldId="2250"/>
        </pc:sldMkLst>
        <pc:picChg chg="add">
          <ac:chgData name="Bérengère de Germiny" userId="19d4f272-f616-4b2b-a134-fb35725a2de1" providerId="ADAL" clId="{97F72C8B-CAC7-462B-A8D2-006101548FF6}" dt="2023-03-29T15:00:19.763" v="530" actId="22"/>
          <ac:picMkLst>
            <pc:docMk/>
            <pc:sldMk cId="970411324" sldId="2250"/>
            <ac:picMk id="3" creationId="{C49C79FD-B119-47C7-1A61-9C609E3C9C2D}"/>
          </ac:picMkLst>
        </pc:picChg>
      </pc:sldChg>
      <pc:sldChg chg="addSp add mod">
        <pc:chgData name="Bérengère de Germiny" userId="19d4f272-f616-4b2b-a134-fb35725a2de1" providerId="ADAL" clId="{97F72C8B-CAC7-462B-A8D2-006101548FF6}" dt="2023-03-29T15:00:28.426" v="531" actId="22"/>
        <pc:sldMkLst>
          <pc:docMk/>
          <pc:sldMk cId="782622899" sldId="2251"/>
        </pc:sldMkLst>
        <pc:picChg chg="add">
          <ac:chgData name="Bérengère de Germiny" userId="19d4f272-f616-4b2b-a134-fb35725a2de1" providerId="ADAL" clId="{97F72C8B-CAC7-462B-A8D2-006101548FF6}" dt="2023-03-29T15:00:28.426" v="531" actId="22"/>
          <ac:picMkLst>
            <pc:docMk/>
            <pc:sldMk cId="782622899" sldId="2251"/>
            <ac:picMk id="3" creationId="{46662A81-91A8-CED6-1F29-32E4B68CDC25}"/>
          </ac:picMkLst>
        </pc:picChg>
      </pc:sldChg>
      <pc:sldChg chg="add">
        <pc:chgData name="Bérengère de Germiny" userId="19d4f272-f616-4b2b-a134-fb35725a2de1" providerId="ADAL" clId="{97F72C8B-CAC7-462B-A8D2-006101548FF6}" dt="2023-03-29T15:00:47.302" v="532" actId="2890"/>
        <pc:sldMkLst>
          <pc:docMk/>
          <pc:sldMk cId="2532492153" sldId="2252"/>
        </pc:sldMkLst>
      </pc:sldChg>
      <pc:sldChg chg="addSp modSp add mod ord">
        <pc:chgData name="Bérengère de Germiny" userId="19d4f272-f616-4b2b-a134-fb35725a2de1" providerId="ADAL" clId="{97F72C8B-CAC7-462B-A8D2-006101548FF6}" dt="2023-03-29T15:01:40.937" v="546" actId="1076"/>
        <pc:sldMkLst>
          <pc:docMk/>
          <pc:sldMk cId="3794719865" sldId="2253"/>
        </pc:sldMkLst>
        <pc:picChg chg="add mod">
          <ac:chgData name="Bérengère de Germiny" userId="19d4f272-f616-4b2b-a134-fb35725a2de1" providerId="ADAL" clId="{97F72C8B-CAC7-462B-A8D2-006101548FF6}" dt="2023-03-29T15:01:40.937" v="546" actId="1076"/>
          <ac:picMkLst>
            <pc:docMk/>
            <pc:sldMk cId="3794719865" sldId="2253"/>
            <ac:picMk id="2" creationId="{E078728A-0C2A-F977-2ACD-1B5C109F6E54}"/>
          </ac:picMkLst>
        </pc:picChg>
        <pc:picChg chg="add mod">
          <ac:chgData name="Bérengère de Germiny" userId="19d4f272-f616-4b2b-a134-fb35725a2de1" providerId="ADAL" clId="{97F72C8B-CAC7-462B-A8D2-006101548FF6}" dt="2023-03-29T15:01:31.415" v="543" actId="1076"/>
          <ac:picMkLst>
            <pc:docMk/>
            <pc:sldMk cId="3794719865" sldId="2253"/>
            <ac:picMk id="3" creationId="{52D2AE0A-68F3-78AF-71CF-A02E414C1570}"/>
          </ac:picMkLst>
        </pc:picChg>
        <pc:picChg chg="mod">
          <ac:chgData name="Bérengère de Germiny" userId="19d4f272-f616-4b2b-a134-fb35725a2de1" providerId="ADAL" clId="{97F72C8B-CAC7-462B-A8D2-006101548FF6}" dt="2023-03-29T15:01:35.693" v="545" actId="1076"/>
          <ac:picMkLst>
            <pc:docMk/>
            <pc:sldMk cId="3794719865" sldId="2253"/>
            <ac:picMk id="4" creationId="{F6AA5000-C3C4-AFA4-FF4B-1D091EC495AF}"/>
          </ac:picMkLst>
        </pc:picChg>
      </pc:sldChg>
      <pc:sldChg chg="addSp modSp add mod ord">
        <pc:chgData name="Bérengère de Germiny" userId="19d4f272-f616-4b2b-a134-fb35725a2de1" providerId="ADAL" clId="{97F72C8B-CAC7-462B-A8D2-006101548FF6}" dt="2023-03-29T15:04:00.624" v="573"/>
        <pc:sldMkLst>
          <pc:docMk/>
          <pc:sldMk cId="3370766149" sldId="2254"/>
        </pc:sldMkLst>
        <pc:picChg chg="add mod">
          <ac:chgData name="Bérengère de Germiny" userId="19d4f272-f616-4b2b-a134-fb35725a2de1" providerId="ADAL" clId="{97F72C8B-CAC7-462B-A8D2-006101548FF6}" dt="2023-03-29T15:03:53.358" v="571" actId="1076"/>
          <ac:picMkLst>
            <pc:docMk/>
            <pc:sldMk cId="3370766149" sldId="2254"/>
            <ac:picMk id="2" creationId="{A9379BF5-317C-2732-DDE3-BCBBDAD89938}"/>
          </ac:picMkLst>
        </pc:picChg>
        <pc:picChg chg="add mod">
          <ac:chgData name="Bérengère de Germiny" userId="19d4f272-f616-4b2b-a134-fb35725a2de1" providerId="ADAL" clId="{97F72C8B-CAC7-462B-A8D2-006101548FF6}" dt="2023-03-29T15:03:53.358" v="571" actId="1076"/>
          <ac:picMkLst>
            <pc:docMk/>
            <pc:sldMk cId="3370766149" sldId="2254"/>
            <ac:picMk id="3" creationId="{7E9C803A-C325-51A1-2E87-8B20BFC05093}"/>
          </ac:picMkLst>
        </pc:picChg>
        <pc:picChg chg="mod">
          <ac:chgData name="Bérengère de Germiny" userId="19d4f272-f616-4b2b-a134-fb35725a2de1" providerId="ADAL" clId="{97F72C8B-CAC7-462B-A8D2-006101548FF6}" dt="2023-03-29T15:03:53.358" v="571" actId="1076"/>
          <ac:picMkLst>
            <pc:docMk/>
            <pc:sldMk cId="3370766149" sldId="2254"/>
            <ac:picMk id="4" creationId="{06DF5EBC-E9C3-D8AC-1B0E-3D2E9BAC6A85}"/>
          </ac:picMkLst>
        </pc:picChg>
        <pc:picChg chg="add mod">
          <ac:chgData name="Bérengère de Germiny" userId="19d4f272-f616-4b2b-a134-fb35725a2de1" providerId="ADAL" clId="{97F72C8B-CAC7-462B-A8D2-006101548FF6}" dt="2023-03-29T15:03:53.358" v="571" actId="1076"/>
          <ac:picMkLst>
            <pc:docMk/>
            <pc:sldMk cId="3370766149" sldId="2254"/>
            <ac:picMk id="6" creationId="{F0B3AF0C-6607-AA87-2DC1-AEBEDF2AB874}"/>
          </ac:picMkLst>
        </pc:picChg>
        <pc:picChg chg="add mod">
          <ac:chgData name="Bérengère de Germiny" userId="19d4f272-f616-4b2b-a134-fb35725a2de1" providerId="ADAL" clId="{97F72C8B-CAC7-462B-A8D2-006101548FF6}" dt="2023-03-29T15:03:53.358" v="571" actId="1076"/>
          <ac:picMkLst>
            <pc:docMk/>
            <pc:sldMk cId="3370766149" sldId="2254"/>
            <ac:picMk id="7" creationId="{6930E1AB-1D6F-8E12-5E7D-7D08A92637C9}"/>
          </ac:picMkLst>
        </pc:picChg>
      </pc:sldChg>
      <pc:sldChg chg="addSp modSp add mod">
        <pc:chgData name="Bérengère de Germiny" userId="19d4f272-f616-4b2b-a134-fb35725a2de1" providerId="ADAL" clId="{97F72C8B-CAC7-462B-A8D2-006101548FF6}" dt="2023-03-29T15:04:39.712" v="584" actId="1076"/>
        <pc:sldMkLst>
          <pc:docMk/>
          <pc:sldMk cId="3385558818" sldId="2255"/>
        </pc:sldMkLst>
        <pc:picChg chg="add mod">
          <ac:chgData name="Bérengère de Germiny" userId="19d4f272-f616-4b2b-a134-fb35725a2de1" providerId="ADAL" clId="{97F72C8B-CAC7-462B-A8D2-006101548FF6}" dt="2023-03-29T15:04:38.438" v="583" actId="1076"/>
          <ac:picMkLst>
            <pc:docMk/>
            <pc:sldMk cId="3385558818" sldId="2255"/>
            <ac:picMk id="2" creationId="{B964DF3F-ABD5-9104-33AB-F32FC0BF1C2A}"/>
          </ac:picMkLst>
        </pc:picChg>
        <pc:picChg chg="mod">
          <ac:chgData name="Bérengère de Germiny" userId="19d4f272-f616-4b2b-a134-fb35725a2de1" providerId="ADAL" clId="{97F72C8B-CAC7-462B-A8D2-006101548FF6}" dt="2023-03-29T15:04:39.712" v="584" actId="1076"/>
          <ac:picMkLst>
            <pc:docMk/>
            <pc:sldMk cId="3385558818" sldId="2255"/>
            <ac:picMk id="3" creationId="{46662A81-91A8-CED6-1F29-32E4B68CDC25}"/>
          </ac:picMkLst>
        </pc:picChg>
        <pc:picChg chg="add mod">
          <ac:chgData name="Bérengère de Germiny" userId="19d4f272-f616-4b2b-a134-fb35725a2de1" providerId="ADAL" clId="{97F72C8B-CAC7-462B-A8D2-006101548FF6}" dt="2023-03-29T15:04:37.308" v="582" actId="1076"/>
          <ac:picMkLst>
            <pc:docMk/>
            <pc:sldMk cId="3385558818" sldId="2255"/>
            <ac:picMk id="4" creationId="{9366A306-7168-03D2-FA39-FEDBD145D4C7}"/>
          </ac:picMkLst>
        </pc:picChg>
      </pc:sldChg>
    </pc:docChg>
  </pc:docChgLst>
  <pc:docChgLst>
    <pc:chgData name="Aude Alario" userId="89ebcabbf4aa8d85" providerId="LiveId" clId="{8CFE3BEA-5597-4C17-824B-051C33F018BF}"/>
    <pc:docChg chg="undo custSel addSld delSld modSld sldOrd">
      <pc:chgData name="Aude Alario" userId="89ebcabbf4aa8d85" providerId="LiveId" clId="{8CFE3BEA-5597-4C17-824B-051C33F018BF}" dt="2023-01-12T09:10:55.249" v="160" actId="20577"/>
      <pc:docMkLst>
        <pc:docMk/>
      </pc:docMkLst>
      <pc:sldChg chg="modSp mod">
        <pc:chgData name="Aude Alario" userId="89ebcabbf4aa8d85" providerId="LiveId" clId="{8CFE3BEA-5597-4C17-824B-051C33F018BF}" dt="2023-01-12T09:10:55.249" v="160" actId="20577"/>
        <pc:sldMkLst>
          <pc:docMk/>
          <pc:sldMk cId="2881246583" sldId="2076"/>
        </pc:sldMkLst>
        <pc:spChg chg="mod">
          <ac:chgData name="Aude Alario" userId="89ebcabbf4aa8d85" providerId="LiveId" clId="{8CFE3BEA-5597-4C17-824B-051C33F018BF}" dt="2023-01-12T09:10:55.249" v="160" actId="20577"/>
          <ac:spMkLst>
            <pc:docMk/>
            <pc:sldMk cId="2881246583" sldId="2076"/>
            <ac:spMk id="4" creationId="{3C825AB2-F026-4BEC-A97B-5ECF59442FCD}"/>
          </ac:spMkLst>
        </pc:spChg>
      </pc:sldChg>
      <pc:sldChg chg="ord">
        <pc:chgData name="Aude Alario" userId="89ebcabbf4aa8d85" providerId="LiveId" clId="{8CFE3BEA-5597-4C17-824B-051C33F018BF}" dt="2023-01-12T08:59:19.314" v="18"/>
        <pc:sldMkLst>
          <pc:docMk/>
          <pc:sldMk cId="3015144695" sldId="2083"/>
        </pc:sldMkLst>
      </pc:sldChg>
      <pc:sldChg chg="ord">
        <pc:chgData name="Aude Alario" userId="89ebcabbf4aa8d85" providerId="LiveId" clId="{8CFE3BEA-5597-4C17-824B-051C33F018BF}" dt="2023-01-12T09:09:10.579" v="112"/>
        <pc:sldMkLst>
          <pc:docMk/>
          <pc:sldMk cId="1016353505" sldId="2087"/>
        </pc:sldMkLst>
      </pc:sldChg>
      <pc:sldChg chg="ord">
        <pc:chgData name="Aude Alario" userId="89ebcabbf4aa8d85" providerId="LiveId" clId="{8CFE3BEA-5597-4C17-824B-051C33F018BF}" dt="2023-01-12T09:09:38.406" v="116"/>
        <pc:sldMkLst>
          <pc:docMk/>
          <pc:sldMk cId="376017431" sldId="2088"/>
        </pc:sldMkLst>
      </pc:sldChg>
      <pc:sldChg chg="ord">
        <pc:chgData name="Aude Alario" userId="89ebcabbf4aa8d85" providerId="LiveId" clId="{8CFE3BEA-5597-4C17-824B-051C33F018BF}" dt="2023-01-12T09:09:38.406" v="116"/>
        <pc:sldMkLst>
          <pc:docMk/>
          <pc:sldMk cId="22054587" sldId="2090"/>
        </pc:sldMkLst>
      </pc:sldChg>
      <pc:sldChg chg="ord">
        <pc:chgData name="Aude Alario" userId="89ebcabbf4aa8d85" providerId="LiveId" clId="{8CFE3BEA-5597-4C17-824B-051C33F018BF}" dt="2023-01-12T09:08:48.561" v="110"/>
        <pc:sldMkLst>
          <pc:docMk/>
          <pc:sldMk cId="2262093355" sldId="2091"/>
        </pc:sldMkLst>
      </pc:sldChg>
      <pc:sldChg chg="ord">
        <pc:chgData name="Aude Alario" userId="89ebcabbf4aa8d85" providerId="LiveId" clId="{8CFE3BEA-5597-4C17-824B-051C33F018BF}" dt="2023-01-12T09:09:38.406" v="116"/>
        <pc:sldMkLst>
          <pc:docMk/>
          <pc:sldMk cId="587106656" sldId="2093"/>
        </pc:sldMkLst>
      </pc:sldChg>
      <pc:sldChg chg="ord">
        <pc:chgData name="Aude Alario" userId="89ebcabbf4aa8d85" providerId="LiveId" clId="{8CFE3BEA-5597-4C17-824B-051C33F018BF}" dt="2023-01-12T09:05:47.244" v="97"/>
        <pc:sldMkLst>
          <pc:docMk/>
          <pc:sldMk cId="2223295530" sldId="2112"/>
        </pc:sldMkLst>
      </pc:sldChg>
      <pc:sldChg chg="addSp delSp modSp add del mod ord">
        <pc:chgData name="Aude Alario" userId="89ebcabbf4aa8d85" providerId="LiveId" clId="{8CFE3BEA-5597-4C17-824B-051C33F018BF}" dt="2023-01-12T09:04:46.250" v="77"/>
        <pc:sldMkLst>
          <pc:docMk/>
          <pc:sldMk cId="819870669" sldId="2114"/>
        </pc:sldMkLst>
        <pc:picChg chg="add mod">
          <ac:chgData name="Aude Alario" userId="89ebcabbf4aa8d85" providerId="LiveId" clId="{8CFE3BEA-5597-4C17-824B-051C33F018BF}" dt="2023-01-12T08:58:32.609" v="4"/>
          <ac:picMkLst>
            <pc:docMk/>
            <pc:sldMk cId="819870669" sldId="2114"/>
            <ac:picMk id="3" creationId="{FE7A26F4-56F9-22A3-4C15-2548E1CE4509}"/>
          </ac:picMkLst>
        </pc:picChg>
        <pc:picChg chg="del">
          <ac:chgData name="Aude Alario" userId="89ebcabbf4aa8d85" providerId="LiveId" clId="{8CFE3BEA-5597-4C17-824B-051C33F018BF}" dt="2023-01-12T08:58:30.896" v="3" actId="478"/>
          <ac:picMkLst>
            <pc:docMk/>
            <pc:sldMk cId="819870669" sldId="2114"/>
            <ac:picMk id="21" creationId="{318545D5-D0D6-0835-93E3-734E6848CF0B}"/>
          </ac:picMkLst>
        </pc:picChg>
      </pc:sldChg>
      <pc:sldChg chg="addSp delSp modSp add del mod ord">
        <pc:chgData name="Aude Alario" userId="89ebcabbf4aa8d85" providerId="LiveId" clId="{8CFE3BEA-5597-4C17-824B-051C33F018BF}" dt="2023-01-12T09:05:18.034" v="83" actId="47"/>
        <pc:sldMkLst>
          <pc:docMk/>
          <pc:sldMk cId="3644108069" sldId="2115"/>
        </pc:sldMkLst>
        <pc:picChg chg="del">
          <ac:chgData name="Aude Alario" userId="89ebcabbf4aa8d85" providerId="LiveId" clId="{8CFE3BEA-5597-4C17-824B-051C33F018BF}" dt="2023-01-12T08:58:43.585" v="6" actId="478"/>
          <ac:picMkLst>
            <pc:docMk/>
            <pc:sldMk cId="3644108069" sldId="2115"/>
            <ac:picMk id="3" creationId="{FE7A26F4-56F9-22A3-4C15-2548E1CE4509}"/>
          </ac:picMkLst>
        </pc:picChg>
        <pc:picChg chg="add del mod">
          <ac:chgData name="Aude Alario" userId="89ebcabbf4aa8d85" providerId="LiveId" clId="{8CFE3BEA-5597-4C17-824B-051C33F018BF}" dt="2023-01-12T09:05:08.578" v="81" actId="21"/>
          <ac:picMkLst>
            <pc:docMk/>
            <pc:sldMk cId="3644108069" sldId="2115"/>
            <ac:picMk id="4" creationId="{6A627B7B-1904-14E3-048C-A046B36653DE}"/>
          </ac:picMkLst>
        </pc:picChg>
      </pc:sldChg>
      <pc:sldChg chg="addSp modSp add del ord">
        <pc:chgData name="Aude Alario" userId="89ebcabbf4aa8d85" providerId="LiveId" clId="{8CFE3BEA-5597-4C17-824B-051C33F018BF}" dt="2023-01-12T08:59:04.125" v="14" actId="47"/>
        <pc:sldMkLst>
          <pc:docMk/>
          <pc:sldMk cId="409075051" sldId="2116"/>
        </pc:sldMkLst>
        <pc:picChg chg="add mod">
          <ac:chgData name="Aude Alario" userId="89ebcabbf4aa8d85" providerId="LiveId" clId="{8CFE3BEA-5597-4C17-824B-051C33F018BF}" dt="2023-01-12T08:58:49.110" v="8"/>
          <ac:picMkLst>
            <pc:docMk/>
            <pc:sldMk cId="409075051" sldId="2116"/>
            <ac:picMk id="3" creationId="{361E578F-8A81-68F9-7C44-910F13EAA8B6}"/>
          </ac:picMkLst>
        </pc:picChg>
      </pc:sldChg>
      <pc:sldChg chg="addSp delSp modSp add del mod">
        <pc:chgData name="Aude Alario" userId="89ebcabbf4aa8d85" providerId="LiveId" clId="{8CFE3BEA-5597-4C17-824B-051C33F018BF}" dt="2023-01-12T09:00:46.703" v="25" actId="47"/>
        <pc:sldMkLst>
          <pc:docMk/>
          <pc:sldMk cId="1387620180" sldId="2116"/>
        </pc:sldMkLst>
        <pc:picChg chg="del">
          <ac:chgData name="Aude Alario" userId="89ebcabbf4aa8d85" providerId="LiveId" clId="{8CFE3BEA-5597-4C17-824B-051C33F018BF}" dt="2023-01-12T09:00:29.119" v="23" actId="478"/>
          <ac:picMkLst>
            <pc:docMk/>
            <pc:sldMk cId="1387620180" sldId="2116"/>
            <ac:picMk id="3" creationId="{FE7A26F4-56F9-22A3-4C15-2548E1CE4509}"/>
          </ac:picMkLst>
        </pc:picChg>
        <pc:picChg chg="add mod">
          <ac:chgData name="Aude Alario" userId="89ebcabbf4aa8d85" providerId="LiveId" clId="{8CFE3BEA-5597-4C17-824B-051C33F018BF}" dt="2023-01-12T09:00:37.384" v="24"/>
          <ac:picMkLst>
            <pc:docMk/>
            <pc:sldMk cId="1387620180" sldId="2116"/>
            <ac:picMk id="4" creationId="{663E14A8-2C0D-5A7A-EAA0-743CA7616169}"/>
          </ac:picMkLst>
        </pc:picChg>
      </pc:sldChg>
      <pc:sldChg chg="delSp add del mod">
        <pc:chgData name="Aude Alario" userId="89ebcabbf4aa8d85" providerId="LiveId" clId="{8CFE3BEA-5597-4C17-824B-051C33F018BF}" dt="2023-01-12T09:00:15.262" v="21" actId="47"/>
        <pc:sldMkLst>
          <pc:docMk/>
          <pc:sldMk cId="1410602196" sldId="2116"/>
        </pc:sldMkLst>
        <pc:picChg chg="del">
          <ac:chgData name="Aude Alario" userId="89ebcabbf4aa8d85" providerId="LiveId" clId="{8CFE3BEA-5597-4C17-824B-051C33F018BF}" dt="2023-01-12T08:59:07.522" v="16" actId="478"/>
          <ac:picMkLst>
            <pc:docMk/>
            <pc:sldMk cId="1410602196" sldId="2116"/>
            <ac:picMk id="3" creationId="{FE7A26F4-56F9-22A3-4C15-2548E1CE4509}"/>
          </ac:picMkLst>
        </pc:picChg>
      </pc:sldChg>
      <pc:sldChg chg="addSp delSp modSp add mod ord">
        <pc:chgData name="Aude Alario" userId="89ebcabbf4aa8d85" providerId="LiveId" clId="{8CFE3BEA-5597-4C17-824B-051C33F018BF}" dt="2023-01-12T09:02:26.572" v="38"/>
        <pc:sldMkLst>
          <pc:docMk/>
          <pc:sldMk cId="3671175005" sldId="2116"/>
        </pc:sldMkLst>
        <pc:picChg chg="add mod">
          <ac:chgData name="Aude Alario" userId="89ebcabbf4aa8d85" providerId="LiveId" clId="{8CFE3BEA-5597-4C17-824B-051C33F018BF}" dt="2023-01-12T09:02:22.859" v="34"/>
          <ac:picMkLst>
            <pc:docMk/>
            <pc:sldMk cId="3671175005" sldId="2116"/>
            <ac:picMk id="3" creationId="{8C9D05BB-25F6-6644-6BD4-EF0FFDB12B66}"/>
          </ac:picMkLst>
        </pc:picChg>
        <pc:picChg chg="add del">
          <ac:chgData name="Aude Alario" userId="89ebcabbf4aa8d85" providerId="LiveId" clId="{8CFE3BEA-5597-4C17-824B-051C33F018BF}" dt="2023-01-12T09:02:03.320" v="29" actId="478"/>
          <ac:picMkLst>
            <pc:docMk/>
            <pc:sldMk cId="3671175005" sldId="2116"/>
            <ac:picMk id="21" creationId="{318545D5-D0D6-0835-93E3-734E6848CF0B}"/>
          </ac:picMkLst>
        </pc:picChg>
      </pc:sldChg>
      <pc:sldChg chg="addSp delSp modSp add mod ord">
        <pc:chgData name="Aude Alario" userId="89ebcabbf4aa8d85" providerId="LiveId" clId="{8CFE3BEA-5597-4C17-824B-051C33F018BF}" dt="2023-01-12T09:02:42.855" v="43"/>
        <pc:sldMkLst>
          <pc:docMk/>
          <pc:sldMk cId="676050828" sldId="2117"/>
        </pc:sldMkLst>
        <pc:picChg chg="add del mod">
          <ac:chgData name="Aude Alario" userId="89ebcabbf4aa8d85" providerId="LiveId" clId="{8CFE3BEA-5597-4C17-824B-051C33F018BF}" dt="2023-01-12T09:02:35.830" v="40" actId="478"/>
          <ac:picMkLst>
            <pc:docMk/>
            <pc:sldMk cId="676050828" sldId="2117"/>
            <ac:picMk id="3" creationId="{1430F75F-DCD8-86B0-C801-B80B58DE39E1}"/>
          </ac:picMkLst>
        </pc:picChg>
        <pc:picChg chg="add mod">
          <ac:chgData name="Aude Alario" userId="89ebcabbf4aa8d85" providerId="LiveId" clId="{8CFE3BEA-5597-4C17-824B-051C33F018BF}" dt="2023-01-12T09:02:40.401" v="41"/>
          <ac:picMkLst>
            <pc:docMk/>
            <pc:sldMk cId="676050828" sldId="2117"/>
            <ac:picMk id="6" creationId="{7C816918-4F2F-C9FA-BC1D-44B049DA3450}"/>
          </ac:picMkLst>
        </pc:picChg>
      </pc:sldChg>
      <pc:sldChg chg="addSp modSp add">
        <pc:chgData name="Aude Alario" userId="89ebcabbf4aa8d85" providerId="LiveId" clId="{8CFE3BEA-5597-4C17-824B-051C33F018BF}" dt="2023-01-12T09:02:49.369" v="44"/>
        <pc:sldMkLst>
          <pc:docMk/>
          <pc:sldMk cId="1596354760" sldId="2118"/>
        </pc:sldMkLst>
        <pc:picChg chg="add mod">
          <ac:chgData name="Aude Alario" userId="89ebcabbf4aa8d85" providerId="LiveId" clId="{8CFE3BEA-5597-4C17-824B-051C33F018BF}" dt="2023-01-12T09:02:49.369" v="44"/>
          <ac:picMkLst>
            <pc:docMk/>
            <pc:sldMk cId="1596354760" sldId="2118"/>
            <ac:picMk id="3" creationId="{2C9BDAE9-53BE-8369-E96C-2AFB9785A52C}"/>
          </ac:picMkLst>
        </pc:picChg>
      </pc:sldChg>
      <pc:sldChg chg="add del">
        <pc:chgData name="Aude Alario" userId="89ebcabbf4aa8d85" providerId="LiveId" clId="{8CFE3BEA-5597-4C17-824B-051C33F018BF}" dt="2023-01-12T09:02:54.194" v="45" actId="47"/>
        <pc:sldMkLst>
          <pc:docMk/>
          <pc:sldMk cId="2858608065" sldId="2119"/>
        </pc:sldMkLst>
      </pc:sldChg>
      <pc:sldChg chg="addSp delSp modSp add mod">
        <pc:chgData name="Aude Alario" userId="89ebcabbf4aa8d85" providerId="LiveId" clId="{8CFE3BEA-5597-4C17-824B-051C33F018BF}" dt="2023-01-12T09:03:30.527" v="56"/>
        <pc:sldMkLst>
          <pc:docMk/>
          <pc:sldMk cId="3582989282" sldId="2119"/>
        </pc:sldMkLst>
        <pc:picChg chg="add del mod">
          <ac:chgData name="Aude Alario" userId="89ebcabbf4aa8d85" providerId="LiveId" clId="{8CFE3BEA-5597-4C17-824B-051C33F018BF}" dt="2023-01-12T09:03:28.718" v="55" actId="478"/>
          <ac:picMkLst>
            <pc:docMk/>
            <pc:sldMk cId="3582989282" sldId="2119"/>
            <ac:picMk id="3" creationId="{24092306-36E5-B493-1419-BA1A7EC8F199}"/>
          </ac:picMkLst>
        </pc:picChg>
        <pc:picChg chg="add mod">
          <ac:chgData name="Aude Alario" userId="89ebcabbf4aa8d85" providerId="LiveId" clId="{8CFE3BEA-5597-4C17-824B-051C33F018BF}" dt="2023-01-12T09:03:30.527" v="56"/>
          <ac:picMkLst>
            <pc:docMk/>
            <pc:sldMk cId="3582989282" sldId="2119"/>
            <ac:picMk id="6" creationId="{BDC45F89-EDC4-2A71-D570-2B209AC69D94}"/>
          </ac:picMkLst>
        </pc:picChg>
        <pc:picChg chg="del">
          <ac:chgData name="Aude Alario" userId="89ebcabbf4aa8d85" providerId="LiveId" clId="{8CFE3BEA-5597-4C17-824B-051C33F018BF}" dt="2023-01-12T09:03:06.453" v="48" actId="478"/>
          <ac:picMkLst>
            <pc:docMk/>
            <pc:sldMk cId="3582989282" sldId="2119"/>
            <ac:picMk id="21" creationId="{318545D5-D0D6-0835-93E3-734E6848CF0B}"/>
          </ac:picMkLst>
        </pc:picChg>
      </pc:sldChg>
      <pc:sldChg chg="addSp modSp add ord">
        <pc:chgData name="Aude Alario" userId="89ebcabbf4aa8d85" providerId="LiveId" clId="{8CFE3BEA-5597-4C17-824B-051C33F018BF}" dt="2023-01-12T09:04:32.577" v="72"/>
        <pc:sldMkLst>
          <pc:docMk/>
          <pc:sldMk cId="2391967597" sldId="2120"/>
        </pc:sldMkLst>
        <pc:picChg chg="add mod">
          <ac:chgData name="Aude Alario" userId="89ebcabbf4aa8d85" providerId="LiveId" clId="{8CFE3BEA-5597-4C17-824B-051C33F018BF}" dt="2023-01-12T09:03:33.768" v="57"/>
          <ac:picMkLst>
            <pc:docMk/>
            <pc:sldMk cId="2391967597" sldId="2120"/>
            <ac:picMk id="3" creationId="{79EE830D-4C7F-AFA6-0096-9B2F574F31E3}"/>
          </ac:picMkLst>
        </pc:picChg>
      </pc:sldChg>
      <pc:sldChg chg="add del">
        <pc:chgData name="Aude Alario" userId="89ebcabbf4aa8d85" providerId="LiveId" clId="{8CFE3BEA-5597-4C17-824B-051C33F018BF}" dt="2023-01-12T09:02:55.435" v="46" actId="47"/>
        <pc:sldMkLst>
          <pc:docMk/>
          <pc:sldMk cId="4230686616" sldId="2120"/>
        </pc:sldMkLst>
      </pc:sldChg>
      <pc:sldChg chg="addSp modSp add ord">
        <pc:chgData name="Aude Alario" userId="89ebcabbf4aa8d85" providerId="LiveId" clId="{8CFE3BEA-5597-4C17-824B-051C33F018BF}" dt="2023-01-12T09:04:05.406" v="68"/>
        <pc:sldMkLst>
          <pc:docMk/>
          <pc:sldMk cId="1379198132" sldId="2121"/>
        </pc:sldMkLst>
        <pc:picChg chg="add mod">
          <ac:chgData name="Aude Alario" userId="89ebcabbf4aa8d85" providerId="LiveId" clId="{8CFE3BEA-5597-4C17-824B-051C33F018BF}" dt="2023-01-12T09:03:36.533" v="58"/>
          <ac:picMkLst>
            <pc:docMk/>
            <pc:sldMk cId="1379198132" sldId="2121"/>
            <ac:picMk id="3" creationId="{9F30D8AF-3190-5376-60C2-6476DEF0B599}"/>
          </ac:picMkLst>
        </pc:picChg>
      </pc:sldChg>
      <pc:sldChg chg="addSp modSp add mod ord">
        <pc:chgData name="Aude Alario" userId="89ebcabbf4aa8d85" providerId="LiveId" clId="{8CFE3BEA-5597-4C17-824B-051C33F018BF}" dt="2023-01-12T09:04:16.936" v="70"/>
        <pc:sldMkLst>
          <pc:docMk/>
          <pc:sldMk cId="2723131007" sldId="2122"/>
        </pc:sldMkLst>
        <pc:picChg chg="add mod">
          <ac:chgData name="Aude Alario" userId="89ebcabbf4aa8d85" providerId="LiveId" clId="{8CFE3BEA-5597-4C17-824B-051C33F018BF}" dt="2023-01-12T09:03:40.844" v="60" actId="27614"/>
          <ac:picMkLst>
            <pc:docMk/>
            <pc:sldMk cId="2723131007" sldId="2122"/>
            <ac:picMk id="3" creationId="{B4A0D519-74D9-8A40-E100-A34EC71B8484}"/>
          </ac:picMkLst>
        </pc:picChg>
      </pc:sldChg>
      <pc:sldChg chg="addSp delSp modSp add del mod">
        <pc:chgData name="Aude Alario" userId="89ebcabbf4aa8d85" providerId="LiveId" clId="{8CFE3BEA-5597-4C17-824B-051C33F018BF}" dt="2023-01-12T09:03:51.113" v="66" actId="47"/>
        <pc:sldMkLst>
          <pc:docMk/>
          <pc:sldMk cId="2619288369" sldId="2123"/>
        </pc:sldMkLst>
        <pc:picChg chg="add del mod">
          <ac:chgData name="Aude Alario" userId="89ebcabbf4aa8d85" providerId="LiveId" clId="{8CFE3BEA-5597-4C17-824B-051C33F018BF}" dt="2023-01-12T09:03:44.059" v="62" actId="478"/>
          <ac:picMkLst>
            <pc:docMk/>
            <pc:sldMk cId="2619288369" sldId="2123"/>
            <ac:picMk id="3" creationId="{FC69EA2A-6FBB-1F37-57C1-5404556435C6}"/>
          </ac:picMkLst>
        </pc:picChg>
        <pc:picChg chg="add del mod">
          <ac:chgData name="Aude Alario" userId="89ebcabbf4aa8d85" providerId="LiveId" clId="{8CFE3BEA-5597-4C17-824B-051C33F018BF}" dt="2023-01-12T09:03:47.416" v="64" actId="478"/>
          <ac:picMkLst>
            <pc:docMk/>
            <pc:sldMk cId="2619288369" sldId="2123"/>
            <ac:picMk id="6" creationId="{942FA75C-6082-8AC1-D36C-C8B3A1299B53}"/>
          </ac:picMkLst>
        </pc:picChg>
      </pc:sldChg>
      <pc:sldChg chg="addSp delSp modSp add mod">
        <pc:chgData name="Aude Alario" userId="89ebcabbf4aa8d85" providerId="LiveId" clId="{8CFE3BEA-5597-4C17-824B-051C33F018BF}" dt="2023-01-12T09:05:09.897" v="82"/>
        <pc:sldMkLst>
          <pc:docMk/>
          <pc:sldMk cId="3011920483" sldId="2123"/>
        </pc:sldMkLst>
        <pc:picChg chg="add del mod">
          <ac:chgData name="Aude Alario" userId="89ebcabbf4aa8d85" providerId="LiveId" clId="{8CFE3BEA-5597-4C17-824B-051C33F018BF}" dt="2023-01-12T09:05:02.535" v="80" actId="478"/>
          <ac:picMkLst>
            <pc:docMk/>
            <pc:sldMk cId="3011920483" sldId="2123"/>
            <ac:picMk id="3" creationId="{B21720D2-3AE0-57D8-655C-BD82124F9AA8}"/>
          </ac:picMkLst>
        </pc:picChg>
        <pc:picChg chg="add mod">
          <ac:chgData name="Aude Alario" userId="89ebcabbf4aa8d85" providerId="LiveId" clId="{8CFE3BEA-5597-4C17-824B-051C33F018BF}" dt="2023-01-12T09:05:09.897" v="82"/>
          <ac:picMkLst>
            <pc:docMk/>
            <pc:sldMk cId="3011920483" sldId="2123"/>
            <ac:picMk id="4" creationId="{63563EB4-11CF-43D4-DE8C-0E1ED41CCFC8}"/>
          </ac:picMkLst>
        </pc:picChg>
        <pc:picChg chg="del">
          <ac:chgData name="Aude Alario" userId="89ebcabbf4aa8d85" providerId="LiveId" clId="{8CFE3BEA-5597-4C17-824B-051C33F018BF}" dt="2023-01-12T09:04:35.347" v="74" actId="478"/>
          <ac:picMkLst>
            <pc:docMk/>
            <pc:sldMk cId="3011920483" sldId="2123"/>
            <ac:picMk id="6" creationId="{BDC45F89-EDC4-2A71-D570-2B209AC69D94}"/>
          </ac:picMkLst>
        </pc:picChg>
      </pc:sldChg>
      <pc:sldChg chg="add del">
        <pc:chgData name="Aude Alario" userId="89ebcabbf4aa8d85" providerId="LiveId" clId="{8CFE3BEA-5597-4C17-824B-051C33F018BF}" dt="2023-01-12T09:03:49.941" v="65" actId="47"/>
        <pc:sldMkLst>
          <pc:docMk/>
          <pc:sldMk cId="1747240186" sldId="2124"/>
        </pc:sldMkLst>
      </pc:sldChg>
      <pc:sldChg chg="addSp delSp modSp add mod ord">
        <pc:chgData name="Aude Alario" userId="89ebcabbf4aa8d85" providerId="LiveId" clId="{8CFE3BEA-5597-4C17-824B-051C33F018BF}" dt="2023-01-12T09:05:42.555" v="95"/>
        <pc:sldMkLst>
          <pc:docMk/>
          <pc:sldMk cId="3290675963" sldId="2124"/>
        </pc:sldMkLst>
        <pc:picChg chg="add del mod">
          <ac:chgData name="Aude Alario" userId="89ebcabbf4aa8d85" providerId="LiveId" clId="{8CFE3BEA-5597-4C17-824B-051C33F018BF}" dt="2023-01-12T09:05:34.611" v="92" actId="478"/>
          <ac:picMkLst>
            <pc:docMk/>
            <pc:sldMk cId="3290675963" sldId="2124"/>
            <ac:picMk id="3" creationId="{6D88DD40-0345-8D50-6A60-6C9F99A5C471}"/>
          </ac:picMkLst>
        </pc:picChg>
        <pc:picChg chg="add mod">
          <ac:chgData name="Aude Alario" userId="89ebcabbf4aa8d85" providerId="LiveId" clId="{8CFE3BEA-5597-4C17-824B-051C33F018BF}" dt="2023-01-12T09:05:36.293" v="93"/>
          <ac:picMkLst>
            <pc:docMk/>
            <pc:sldMk cId="3290675963" sldId="2124"/>
            <ac:picMk id="6" creationId="{931E9FD8-DD73-7336-2E26-5472292DD057}"/>
          </ac:picMkLst>
        </pc:picChg>
        <pc:picChg chg="del">
          <ac:chgData name="Aude Alario" userId="89ebcabbf4aa8d85" providerId="LiveId" clId="{8CFE3BEA-5597-4C17-824B-051C33F018BF}" dt="2023-01-12T09:05:22.502" v="85" actId="478"/>
          <ac:picMkLst>
            <pc:docMk/>
            <pc:sldMk cId="3290675963" sldId="2124"/>
            <ac:picMk id="21" creationId="{318545D5-D0D6-0835-93E3-734E6848CF0B}"/>
          </ac:picMkLst>
        </pc:picChg>
      </pc:sldChg>
      <pc:sldChg chg="addSp modSp add">
        <pc:chgData name="Aude Alario" userId="89ebcabbf4aa8d85" providerId="LiveId" clId="{8CFE3BEA-5597-4C17-824B-051C33F018BF}" dt="2023-01-12T09:06:01.347" v="103"/>
        <pc:sldMkLst>
          <pc:docMk/>
          <pc:sldMk cId="1840346723" sldId="2125"/>
        </pc:sldMkLst>
        <pc:picChg chg="add mod">
          <ac:chgData name="Aude Alario" userId="89ebcabbf4aa8d85" providerId="LiveId" clId="{8CFE3BEA-5597-4C17-824B-051C33F018BF}" dt="2023-01-12T09:06:01.347" v="103"/>
          <ac:picMkLst>
            <pc:docMk/>
            <pc:sldMk cId="1840346723" sldId="2125"/>
            <ac:picMk id="3" creationId="{3A717758-C63A-BE94-9C7E-84653D6FD556}"/>
          </ac:picMkLst>
        </pc:picChg>
      </pc:sldChg>
      <pc:sldChg chg="addSp modSp add">
        <pc:chgData name="Aude Alario" userId="89ebcabbf4aa8d85" providerId="LiveId" clId="{8CFE3BEA-5597-4C17-824B-051C33F018BF}" dt="2023-01-12T09:06:04.193" v="104"/>
        <pc:sldMkLst>
          <pc:docMk/>
          <pc:sldMk cId="139730493" sldId="2126"/>
        </pc:sldMkLst>
        <pc:picChg chg="add mod">
          <ac:chgData name="Aude Alario" userId="89ebcabbf4aa8d85" providerId="LiveId" clId="{8CFE3BEA-5597-4C17-824B-051C33F018BF}" dt="2023-01-12T09:06:04.193" v="104"/>
          <ac:picMkLst>
            <pc:docMk/>
            <pc:sldMk cId="139730493" sldId="2126"/>
            <ac:picMk id="3" creationId="{00C33E90-2619-2177-E486-A538E77706B7}"/>
          </ac:picMkLst>
        </pc:picChg>
      </pc:sldChg>
      <pc:sldChg chg="addSp modSp add ord">
        <pc:chgData name="Aude Alario" userId="89ebcabbf4aa8d85" providerId="LiveId" clId="{8CFE3BEA-5597-4C17-824B-051C33F018BF}" dt="2023-01-12T09:06:14.031" v="106"/>
        <pc:sldMkLst>
          <pc:docMk/>
          <pc:sldMk cId="3586928416" sldId="2127"/>
        </pc:sldMkLst>
        <pc:picChg chg="add mod">
          <ac:chgData name="Aude Alario" userId="89ebcabbf4aa8d85" providerId="LiveId" clId="{8CFE3BEA-5597-4C17-824B-051C33F018BF}" dt="2023-01-12T09:05:58.825" v="102"/>
          <ac:picMkLst>
            <pc:docMk/>
            <pc:sldMk cId="3586928416" sldId="2127"/>
            <ac:picMk id="3" creationId="{B1D64D00-C3CF-D0CB-EE2F-89579128E422}"/>
          </ac:picMkLst>
        </pc:picChg>
      </pc:sldChg>
      <pc:sldChg chg="addSp modSp add mod ord">
        <pc:chgData name="Aude Alario" userId="89ebcabbf4aa8d85" providerId="LiveId" clId="{8CFE3BEA-5597-4C17-824B-051C33F018BF}" dt="2023-01-12T09:06:15.850" v="108"/>
        <pc:sldMkLst>
          <pc:docMk/>
          <pc:sldMk cId="2146598707" sldId="2128"/>
        </pc:sldMkLst>
        <pc:picChg chg="add mod">
          <ac:chgData name="Aude Alario" userId="89ebcabbf4aa8d85" providerId="LiveId" clId="{8CFE3BEA-5597-4C17-824B-051C33F018BF}" dt="2023-01-12T09:05:56.432" v="101" actId="962"/>
          <ac:picMkLst>
            <pc:docMk/>
            <pc:sldMk cId="2146598707" sldId="2128"/>
            <ac:picMk id="3" creationId="{A15115C2-E615-5086-9B6F-1FFE75270500}"/>
          </ac:picMkLst>
        </pc:picChg>
      </pc:sldChg>
      <pc:sldChg chg="add">
        <pc:chgData name="Aude Alario" userId="89ebcabbf4aa8d85" providerId="LiveId" clId="{8CFE3BEA-5597-4C17-824B-051C33F018BF}" dt="2023-01-12T09:10:39.626" v="117"/>
        <pc:sldMkLst>
          <pc:docMk/>
          <pc:sldMk cId="956200791" sldId="2129"/>
        </pc:sldMkLst>
      </pc:sldChg>
    </pc:docChg>
  </pc:docChgLst>
  <pc:docChgLst>
    <pc:chgData name="Aude Alario" userId="89ebcabbf4aa8d85" providerId="LiveId" clId="{B1B964C2-A07B-4735-B1D7-CAEB354ECB7D}"/>
    <pc:docChg chg="undo custSel addSld delSld modSld">
      <pc:chgData name="Aude Alario" userId="89ebcabbf4aa8d85" providerId="LiveId" clId="{B1B964C2-A07B-4735-B1D7-CAEB354ECB7D}" dt="2023-02-01T16:42:37.227" v="231" actId="22"/>
      <pc:docMkLst>
        <pc:docMk/>
      </pc:docMkLst>
      <pc:sldChg chg="del">
        <pc:chgData name="Aude Alario" userId="89ebcabbf4aa8d85" providerId="LiveId" clId="{B1B964C2-A07B-4735-B1D7-CAEB354ECB7D}" dt="2023-01-31T10:22:29.962" v="39" actId="47"/>
        <pc:sldMkLst>
          <pc:docMk/>
          <pc:sldMk cId="2058678847" sldId="1994"/>
        </pc:sldMkLst>
      </pc:sldChg>
      <pc:sldChg chg="del">
        <pc:chgData name="Aude Alario" userId="89ebcabbf4aa8d85" providerId="LiveId" clId="{B1B964C2-A07B-4735-B1D7-CAEB354ECB7D}" dt="2023-01-31T10:22:33.560" v="50" actId="47"/>
        <pc:sldMkLst>
          <pc:docMk/>
          <pc:sldMk cId="2820573416" sldId="1995"/>
        </pc:sldMkLst>
      </pc:sldChg>
      <pc:sldChg chg="del">
        <pc:chgData name="Aude Alario" userId="89ebcabbf4aa8d85" providerId="LiveId" clId="{B1B964C2-A07B-4735-B1D7-CAEB354ECB7D}" dt="2023-01-31T10:22:30.320" v="41" actId="47"/>
        <pc:sldMkLst>
          <pc:docMk/>
          <pc:sldMk cId="2167032689" sldId="1997"/>
        </pc:sldMkLst>
      </pc:sldChg>
      <pc:sldChg chg="del">
        <pc:chgData name="Aude Alario" userId="89ebcabbf4aa8d85" providerId="LiveId" clId="{B1B964C2-A07B-4735-B1D7-CAEB354ECB7D}" dt="2023-01-31T10:22:32.596" v="48" actId="47"/>
        <pc:sldMkLst>
          <pc:docMk/>
          <pc:sldMk cId="997622549" sldId="1998"/>
        </pc:sldMkLst>
      </pc:sldChg>
      <pc:sldChg chg="del">
        <pc:chgData name="Aude Alario" userId="89ebcabbf4aa8d85" providerId="LiveId" clId="{B1B964C2-A07B-4735-B1D7-CAEB354ECB7D}" dt="2023-01-31T10:22:33.524" v="49" actId="47"/>
        <pc:sldMkLst>
          <pc:docMk/>
          <pc:sldMk cId="2300472346" sldId="1999"/>
        </pc:sldMkLst>
      </pc:sldChg>
      <pc:sldChg chg="add del">
        <pc:chgData name="Aude Alario" userId="89ebcabbf4aa8d85" providerId="LiveId" clId="{B1B964C2-A07B-4735-B1D7-CAEB354ECB7D}" dt="2023-01-31T10:22:42.543" v="67" actId="47"/>
        <pc:sldMkLst>
          <pc:docMk/>
          <pc:sldMk cId="1438617308" sldId="2015"/>
        </pc:sldMkLst>
      </pc:sldChg>
      <pc:sldChg chg="addSp delSp modSp mod">
        <pc:chgData name="Aude Alario" userId="89ebcabbf4aa8d85" providerId="LiveId" clId="{B1B964C2-A07B-4735-B1D7-CAEB354ECB7D}" dt="2023-02-01T14:24:32.529" v="197" actId="27614"/>
        <pc:sldMkLst>
          <pc:docMk/>
          <pc:sldMk cId="2469864759" sldId="2016"/>
        </pc:sldMkLst>
        <pc:spChg chg="add mod">
          <ac:chgData name="Aude Alario" userId="89ebcabbf4aa8d85" providerId="LiveId" clId="{B1B964C2-A07B-4735-B1D7-CAEB354ECB7D}" dt="2023-01-31T10:27:56.523" v="94" actId="207"/>
          <ac:spMkLst>
            <pc:docMk/>
            <pc:sldMk cId="2469864759" sldId="2016"/>
            <ac:spMk id="10" creationId="{D87D9DB0-B329-27E8-38DF-DDF65341DD6D}"/>
          </ac:spMkLst>
        </pc:spChg>
        <pc:picChg chg="del">
          <ac:chgData name="Aude Alario" userId="89ebcabbf4aa8d85" providerId="LiveId" clId="{B1B964C2-A07B-4735-B1D7-CAEB354ECB7D}" dt="2023-01-31T10:22:46.642" v="68" actId="478"/>
          <ac:picMkLst>
            <pc:docMk/>
            <pc:sldMk cId="2469864759" sldId="2016"/>
            <ac:picMk id="3" creationId="{A17F568A-CB26-3DF4-6CDA-6BCB33DD1479}"/>
          </ac:picMkLst>
        </pc:picChg>
        <pc:picChg chg="add del mod modCrop">
          <ac:chgData name="Aude Alario" userId="89ebcabbf4aa8d85" providerId="LiveId" clId="{B1B964C2-A07B-4735-B1D7-CAEB354ECB7D}" dt="2023-02-01T14:01:52.767" v="192" actId="478"/>
          <ac:picMkLst>
            <pc:docMk/>
            <pc:sldMk cId="2469864759" sldId="2016"/>
            <ac:picMk id="4" creationId="{E71FA386-0E78-97C4-5C60-5E7BD51C274D}"/>
          </ac:picMkLst>
        </pc:picChg>
        <pc:picChg chg="add del">
          <ac:chgData name="Aude Alario" userId="89ebcabbf4aa8d85" providerId="LiveId" clId="{B1B964C2-A07B-4735-B1D7-CAEB354ECB7D}" dt="2023-01-31T10:24:01.580" v="82" actId="22"/>
          <ac:picMkLst>
            <pc:docMk/>
            <pc:sldMk cId="2469864759" sldId="2016"/>
            <ac:picMk id="7" creationId="{250AF6BE-804E-A9C5-32D3-E32FDDE4E11D}"/>
          </ac:picMkLst>
        </pc:picChg>
        <pc:picChg chg="add del">
          <ac:chgData name="Aude Alario" userId="89ebcabbf4aa8d85" providerId="LiveId" clId="{B1B964C2-A07B-4735-B1D7-CAEB354ECB7D}" dt="2023-01-31T10:24:03.401" v="84" actId="22"/>
          <ac:picMkLst>
            <pc:docMk/>
            <pc:sldMk cId="2469864759" sldId="2016"/>
            <ac:picMk id="9" creationId="{F95D7546-D3B8-AAF7-93C7-F1A767FD08DF}"/>
          </ac:picMkLst>
        </pc:picChg>
        <pc:picChg chg="add del mod">
          <ac:chgData name="Aude Alario" userId="89ebcabbf4aa8d85" providerId="LiveId" clId="{B1B964C2-A07B-4735-B1D7-CAEB354ECB7D}" dt="2023-02-01T14:24:23.745" v="195" actId="478"/>
          <ac:picMkLst>
            <pc:docMk/>
            <pc:sldMk cId="2469864759" sldId="2016"/>
            <ac:picMk id="12" creationId="{4A0CC16C-5985-AB63-5A20-ED5D211EA516}"/>
          </ac:picMkLst>
        </pc:picChg>
        <pc:picChg chg="add del mod">
          <ac:chgData name="Aude Alario" userId="89ebcabbf4aa8d85" providerId="LiveId" clId="{B1B964C2-A07B-4735-B1D7-CAEB354ECB7D}" dt="2023-02-01T14:24:22.527" v="194" actId="478"/>
          <ac:picMkLst>
            <pc:docMk/>
            <pc:sldMk cId="2469864759" sldId="2016"/>
            <ac:picMk id="14" creationId="{67BDF801-2D26-5657-B290-A76B6D9F193E}"/>
          </ac:picMkLst>
        </pc:picChg>
        <pc:picChg chg="add mod">
          <ac:chgData name="Aude Alario" userId="89ebcabbf4aa8d85" providerId="LiveId" clId="{B1B964C2-A07B-4735-B1D7-CAEB354ECB7D}" dt="2023-02-01T14:24:32.529" v="197" actId="27614"/>
          <ac:picMkLst>
            <pc:docMk/>
            <pc:sldMk cId="2469864759" sldId="2016"/>
            <ac:picMk id="16" creationId="{CF031B87-BDCF-5C7D-C887-6782F2138371}"/>
          </ac:picMkLst>
        </pc:picChg>
      </pc:sldChg>
      <pc:sldChg chg="del">
        <pc:chgData name="Aude Alario" userId="89ebcabbf4aa8d85" providerId="LiveId" clId="{B1B964C2-A07B-4735-B1D7-CAEB354ECB7D}" dt="2023-01-31T10:22:48.479" v="69" actId="47"/>
        <pc:sldMkLst>
          <pc:docMk/>
          <pc:sldMk cId="412679970" sldId="2017"/>
        </pc:sldMkLst>
      </pc:sldChg>
      <pc:sldChg chg="addSp modSp add del mod">
        <pc:chgData name="Aude Alario" userId="89ebcabbf4aa8d85" providerId="LiveId" clId="{B1B964C2-A07B-4735-B1D7-CAEB354ECB7D}" dt="2023-01-31T10:28:14.179" v="118" actId="313"/>
        <pc:sldMkLst>
          <pc:docMk/>
          <pc:sldMk cId="2974957700" sldId="2052"/>
        </pc:sldMkLst>
        <pc:spChg chg="add mod">
          <ac:chgData name="Aude Alario" userId="89ebcabbf4aa8d85" providerId="LiveId" clId="{B1B964C2-A07B-4735-B1D7-CAEB354ECB7D}" dt="2023-01-31T10:28:14.179" v="118" actId="313"/>
          <ac:spMkLst>
            <pc:docMk/>
            <pc:sldMk cId="2974957700" sldId="2052"/>
            <ac:spMk id="2" creationId="{02D37D8A-6C53-1974-4D03-A4A53C8742A8}"/>
          </ac:spMkLst>
        </pc:spChg>
      </pc:sldChg>
      <pc:sldChg chg="addSp delSp modSp mod">
        <pc:chgData name="Aude Alario" userId="89ebcabbf4aa8d85" providerId="LiveId" clId="{B1B964C2-A07B-4735-B1D7-CAEB354ECB7D}" dt="2023-02-01T16:38:44.573" v="208" actId="21"/>
        <pc:sldMkLst>
          <pc:docMk/>
          <pc:sldMk cId="981711435" sldId="2058"/>
        </pc:sldMkLst>
        <pc:spChg chg="add mod">
          <ac:chgData name="Aude Alario" userId="89ebcabbf4aa8d85" providerId="LiveId" clId="{B1B964C2-A07B-4735-B1D7-CAEB354ECB7D}" dt="2023-01-31T10:28:27.781" v="143" actId="14100"/>
          <ac:spMkLst>
            <pc:docMk/>
            <pc:sldMk cId="981711435" sldId="2058"/>
            <ac:spMk id="2" creationId="{A73402FC-B3BA-CC1E-0DA6-7A1762B47207}"/>
          </ac:spMkLst>
        </pc:spChg>
        <pc:picChg chg="del">
          <ac:chgData name="Aude Alario" userId="89ebcabbf4aa8d85" providerId="LiveId" clId="{B1B964C2-A07B-4735-B1D7-CAEB354ECB7D}" dt="2023-01-31T10:22:57.766" v="79" actId="478"/>
          <ac:picMkLst>
            <pc:docMk/>
            <pc:sldMk cId="981711435" sldId="2058"/>
            <ac:picMk id="3" creationId="{75CB161B-B0BB-CE1C-1C18-A3808AC78C08}"/>
          </ac:picMkLst>
        </pc:picChg>
        <pc:picChg chg="add mod">
          <ac:chgData name="Aude Alario" userId="89ebcabbf4aa8d85" providerId="LiveId" clId="{B1B964C2-A07B-4735-B1D7-CAEB354ECB7D}" dt="2023-02-01T16:38:38.057" v="204" actId="27614"/>
          <ac:picMkLst>
            <pc:docMk/>
            <pc:sldMk cId="981711435" sldId="2058"/>
            <ac:picMk id="4" creationId="{C4D96123-3274-2C7C-EA5F-A8ADFA19E9CC}"/>
          </ac:picMkLst>
        </pc:picChg>
        <pc:picChg chg="del">
          <ac:chgData name="Aude Alario" userId="89ebcabbf4aa8d85" providerId="LiveId" clId="{B1B964C2-A07B-4735-B1D7-CAEB354ECB7D}" dt="2023-01-31T10:22:56.489" v="78" actId="478"/>
          <ac:picMkLst>
            <pc:docMk/>
            <pc:sldMk cId="981711435" sldId="2058"/>
            <ac:picMk id="7" creationId="{8C5E9D70-DA29-EBB3-6BB6-3C19E880AA6D}"/>
          </ac:picMkLst>
        </pc:picChg>
        <pc:picChg chg="add del mod">
          <ac:chgData name="Aude Alario" userId="89ebcabbf4aa8d85" providerId="LiveId" clId="{B1B964C2-A07B-4735-B1D7-CAEB354ECB7D}" dt="2023-02-01T16:38:44.573" v="208" actId="21"/>
          <ac:picMkLst>
            <pc:docMk/>
            <pc:sldMk cId="981711435" sldId="2058"/>
            <ac:picMk id="7" creationId="{F52F04F0-7364-CD9A-A400-8DB5F8BBA54C}"/>
          </ac:picMkLst>
        </pc:picChg>
        <pc:picChg chg="add del mod">
          <ac:chgData name="Aude Alario" userId="89ebcabbf4aa8d85" providerId="LiveId" clId="{B1B964C2-A07B-4735-B1D7-CAEB354ECB7D}" dt="2023-02-01T16:38:39.673" v="206" actId="21"/>
          <ac:picMkLst>
            <pc:docMk/>
            <pc:sldMk cId="981711435" sldId="2058"/>
            <ac:picMk id="9" creationId="{F00AD8FB-6702-8DD3-EFFA-07EEB48FD465}"/>
          </ac:picMkLst>
        </pc:picChg>
      </pc:sldChg>
      <pc:sldChg chg="del">
        <pc:chgData name="Aude Alario" userId="89ebcabbf4aa8d85" providerId="LiveId" clId="{B1B964C2-A07B-4735-B1D7-CAEB354ECB7D}" dt="2023-01-31T10:22:52.453" v="72" actId="47"/>
        <pc:sldMkLst>
          <pc:docMk/>
          <pc:sldMk cId="4069703007" sldId="2059"/>
        </pc:sldMkLst>
      </pc:sldChg>
      <pc:sldChg chg="del">
        <pc:chgData name="Aude Alario" userId="89ebcabbf4aa8d85" providerId="LiveId" clId="{B1B964C2-A07B-4735-B1D7-CAEB354ECB7D}" dt="2023-01-31T10:22:52.965" v="73" actId="47"/>
        <pc:sldMkLst>
          <pc:docMk/>
          <pc:sldMk cId="1536199110" sldId="2060"/>
        </pc:sldMkLst>
      </pc:sldChg>
      <pc:sldChg chg="del">
        <pc:chgData name="Aude Alario" userId="89ebcabbf4aa8d85" providerId="LiveId" clId="{B1B964C2-A07B-4735-B1D7-CAEB354ECB7D}" dt="2023-01-31T10:22:53.384" v="74" actId="47"/>
        <pc:sldMkLst>
          <pc:docMk/>
          <pc:sldMk cId="1018895500" sldId="2061"/>
        </pc:sldMkLst>
      </pc:sldChg>
      <pc:sldChg chg="del">
        <pc:chgData name="Aude Alario" userId="89ebcabbf4aa8d85" providerId="LiveId" clId="{B1B964C2-A07B-4735-B1D7-CAEB354ECB7D}" dt="2023-01-31T10:22:54.174" v="75" actId="47"/>
        <pc:sldMkLst>
          <pc:docMk/>
          <pc:sldMk cId="867383024" sldId="2062"/>
        </pc:sldMkLst>
      </pc:sldChg>
      <pc:sldChg chg="del">
        <pc:chgData name="Aude Alario" userId="89ebcabbf4aa8d85" providerId="LiveId" clId="{B1B964C2-A07B-4735-B1D7-CAEB354ECB7D}" dt="2023-01-31T10:22:54.616" v="76" actId="47"/>
        <pc:sldMkLst>
          <pc:docMk/>
          <pc:sldMk cId="1184631513" sldId="2063"/>
        </pc:sldMkLst>
      </pc:sldChg>
      <pc:sldChg chg="del">
        <pc:chgData name="Aude Alario" userId="89ebcabbf4aa8d85" providerId="LiveId" clId="{B1B964C2-A07B-4735-B1D7-CAEB354ECB7D}" dt="2023-01-31T10:22:55.093" v="77" actId="47"/>
        <pc:sldMkLst>
          <pc:docMk/>
          <pc:sldMk cId="1490223218" sldId="2064"/>
        </pc:sldMkLst>
      </pc:sldChg>
      <pc:sldChg chg="del">
        <pc:chgData name="Aude Alario" userId="89ebcabbf4aa8d85" providerId="LiveId" clId="{B1B964C2-A07B-4735-B1D7-CAEB354ECB7D}" dt="2023-01-31T10:22:30.470" v="42" actId="47"/>
        <pc:sldMkLst>
          <pc:docMk/>
          <pc:sldMk cId="3567271743" sldId="2069"/>
        </pc:sldMkLst>
      </pc:sldChg>
      <pc:sldChg chg="del">
        <pc:chgData name="Aude Alario" userId="89ebcabbf4aa8d85" providerId="LiveId" clId="{B1B964C2-A07B-4735-B1D7-CAEB354ECB7D}" dt="2023-01-31T10:22:30.644" v="43" actId="47"/>
        <pc:sldMkLst>
          <pc:docMk/>
          <pc:sldMk cId="2703104736" sldId="2070"/>
        </pc:sldMkLst>
      </pc:sldChg>
      <pc:sldChg chg="del">
        <pc:chgData name="Aude Alario" userId="89ebcabbf4aa8d85" providerId="LiveId" clId="{B1B964C2-A07B-4735-B1D7-CAEB354ECB7D}" dt="2023-01-31T10:22:31.050" v="46" actId="47"/>
        <pc:sldMkLst>
          <pc:docMk/>
          <pc:sldMk cId="542710721" sldId="2071"/>
        </pc:sldMkLst>
      </pc:sldChg>
      <pc:sldChg chg="del">
        <pc:chgData name="Aude Alario" userId="89ebcabbf4aa8d85" providerId="LiveId" clId="{B1B964C2-A07B-4735-B1D7-CAEB354ECB7D}" dt="2023-01-31T10:22:30.158" v="40" actId="47"/>
        <pc:sldMkLst>
          <pc:docMk/>
          <pc:sldMk cId="1739462050" sldId="2072"/>
        </pc:sldMkLst>
      </pc:sldChg>
      <pc:sldChg chg="del">
        <pc:chgData name="Aude Alario" userId="89ebcabbf4aa8d85" providerId="LiveId" clId="{B1B964C2-A07B-4735-B1D7-CAEB354ECB7D}" dt="2023-01-31T10:22:31.854" v="47" actId="47"/>
        <pc:sldMkLst>
          <pc:docMk/>
          <pc:sldMk cId="1634993840" sldId="2075"/>
        </pc:sldMkLst>
      </pc:sldChg>
      <pc:sldChg chg="modSp mod">
        <pc:chgData name="Aude Alario" userId="89ebcabbf4aa8d85" providerId="LiveId" clId="{B1B964C2-A07B-4735-B1D7-CAEB354ECB7D}" dt="2023-01-31T10:21:53.488" v="9" actId="20577"/>
        <pc:sldMkLst>
          <pc:docMk/>
          <pc:sldMk cId="2881246583" sldId="2076"/>
        </pc:sldMkLst>
        <pc:spChg chg="mod">
          <ac:chgData name="Aude Alario" userId="89ebcabbf4aa8d85" providerId="LiveId" clId="{B1B964C2-A07B-4735-B1D7-CAEB354ECB7D}" dt="2023-01-31T10:21:53.488" v="9" actId="20577"/>
          <ac:spMkLst>
            <pc:docMk/>
            <pc:sldMk cId="2881246583" sldId="2076"/>
            <ac:spMk id="4" creationId="{3C825AB2-F026-4BEC-A97B-5ECF59442FCD}"/>
          </ac:spMkLst>
        </pc:spChg>
      </pc:sldChg>
      <pc:sldChg chg="addSp delSp modSp add mod">
        <pc:chgData name="Aude Alario" userId="89ebcabbf4aa8d85" providerId="LiveId" clId="{B1B964C2-A07B-4735-B1D7-CAEB354ECB7D}" dt="2023-02-01T15:26:31.082" v="198" actId="22"/>
        <pc:sldMkLst>
          <pc:docMk/>
          <pc:sldMk cId="3031175158" sldId="2077"/>
        </pc:sldMkLst>
        <pc:spChg chg="add mod">
          <ac:chgData name="Aude Alario" userId="89ebcabbf4aa8d85" providerId="LiveId" clId="{B1B964C2-A07B-4735-B1D7-CAEB354ECB7D}" dt="2023-01-31T10:28:03.747" v="102" actId="20577"/>
          <ac:spMkLst>
            <pc:docMk/>
            <pc:sldMk cId="3031175158" sldId="2077"/>
            <ac:spMk id="2" creationId="{A44A3A9C-6CFB-445B-75C5-6FC7B3C80356}"/>
          </ac:spMkLst>
        </pc:spChg>
        <pc:picChg chg="del">
          <ac:chgData name="Aude Alario" userId="89ebcabbf4aa8d85" providerId="LiveId" clId="{B1B964C2-A07B-4735-B1D7-CAEB354ECB7D}" dt="2023-02-01T14:01:50.361" v="191" actId="478"/>
          <ac:picMkLst>
            <pc:docMk/>
            <pc:sldMk cId="3031175158" sldId="2077"/>
            <ac:picMk id="4" creationId="{E71FA386-0E78-97C4-5C60-5E7BD51C274D}"/>
          </ac:picMkLst>
        </pc:picChg>
        <pc:picChg chg="add">
          <ac:chgData name="Aude Alario" userId="89ebcabbf4aa8d85" providerId="LiveId" clId="{B1B964C2-A07B-4735-B1D7-CAEB354ECB7D}" dt="2023-02-01T15:26:31.082" v="198" actId="22"/>
          <ac:picMkLst>
            <pc:docMk/>
            <pc:sldMk cId="3031175158" sldId="2077"/>
            <ac:picMk id="6" creationId="{E6E58A1A-3F29-55F6-20FB-9A79337200EA}"/>
          </ac:picMkLst>
        </pc:picChg>
      </pc:sldChg>
      <pc:sldChg chg="del">
        <pc:chgData name="Aude Alario" userId="89ebcabbf4aa8d85" providerId="LiveId" clId="{B1B964C2-A07B-4735-B1D7-CAEB354ECB7D}" dt="2023-01-31T10:22:02.478" v="17" actId="47"/>
        <pc:sldMkLst>
          <pc:docMk/>
          <pc:sldMk cId="4113185324" sldId="2077"/>
        </pc:sldMkLst>
      </pc:sldChg>
      <pc:sldChg chg="del">
        <pc:chgData name="Aude Alario" userId="89ebcabbf4aa8d85" providerId="LiveId" clId="{B1B964C2-A07B-4735-B1D7-CAEB354ECB7D}" dt="2023-01-31T10:21:58.426" v="11" actId="47"/>
        <pc:sldMkLst>
          <pc:docMk/>
          <pc:sldMk cId="341647487" sldId="2078"/>
        </pc:sldMkLst>
      </pc:sldChg>
      <pc:sldChg chg="addSp modSp add mod">
        <pc:chgData name="Aude Alario" userId="89ebcabbf4aa8d85" providerId="LiveId" clId="{B1B964C2-A07B-4735-B1D7-CAEB354ECB7D}" dt="2023-02-01T16:38:58.122" v="214" actId="6549"/>
        <pc:sldMkLst>
          <pc:docMk/>
          <pc:sldMk cId="1739074573" sldId="2078"/>
        </pc:sldMkLst>
        <pc:spChg chg="mod">
          <ac:chgData name="Aude Alario" userId="89ebcabbf4aa8d85" providerId="LiveId" clId="{B1B964C2-A07B-4735-B1D7-CAEB354ECB7D}" dt="2023-02-01T16:38:58.122" v="214" actId="6549"/>
          <ac:spMkLst>
            <pc:docMk/>
            <pc:sldMk cId="1739074573" sldId="2078"/>
            <ac:spMk id="2" creationId="{A73402FC-B3BA-CC1E-0DA6-7A1762B47207}"/>
          </ac:spMkLst>
        </pc:spChg>
        <pc:picChg chg="add mod">
          <ac:chgData name="Aude Alario" userId="89ebcabbf4aa8d85" providerId="LiveId" clId="{B1B964C2-A07B-4735-B1D7-CAEB354ECB7D}" dt="2023-02-01T16:38:46.073" v="209"/>
          <ac:picMkLst>
            <pc:docMk/>
            <pc:sldMk cId="1739074573" sldId="2078"/>
            <ac:picMk id="3" creationId="{32D8F31F-2047-9316-BF67-AF674FAD1E3A}"/>
          </ac:picMkLst>
        </pc:picChg>
      </pc:sldChg>
      <pc:sldChg chg="del">
        <pc:chgData name="Aude Alario" userId="89ebcabbf4aa8d85" providerId="LiveId" clId="{B1B964C2-A07B-4735-B1D7-CAEB354ECB7D}" dt="2023-01-31T10:21:58.957" v="12" actId="47"/>
        <pc:sldMkLst>
          <pc:docMk/>
          <pc:sldMk cId="1195655979" sldId="2079"/>
        </pc:sldMkLst>
      </pc:sldChg>
      <pc:sldChg chg="add del">
        <pc:chgData name="Aude Alario" userId="89ebcabbf4aa8d85" providerId="LiveId" clId="{B1B964C2-A07B-4735-B1D7-CAEB354ECB7D}" dt="2023-02-01T16:38:47.356" v="210" actId="47"/>
        <pc:sldMkLst>
          <pc:docMk/>
          <pc:sldMk cId="2672022004" sldId="2079"/>
        </pc:sldMkLst>
      </pc:sldChg>
      <pc:sldChg chg="del">
        <pc:chgData name="Aude Alario" userId="89ebcabbf4aa8d85" providerId="LiveId" clId="{B1B964C2-A07B-4735-B1D7-CAEB354ECB7D}" dt="2023-01-31T10:22:01.087" v="13" actId="47"/>
        <pc:sldMkLst>
          <pc:docMk/>
          <pc:sldMk cId="2912360232" sldId="2080"/>
        </pc:sldMkLst>
      </pc:sldChg>
      <pc:sldChg chg="addSp modSp add">
        <pc:chgData name="Aude Alario" userId="89ebcabbf4aa8d85" providerId="LiveId" clId="{B1B964C2-A07B-4735-B1D7-CAEB354ECB7D}" dt="2023-02-01T16:38:40.923" v="207"/>
        <pc:sldMkLst>
          <pc:docMk/>
          <pc:sldMk cId="3747263371" sldId="2080"/>
        </pc:sldMkLst>
        <pc:picChg chg="add mod">
          <ac:chgData name="Aude Alario" userId="89ebcabbf4aa8d85" providerId="LiveId" clId="{B1B964C2-A07B-4735-B1D7-CAEB354ECB7D}" dt="2023-02-01T16:38:40.923" v="207"/>
          <ac:picMkLst>
            <pc:docMk/>
            <pc:sldMk cId="3747263371" sldId="2080"/>
            <ac:picMk id="3" creationId="{1A4808D2-E29A-8B82-0ABB-798768AC7723}"/>
          </ac:picMkLst>
        </pc:picChg>
      </pc:sldChg>
      <pc:sldChg chg="del">
        <pc:chgData name="Aude Alario" userId="89ebcabbf4aa8d85" providerId="LiveId" clId="{B1B964C2-A07B-4735-B1D7-CAEB354ECB7D}" dt="2023-01-31T10:22:01.280" v="14" actId="47"/>
        <pc:sldMkLst>
          <pc:docMk/>
          <pc:sldMk cId="2152698325" sldId="2081"/>
        </pc:sldMkLst>
      </pc:sldChg>
      <pc:sldChg chg="addSp modSp add mod">
        <pc:chgData name="Aude Alario" userId="89ebcabbf4aa8d85" providerId="LiveId" clId="{B1B964C2-A07B-4735-B1D7-CAEB354ECB7D}" dt="2023-01-31T10:33:10.438" v="190" actId="6549"/>
        <pc:sldMkLst>
          <pc:docMk/>
          <pc:sldMk cId="2868951601" sldId="2081"/>
        </pc:sldMkLst>
        <pc:spChg chg="mod">
          <ac:chgData name="Aude Alario" userId="89ebcabbf4aa8d85" providerId="LiveId" clId="{B1B964C2-A07B-4735-B1D7-CAEB354ECB7D}" dt="2023-01-31T10:28:41.260" v="164" actId="20577"/>
          <ac:spMkLst>
            <pc:docMk/>
            <pc:sldMk cId="2868951601" sldId="2081"/>
            <ac:spMk id="2" creationId="{A73402FC-B3BA-CC1E-0DA6-7A1762B47207}"/>
          </ac:spMkLst>
        </pc:spChg>
        <pc:spChg chg="add mod">
          <ac:chgData name="Aude Alario" userId="89ebcabbf4aa8d85" providerId="LiveId" clId="{B1B964C2-A07B-4735-B1D7-CAEB354ECB7D}" dt="2023-01-31T10:33:10.438" v="190" actId="6549"/>
          <ac:spMkLst>
            <pc:docMk/>
            <pc:sldMk cId="2868951601" sldId="2081"/>
            <ac:spMk id="3" creationId="{215E6653-D32F-0CE4-9478-3A475C66D10C}"/>
          </ac:spMkLst>
        </pc:spChg>
      </pc:sldChg>
      <pc:sldChg chg="del">
        <pc:chgData name="Aude Alario" userId="89ebcabbf4aa8d85" providerId="LiveId" clId="{B1B964C2-A07B-4735-B1D7-CAEB354ECB7D}" dt="2023-01-31T10:22:01.898" v="16" actId="47"/>
        <pc:sldMkLst>
          <pc:docMk/>
          <pc:sldMk cId="74688578" sldId="2082"/>
        </pc:sldMkLst>
      </pc:sldChg>
      <pc:sldChg chg="modSp add mod">
        <pc:chgData name="Aude Alario" userId="89ebcabbf4aa8d85" providerId="LiveId" clId="{B1B964C2-A07B-4735-B1D7-CAEB354ECB7D}" dt="2023-02-01T16:41:40.380" v="225" actId="20577"/>
        <pc:sldMkLst>
          <pc:docMk/>
          <pc:sldMk cId="1609453204" sldId="2082"/>
        </pc:sldMkLst>
        <pc:spChg chg="mod">
          <ac:chgData name="Aude Alario" userId="89ebcabbf4aa8d85" providerId="LiveId" clId="{B1B964C2-A07B-4735-B1D7-CAEB354ECB7D}" dt="2023-02-01T16:41:40.380" v="225" actId="20577"/>
          <ac:spMkLst>
            <pc:docMk/>
            <pc:sldMk cId="1609453204" sldId="2082"/>
            <ac:spMk id="4" creationId="{3C825AB2-F026-4BEC-A97B-5ECF59442FCD}"/>
          </ac:spMkLst>
        </pc:spChg>
      </pc:sldChg>
      <pc:sldChg chg="addSp delSp add mod">
        <pc:chgData name="Aude Alario" userId="89ebcabbf4aa8d85" providerId="LiveId" clId="{B1B964C2-A07B-4735-B1D7-CAEB354ECB7D}" dt="2023-02-01T16:42:06.262" v="230" actId="22"/>
        <pc:sldMkLst>
          <pc:docMk/>
          <pc:sldMk cId="2320426942" sldId="2083"/>
        </pc:sldMkLst>
        <pc:spChg chg="del">
          <ac:chgData name="Aude Alario" userId="89ebcabbf4aa8d85" providerId="LiveId" clId="{B1B964C2-A07B-4735-B1D7-CAEB354ECB7D}" dt="2023-02-01T16:41:47.106" v="228" actId="478"/>
          <ac:spMkLst>
            <pc:docMk/>
            <pc:sldMk cId="2320426942" sldId="2083"/>
            <ac:spMk id="2" creationId="{A73402FC-B3BA-CC1E-0DA6-7A1762B47207}"/>
          </ac:spMkLst>
        </pc:spChg>
        <pc:picChg chg="del">
          <ac:chgData name="Aude Alario" userId="89ebcabbf4aa8d85" providerId="LiveId" clId="{B1B964C2-A07B-4735-B1D7-CAEB354ECB7D}" dt="2023-02-01T16:41:44.732" v="227" actId="478"/>
          <ac:picMkLst>
            <pc:docMk/>
            <pc:sldMk cId="2320426942" sldId="2083"/>
            <ac:picMk id="3" creationId="{1A4808D2-E29A-8B82-0ABB-798768AC7723}"/>
          </ac:picMkLst>
        </pc:picChg>
        <pc:picChg chg="add">
          <ac:chgData name="Aude Alario" userId="89ebcabbf4aa8d85" providerId="LiveId" clId="{B1B964C2-A07B-4735-B1D7-CAEB354ECB7D}" dt="2023-02-01T16:42:06.262" v="230" actId="22"/>
          <ac:picMkLst>
            <pc:docMk/>
            <pc:sldMk cId="2320426942" sldId="2083"/>
            <ac:picMk id="6" creationId="{70B1C982-DDBF-48EE-51BC-BBBA23C51028}"/>
          </ac:picMkLst>
        </pc:picChg>
      </pc:sldChg>
      <pc:sldChg chg="del">
        <pc:chgData name="Aude Alario" userId="89ebcabbf4aa8d85" providerId="LiveId" clId="{B1B964C2-A07B-4735-B1D7-CAEB354ECB7D}" dt="2023-01-31T10:22:27.328" v="31" actId="47"/>
        <pc:sldMkLst>
          <pc:docMk/>
          <pc:sldMk cId="3015144695" sldId="2083"/>
        </pc:sldMkLst>
      </pc:sldChg>
      <pc:sldChg chg="del">
        <pc:chgData name="Aude Alario" userId="89ebcabbf4aa8d85" providerId="LiveId" clId="{B1B964C2-A07B-4735-B1D7-CAEB354ECB7D}" dt="2023-01-31T10:22:05.997" v="22" actId="47"/>
        <pc:sldMkLst>
          <pc:docMk/>
          <pc:sldMk cId="869489586" sldId="2084"/>
        </pc:sldMkLst>
      </pc:sldChg>
      <pc:sldChg chg="addSp add mod">
        <pc:chgData name="Aude Alario" userId="89ebcabbf4aa8d85" providerId="LiveId" clId="{B1B964C2-A07B-4735-B1D7-CAEB354ECB7D}" dt="2023-02-01T16:42:37.227" v="231" actId="22"/>
        <pc:sldMkLst>
          <pc:docMk/>
          <pc:sldMk cId="1058401277" sldId="2084"/>
        </pc:sldMkLst>
        <pc:picChg chg="add">
          <ac:chgData name="Aude Alario" userId="89ebcabbf4aa8d85" providerId="LiveId" clId="{B1B964C2-A07B-4735-B1D7-CAEB354ECB7D}" dt="2023-02-01T16:42:37.227" v="231" actId="22"/>
          <ac:picMkLst>
            <pc:docMk/>
            <pc:sldMk cId="1058401277" sldId="2084"/>
            <ac:picMk id="3" creationId="{D3D342F9-8FA0-40D9-A6B7-F7635B3C84F7}"/>
          </ac:picMkLst>
        </pc:picChg>
      </pc:sldChg>
      <pc:sldChg chg="del">
        <pc:chgData name="Aude Alario" userId="89ebcabbf4aa8d85" providerId="LiveId" clId="{B1B964C2-A07B-4735-B1D7-CAEB354ECB7D}" dt="2023-01-31T10:22:35.320" v="53" actId="47"/>
        <pc:sldMkLst>
          <pc:docMk/>
          <pc:sldMk cId="468218105" sldId="2085"/>
        </pc:sldMkLst>
      </pc:sldChg>
      <pc:sldChg chg="del">
        <pc:chgData name="Aude Alario" userId="89ebcabbf4aa8d85" providerId="LiveId" clId="{B1B964C2-A07B-4735-B1D7-CAEB354ECB7D}" dt="2023-01-31T10:22:30.808" v="44" actId="47"/>
        <pc:sldMkLst>
          <pc:docMk/>
          <pc:sldMk cId="3675979296" sldId="2086"/>
        </pc:sldMkLst>
      </pc:sldChg>
      <pc:sldChg chg="del">
        <pc:chgData name="Aude Alario" userId="89ebcabbf4aa8d85" providerId="LiveId" clId="{B1B964C2-A07B-4735-B1D7-CAEB354ECB7D}" dt="2023-01-31T10:22:37.133" v="55" actId="47"/>
        <pc:sldMkLst>
          <pc:docMk/>
          <pc:sldMk cId="1016353505" sldId="2087"/>
        </pc:sldMkLst>
      </pc:sldChg>
      <pc:sldChg chg="del">
        <pc:chgData name="Aude Alario" userId="89ebcabbf4aa8d85" providerId="LiveId" clId="{B1B964C2-A07B-4735-B1D7-CAEB354ECB7D}" dt="2023-01-31T10:22:37.821" v="56" actId="47"/>
        <pc:sldMkLst>
          <pc:docMk/>
          <pc:sldMk cId="376017431" sldId="2088"/>
        </pc:sldMkLst>
      </pc:sldChg>
      <pc:sldChg chg="del">
        <pc:chgData name="Aude Alario" userId="89ebcabbf4aa8d85" providerId="LiveId" clId="{B1B964C2-A07B-4735-B1D7-CAEB354ECB7D}" dt="2023-01-31T10:22:38.125" v="58" actId="47"/>
        <pc:sldMkLst>
          <pc:docMk/>
          <pc:sldMk cId="22054587" sldId="2090"/>
        </pc:sldMkLst>
      </pc:sldChg>
      <pc:sldChg chg="del">
        <pc:chgData name="Aude Alario" userId="89ebcabbf4aa8d85" providerId="LiveId" clId="{B1B964C2-A07B-4735-B1D7-CAEB354ECB7D}" dt="2023-01-31T10:22:36.430" v="54" actId="47"/>
        <pc:sldMkLst>
          <pc:docMk/>
          <pc:sldMk cId="2262093355" sldId="2091"/>
        </pc:sldMkLst>
      </pc:sldChg>
      <pc:sldChg chg="del">
        <pc:chgData name="Aude Alario" userId="89ebcabbf4aa8d85" providerId="LiveId" clId="{B1B964C2-A07B-4735-B1D7-CAEB354ECB7D}" dt="2023-01-31T10:22:30.981" v="45" actId="47"/>
        <pc:sldMkLst>
          <pc:docMk/>
          <pc:sldMk cId="1987683674" sldId="2092"/>
        </pc:sldMkLst>
      </pc:sldChg>
      <pc:sldChg chg="del">
        <pc:chgData name="Aude Alario" userId="89ebcabbf4aa8d85" providerId="LiveId" clId="{B1B964C2-A07B-4735-B1D7-CAEB354ECB7D}" dt="2023-01-31T10:22:38.108" v="57" actId="47"/>
        <pc:sldMkLst>
          <pc:docMk/>
          <pc:sldMk cId="587106656" sldId="2093"/>
        </pc:sldMkLst>
      </pc:sldChg>
      <pc:sldChg chg="del">
        <pc:chgData name="Aude Alario" userId="89ebcabbf4aa8d85" providerId="LiveId" clId="{B1B964C2-A07B-4735-B1D7-CAEB354ECB7D}" dt="2023-01-31T10:22:38.139" v="59" actId="47"/>
        <pc:sldMkLst>
          <pc:docMk/>
          <pc:sldMk cId="1954984383" sldId="2096"/>
        </pc:sldMkLst>
      </pc:sldChg>
      <pc:sldChg chg="del">
        <pc:chgData name="Aude Alario" userId="89ebcabbf4aa8d85" providerId="LiveId" clId="{B1B964C2-A07B-4735-B1D7-CAEB354ECB7D}" dt="2023-01-31T10:22:38.153" v="60" actId="47"/>
        <pc:sldMkLst>
          <pc:docMk/>
          <pc:sldMk cId="966116934" sldId="2097"/>
        </pc:sldMkLst>
      </pc:sldChg>
      <pc:sldChg chg="del">
        <pc:chgData name="Aude Alario" userId="89ebcabbf4aa8d85" providerId="LiveId" clId="{B1B964C2-A07B-4735-B1D7-CAEB354ECB7D}" dt="2023-01-31T10:22:38.861" v="61" actId="47"/>
        <pc:sldMkLst>
          <pc:docMk/>
          <pc:sldMk cId="561957016" sldId="2098"/>
        </pc:sldMkLst>
      </pc:sldChg>
      <pc:sldChg chg="del">
        <pc:chgData name="Aude Alario" userId="89ebcabbf4aa8d85" providerId="LiveId" clId="{B1B964C2-A07B-4735-B1D7-CAEB354ECB7D}" dt="2023-01-31T10:22:34.474" v="51" actId="47"/>
        <pc:sldMkLst>
          <pc:docMk/>
          <pc:sldMk cId="3842667077" sldId="2099"/>
        </pc:sldMkLst>
      </pc:sldChg>
      <pc:sldChg chg="del">
        <pc:chgData name="Aude Alario" userId="89ebcabbf4aa8d85" providerId="LiveId" clId="{B1B964C2-A07B-4735-B1D7-CAEB354ECB7D}" dt="2023-01-31T10:22:39.716" v="63" actId="47"/>
        <pc:sldMkLst>
          <pc:docMk/>
          <pc:sldMk cId="3952418289" sldId="2100"/>
        </pc:sldMkLst>
      </pc:sldChg>
      <pc:sldChg chg="del">
        <pc:chgData name="Aude Alario" userId="89ebcabbf4aa8d85" providerId="LiveId" clId="{B1B964C2-A07B-4735-B1D7-CAEB354ECB7D}" dt="2023-01-31T10:22:40.592" v="65" actId="47"/>
        <pc:sldMkLst>
          <pc:docMk/>
          <pc:sldMk cId="4189166198" sldId="2101"/>
        </pc:sldMkLst>
      </pc:sldChg>
      <pc:sldChg chg="del">
        <pc:chgData name="Aude Alario" userId="89ebcabbf4aa8d85" providerId="LiveId" clId="{B1B964C2-A07B-4735-B1D7-CAEB354ECB7D}" dt="2023-01-31T10:22:39.990" v="64" actId="47"/>
        <pc:sldMkLst>
          <pc:docMk/>
          <pc:sldMk cId="3294804338" sldId="2105"/>
        </pc:sldMkLst>
      </pc:sldChg>
      <pc:sldChg chg="del">
        <pc:chgData name="Aude Alario" userId="89ebcabbf4aa8d85" providerId="LiveId" clId="{B1B964C2-A07B-4735-B1D7-CAEB354ECB7D}" dt="2023-01-31T10:22:39.345" v="62" actId="47"/>
        <pc:sldMkLst>
          <pc:docMk/>
          <pc:sldMk cId="646519913" sldId="2106"/>
        </pc:sldMkLst>
      </pc:sldChg>
      <pc:sldChg chg="del">
        <pc:chgData name="Aude Alario" userId="89ebcabbf4aa8d85" providerId="LiveId" clId="{B1B964C2-A07B-4735-B1D7-CAEB354ECB7D}" dt="2023-01-31T10:22:35.295" v="52" actId="47"/>
        <pc:sldMkLst>
          <pc:docMk/>
          <pc:sldMk cId="4233063812" sldId="2107"/>
        </pc:sldMkLst>
      </pc:sldChg>
      <pc:sldChg chg="del">
        <pc:chgData name="Aude Alario" userId="89ebcabbf4aa8d85" providerId="LiveId" clId="{B1B964C2-A07B-4735-B1D7-CAEB354ECB7D}" dt="2023-01-31T10:22:01.841" v="15" actId="47"/>
        <pc:sldMkLst>
          <pc:docMk/>
          <pc:sldMk cId="3031092197" sldId="2108"/>
        </pc:sldMkLst>
      </pc:sldChg>
      <pc:sldChg chg="del">
        <pc:chgData name="Aude Alario" userId="89ebcabbf4aa8d85" providerId="LiveId" clId="{B1B964C2-A07B-4735-B1D7-CAEB354ECB7D}" dt="2023-01-31T10:22:26.199" v="30" actId="47"/>
        <pc:sldMkLst>
          <pc:docMk/>
          <pc:sldMk cId="3604662709" sldId="2109"/>
        </pc:sldMkLst>
      </pc:sldChg>
      <pc:sldChg chg="del">
        <pc:chgData name="Aude Alario" userId="89ebcabbf4aa8d85" providerId="LiveId" clId="{B1B964C2-A07B-4735-B1D7-CAEB354ECB7D}" dt="2023-01-31T10:22:03.436" v="18" actId="47"/>
        <pc:sldMkLst>
          <pc:docMk/>
          <pc:sldMk cId="3138117368" sldId="2110"/>
        </pc:sldMkLst>
      </pc:sldChg>
      <pc:sldChg chg="del">
        <pc:chgData name="Aude Alario" userId="89ebcabbf4aa8d85" providerId="LiveId" clId="{B1B964C2-A07B-4735-B1D7-CAEB354ECB7D}" dt="2023-01-31T10:22:28.717" v="38" actId="47"/>
        <pc:sldMkLst>
          <pc:docMk/>
          <pc:sldMk cId="459123885" sldId="2111"/>
        </pc:sldMkLst>
      </pc:sldChg>
      <pc:sldChg chg="del">
        <pc:chgData name="Aude Alario" userId="89ebcabbf4aa8d85" providerId="LiveId" clId="{B1B964C2-A07B-4735-B1D7-CAEB354ECB7D}" dt="2023-01-31T10:22:28.575" v="36" actId="47"/>
        <pc:sldMkLst>
          <pc:docMk/>
          <pc:sldMk cId="2223295530" sldId="2112"/>
        </pc:sldMkLst>
      </pc:sldChg>
      <pc:sldChg chg="del">
        <pc:chgData name="Aude Alario" userId="89ebcabbf4aa8d85" providerId="LiveId" clId="{B1B964C2-A07B-4735-B1D7-CAEB354ECB7D}" dt="2023-01-31T10:22:06.036" v="23" actId="47"/>
        <pc:sldMkLst>
          <pc:docMk/>
          <pc:sldMk cId="511233041" sldId="2113"/>
        </pc:sldMkLst>
      </pc:sldChg>
      <pc:sldChg chg="del">
        <pc:chgData name="Aude Alario" userId="89ebcabbf4aa8d85" providerId="LiveId" clId="{B1B964C2-A07B-4735-B1D7-CAEB354ECB7D}" dt="2023-01-31T10:22:06.073" v="24" actId="47"/>
        <pc:sldMkLst>
          <pc:docMk/>
          <pc:sldMk cId="819870669" sldId="2114"/>
        </pc:sldMkLst>
      </pc:sldChg>
      <pc:sldChg chg="del">
        <pc:chgData name="Aude Alario" userId="89ebcabbf4aa8d85" providerId="LiveId" clId="{B1B964C2-A07B-4735-B1D7-CAEB354ECB7D}" dt="2023-01-31T10:22:04.771" v="21" actId="47"/>
        <pc:sldMkLst>
          <pc:docMk/>
          <pc:sldMk cId="3671175005" sldId="2116"/>
        </pc:sldMkLst>
      </pc:sldChg>
      <pc:sldChg chg="del">
        <pc:chgData name="Aude Alario" userId="89ebcabbf4aa8d85" providerId="LiveId" clId="{B1B964C2-A07B-4735-B1D7-CAEB354ECB7D}" dt="2023-01-31T10:22:04.373" v="20" actId="47"/>
        <pc:sldMkLst>
          <pc:docMk/>
          <pc:sldMk cId="676050828" sldId="2117"/>
        </pc:sldMkLst>
      </pc:sldChg>
      <pc:sldChg chg="del">
        <pc:chgData name="Aude Alario" userId="89ebcabbf4aa8d85" providerId="LiveId" clId="{B1B964C2-A07B-4735-B1D7-CAEB354ECB7D}" dt="2023-01-31T10:22:03.968" v="19" actId="47"/>
        <pc:sldMkLst>
          <pc:docMk/>
          <pc:sldMk cId="1596354760" sldId="2118"/>
        </pc:sldMkLst>
      </pc:sldChg>
      <pc:sldChg chg="del">
        <pc:chgData name="Aude Alario" userId="89ebcabbf4aa8d85" providerId="LiveId" clId="{B1B964C2-A07B-4735-B1D7-CAEB354ECB7D}" dt="2023-01-31T10:22:22.339" v="28" actId="47"/>
        <pc:sldMkLst>
          <pc:docMk/>
          <pc:sldMk cId="3582989282" sldId="2119"/>
        </pc:sldMkLst>
      </pc:sldChg>
      <pc:sldChg chg="del">
        <pc:chgData name="Aude Alario" userId="89ebcabbf4aa8d85" providerId="LiveId" clId="{B1B964C2-A07B-4735-B1D7-CAEB354ECB7D}" dt="2023-01-31T10:22:22.177" v="27" actId="47"/>
        <pc:sldMkLst>
          <pc:docMk/>
          <pc:sldMk cId="2391967597" sldId="2120"/>
        </pc:sldMkLst>
      </pc:sldChg>
      <pc:sldChg chg="del">
        <pc:chgData name="Aude Alario" userId="89ebcabbf4aa8d85" providerId="LiveId" clId="{B1B964C2-A07B-4735-B1D7-CAEB354ECB7D}" dt="2023-01-31T10:22:07.105" v="25" actId="47"/>
        <pc:sldMkLst>
          <pc:docMk/>
          <pc:sldMk cId="1379198132" sldId="2121"/>
        </pc:sldMkLst>
      </pc:sldChg>
      <pc:sldChg chg="del">
        <pc:chgData name="Aude Alario" userId="89ebcabbf4aa8d85" providerId="LiveId" clId="{B1B964C2-A07B-4735-B1D7-CAEB354ECB7D}" dt="2023-01-31T10:22:22.028" v="26" actId="47"/>
        <pc:sldMkLst>
          <pc:docMk/>
          <pc:sldMk cId="2723131007" sldId="2122"/>
        </pc:sldMkLst>
      </pc:sldChg>
      <pc:sldChg chg="del">
        <pc:chgData name="Aude Alario" userId="89ebcabbf4aa8d85" providerId="LiveId" clId="{B1B964C2-A07B-4735-B1D7-CAEB354ECB7D}" dt="2023-01-31T10:22:22.486" v="29" actId="47"/>
        <pc:sldMkLst>
          <pc:docMk/>
          <pc:sldMk cId="3011920483" sldId="2123"/>
        </pc:sldMkLst>
      </pc:sldChg>
      <pc:sldChg chg="del">
        <pc:chgData name="Aude Alario" userId="89ebcabbf4aa8d85" providerId="LiveId" clId="{B1B964C2-A07B-4735-B1D7-CAEB354ECB7D}" dt="2023-01-31T10:22:28.645" v="37" actId="47"/>
        <pc:sldMkLst>
          <pc:docMk/>
          <pc:sldMk cId="3290675963" sldId="2124"/>
        </pc:sldMkLst>
      </pc:sldChg>
      <pc:sldChg chg="del">
        <pc:chgData name="Aude Alario" userId="89ebcabbf4aa8d85" providerId="LiveId" clId="{B1B964C2-A07B-4735-B1D7-CAEB354ECB7D}" dt="2023-01-31T10:22:27.734" v="32" actId="47"/>
        <pc:sldMkLst>
          <pc:docMk/>
          <pc:sldMk cId="1840346723" sldId="2125"/>
        </pc:sldMkLst>
      </pc:sldChg>
      <pc:sldChg chg="del">
        <pc:chgData name="Aude Alario" userId="89ebcabbf4aa8d85" providerId="LiveId" clId="{B1B964C2-A07B-4735-B1D7-CAEB354ECB7D}" dt="2023-01-31T10:22:27.962" v="35" actId="47"/>
        <pc:sldMkLst>
          <pc:docMk/>
          <pc:sldMk cId="139730493" sldId="2126"/>
        </pc:sldMkLst>
      </pc:sldChg>
      <pc:sldChg chg="del">
        <pc:chgData name="Aude Alario" userId="89ebcabbf4aa8d85" providerId="LiveId" clId="{B1B964C2-A07B-4735-B1D7-CAEB354ECB7D}" dt="2023-01-31T10:22:27.792" v="33" actId="47"/>
        <pc:sldMkLst>
          <pc:docMk/>
          <pc:sldMk cId="3586928416" sldId="2127"/>
        </pc:sldMkLst>
      </pc:sldChg>
      <pc:sldChg chg="del">
        <pc:chgData name="Aude Alario" userId="89ebcabbf4aa8d85" providerId="LiveId" clId="{B1B964C2-A07B-4735-B1D7-CAEB354ECB7D}" dt="2023-01-31T10:22:27.852" v="34" actId="47"/>
        <pc:sldMkLst>
          <pc:docMk/>
          <pc:sldMk cId="2146598707" sldId="2128"/>
        </pc:sldMkLst>
      </pc:sldChg>
      <pc:sldChg chg="del">
        <pc:chgData name="Aude Alario" userId="89ebcabbf4aa8d85" providerId="LiveId" clId="{B1B964C2-A07B-4735-B1D7-CAEB354ECB7D}" dt="2023-01-31T10:21:57.958" v="10" actId="47"/>
        <pc:sldMkLst>
          <pc:docMk/>
          <pc:sldMk cId="956200791" sldId="2129"/>
        </pc:sldMkLst>
      </pc:sldChg>
    </pc:docChg>
  </pc:docChgLst>
  <pc:docChgLst>
    <pc:chgData name="Aude Alario" userId="89ebcabbf4aa8d85" providerId="LiveId" clId="{E77D99B6-C42B-4C9A-A49C-70C0936D79C0}"/>
    <pc:docChg chg="undo custSel addSld delSld modSld sldOrd">
      <pc:chgData name="Aude Alario" userId="89ebcabbf4aa8d85" providerId="LiveId" clId="{E77D99B6-C42B-4C9A-A49C-70C0936D79C0}" dt="2023-03-09T08:49:29.770" v="314"/>
      <pc:docMkLst>
        <pc:docMk/>
      </pc:docMkLst>
      <pc:sldChg chg="del">
        <pc:chgData name="Aude Alario" userId="89ebcabbf4aa8d85" providerId="LiveId" clId="{E77D99B6-C42B-4C9A-A49C-70C0936D79C0}" dt="2023-03-08T14:22:01.114" v="147" actId="47"/>
        <pc:sldMkLst>
          <pc:docMk/>
          <pc:sldMk cId="3046966965" sldId="2078"/>
        </pc:sldMkLst>
      </pc:sldChg>
      <pc:sldChg chg="del">
        <pc:chgData name="Aude Alario" userId="89ebcabbf4aa8d85" providerId="LiveId" clId="{E77D99B6-C42B-4C9A-A49C-70C0936D79C0}" dt="2023-03-08T14:22:01.555" v="148" actId="47"/>
        <pc:sldMkLst>
          <pc:docMk/>
          <pc:sldMk cId="3466506842" sldId="2093"/>
        </pc:sldMkLst>
      </pc:sldChg>
      <pc:sldChg chg="addSp delSp modSp add del mod">
        <pc:chgData name="Aude Alario" userId="89ebcabbf4aa8d85" providerId="LiveId" clId="{E77D99B6-C42B-4C9A-A49C-70C0936D79C0}" dt="2023-03-08T14:59:01.768" v="175" actId="47"/>
        <pc:sldMkLst>
          <pc:docMk/>
          <pc:sldMk cId="3848437815" sldId="2099"/>
        </pc:sldMkLst>
        <pc:picChg chg="del">
          <ac:chgData name="Aude Alario" userId="89ebcabbf4aa8d85" providerId="LiveId" clId="{E77D99B6-C42B-4C9A-A49C-70C0936D79C0}" dt="2023-03-08T14:22:36.091" v="167" actId="478"/>
          <ac:picMkLst>
            <pc:docMk/>
            <pc:sldMk cId="3848437815" sldId="2099"/>
            <ac:picMk id="3" creationId="{6A0C66D2-69A6-A35C-FDCA-FC85A5E0FBCE}"/>
          </ac:picMkLst>
        </pc:picChg>
        <pc:picChg chg="add del mod">
          <ac:chgData name="Aude Alario" userId="89ebcabbf4aa8d85" providerId="LiveId" clId="{E77D99B6-C42B-4C9A-A49C-70C0936D79C0}" dt="2023-03-08T14:58:59.454" v="174" actId="478"/>
          <ac:picMkLst>
            <pc:docMk/>
            <pc:sldMk cId="3848437815" sldId="2099"/>
            <ac:picMk id="4" creationId="{6B135743-2418-4A51-300D-1A030953460D}"/>
          </ac:picMkLst>
        </pc:picChg>
      </pc:sldChg>
      <pc:sldChg chg="ord">
        <pc:chgData name="Aude Alario" userId="89ebcabbf4aa8d85" providerId="LiveId" clId="{E77D99B6-C42B-4C9A-A49C-70C0936D79C0}" dt="2023-03-08T19:08:15.266" v="249"/>
        <pc:sldMkLst>
          <pc:docMk/>
          <pc:sldMk cId="3415863392" sldId="2130"/>
        </pc:sldMkLst>
      </pc:sldChg>
      <pc:sldChg chg="addSp modSp mod">
        <pc:chgData name="Aude Alario" userId="89ebcabbf4aa8d85" providerId="LiveId" clId="{E77D99B6-C42B-4C9A-A49C-70C0936D79C0}" dt="2023-03-08T15:45:25.728" v="243" actId="1076"/>
        <pc:sldMkLst>
          <pc:docMk/>
          <pc:sldMk cId="3751628571" sldId="2137"/>
        </pc:sldMkLst>
        <pc:picChg chg="add mod">
          <ac:chgData name="Aude Alario" userId="89ebcabbf4aa8d85" providerId="LiveId" clId="{E77D99B6-C42B-4C9A-A49C-70C0936D79C0}" dt="2023-03-08T15:45:12.481" v="238" actId="1035"/>
          <ac:picMkLst>
            <pc:docMk/>
            <pc:sldMk cId="3751628571" sldId="2137"/>
            <ac:picMk id="2" creationId="{6CF4EF4A-2B05-494E-B48A-721543234290}"/>
          </ac:picMkLst>
        </pc:picChg>
        <pc:picChg chg="mod">
          <ac:chgData name="Aude Alario" userId="89ebcabbf4aa8d85" providerId="LiveId" clId="{E77D99B6-C42B-4C9A-A49C-70C0936D79C0}" dt="2023-03-08T15:45:25.728" v="243" actId="1076"/>
          <ac:picMkLst>
            <pc:docMk/>
            <pc:sldMk cId="3751628571" sldId="2137"/>
            <ac:picMk id="3" creationId="{376BFBFA-2029-68A2-E26A-5846C4F88F60}"/>
          </ac:picMkLst>
        </pc:picChg>
        <pc:picChg chg="add mod">
          <ac:chgData name="Aude Alario" userId="89ebcabbf4aa8d85" providerId="LiveId" clId="{E77D99B6-C42B-4C9A-A49C-70C0936D79C0}" dt="2023-03-08T15:45:17.711" v="240" actId="1076"/>
          <ac:picMkLst>
            <pc:docMk/>
            <pc:sldMk cId="3751628571" sldId="2137"/>
            <ac:picMk id="4" creationId="{D5A5F399-EB3C-9ABE-DF93-1DAB476934D3}"/>
          </ac:picMkLst>
        </pc:picChg>
        <pc:picChg chg="add mod">
          <ac:chgData name="Aude Alario" userId="89ebcabbf4aa8d85" providerId="LiveId" clId="{E77D99B6-C42B-4C9A-A49C-70C0936D79C0}" dt="2023-03-08T15:45:14.503" v="239" actId="1076"/>
          <ac:picMkLst>
            <pc:docMk/>
            <pc:sldMk cId="3751628571" sldId="2137"/>
            <ac:picMk id="6" creationId="{F6C91D69-3041-F561-5174-0A8270911C24}"/>
          </ac:picMkLst>
        </pc:picChg>
        <pc:picChg chg="mod">
          <ac:chgData name="Aude Alario" userId="89ebcabbf4aa8d85" providerId="LiveId" clId="{E77D99B6-C42B-4C9A-A49C-70C0936D79C0}" dt="2023-03-08T15:45:23.300" v="242" actId="1076"/>
          <ac:picMkLst>
            <pc:docMk/>
            <pc:sldMk cId="3751628571" sldId="2137"/>
            <ac:picMk id="7" creationId="{70009A84-2E05-170B-353A-9D5F654B9BB6}"/>
          </ac:picMkLst>
        </pc:picChg>
        <pc:picChg chg="mod">
          <ac:chgData name="Aude Alario" userId="89ebcabbf4aa8d85" providerId="LiveId" clId="{E77D99B6-C42B-4C9A-A49C-70C0936D79C0}" dt="2023-03-08T15:45:20.245" v="241" actId="1076"/>
          <ac:picMkLst>
            <pc:docMk/>
            <pc:sldMk cId="3751628571" sldId="2137"/>
            <ac:picMk id="9" creationId="{35108F2D-CA7F-D163-F812-1E06BE888713}"/>
          </ac:picMkLst>
        </pc:picChg>
      </pc:sldChg>
      <pc:sldChg chg="addSp delSp modSp mod">
        <pc:chgData name="Aude Alario" userId="89ebcabbf4aa8d85" providerId="LiveId" clId="{E77D99B6-C42B-4C9A-A49C-70C0936D79C0}" dt="2023-03-09T08:49:29.770" v="314"/>
        <pc:sldMkLst>
          <pc:docMk/>
          <pc:sldMk cId="3753428093" sldId="2138"/>
        </pc:sldMkLst>
        <pc:spChg chg="add del mod">
          <ac:chgData name="Aude Alario" userId="89ebcabbf4aa8d85" providerId="LiveId" clId="{E77D99B6-C42B-4C9A-A49C-70C0936D79C0}" dt="2023-03-08T19:08:02.507" v="246" actId="478"/>
          <ac:spMkLst>
            <pc:docMk/>
            <pc:sldMk cId="3753428093" sldId="2138"/>
            <ac:spMk id="2" creationId="{9B504C7F-08AD-5BAD-5639-A6B3D11DAA9C}"/>
          </ac:spMkLst>
        </pc:spChg>
        <pc:picChg chg="add del mod ord">
          <ac:chgData name="Aude Alario" userId="89ebcabbf4aa8d85" providerId="LiveId" clId="{E77D99B6-C42B-4C9A-A49C-70C0936D79C0}" dt="2023-03-08T19:08:01.226" v="244" actId="478"/>
          <ac:picMkLst>
            <pc:docMk/>
            <pc:sldMk cId="3753428093" sldId="2138"/>
            <ac:picMk id="4" creationId="{75718DAB-4621-8453-C580-A9909A7272E5}"/>
          </ac:picMkLst>
        </pc:picChg>
        <pc:picChg chg="add mod">
          <ac:chgData name="Aude Alario" userId="89ebcabbf4aa8d85" providerId="LiveId" clId="{E77D99B6-C42B-4C9A-A49C-70C0936D79C0}" dt="2023-03-09T08:49:29.770" v="314"/>
          <ac:picMkLst>
            <pc:docMk/>
            <pc:sldMk cId="3753428093" sldId="2138"/>
            <ac:picMk id="6" creationId="{67E7B91B-1A8D-8058-019C-E0366E3F554E}"/>
          </ac:picMkLst>
        </pc:picChg>
        <pc:picChg chg="del">
          <ac:chgData name="Aude Alario" userId="89ebcabbf4aa8d85" providerId="LiveId" clId="{E77D99B6-C42B-4C9A-A49C-70C0936D79C0}" dt="2023-03-08T14:22:40.467" v="169" actId="478"/>
          <ac:picMkLst>
            <pc:docMk/>
            <pc:sldMk cId="3753428093" sldId="2138"/>
            <ac:picMk id="7" creationId="{3E7C66E7-85C9-CB02-63EC-F094F6649F53}"/>
          </ac:picMkLst>
        </pc:picChg>
      </pc:sldChg>
      <pc:sldChg chg="del">
        <pc:chgData name="Aude Alario" userId="89ebcabbf4aa8d85" providerId="LiveId" clId="{E77D99B6-C42B-4C9A-A49C-70C0936D79C0}" dt="2023-03-08T14:22:00.753" v="146" actId="47"/>
        <pc:sldMkLst>
          <pc:docMk/>
          <pc:sldMk cId="2779193740" sldId="2139"/>
        </pc:sldMkLst>
      </pc:sldChg>
      <pc:sldChg chg="addSp delSp modSp mod">
        <pc:chgData name="Aude Alario" userId="89ebcabbf4aa8d85" providerId="LiveId" clId="{E77D99B6-C42B-4C9A-A49C-70C0936D79C0}" dt="2023-03-08T14:58:51.791" v="172"/>
        <pc:sldMkLst>
          <pc:docMk/>
          <pc:sldMk cId="3920111160" sldId="2140"/>
        </pc:sldMkLst>
        <pc:picChg chg="del">
          <ac:chgData name="Aude Alario" userId="89ebcabbf4aa8d85" providerId="LiveId" clId="{E77D99B6-C42B-4C9A-A49C-70C0936D79C0}" dt="2023-03-08T14:22:37.839" v="168" actId="478"/>
          <ac:picMkLst>
            <pc:docMk/>
            <pc:sldMk cId="3920111160" sldId="2140"/>
            <ac:picMk id="3" creationId="{5AA270AE-5647-820E-122A-8CF74015A22D}"/>
          </ac:picMkLst>
        </pc:picChg>
        <pc:picChg chg="add mod">
          <ac:chgData name="Aude Alario" userId="89ebcabbf4aa8d85" providerId="LiveId" clId="{E77D99B6-C42B-4C9A-A49C-70C0936D79C0}" dt="2023-03-08T14:58:51.791" v="172"/>
          <ac:picMkLst>
            <pc:docMk/>
            <pc:sldMk cId="3920111160" sldId="2140"/>
            <ac:picMk id="4" creationId="{6AF6A344-E420-B0BB-B9C4-22A4BEF0151C}"/>
          </ac:picMkLst>
        </pc:picChg>
      </pc:sldChg>
      <pc:sldChg chg="modSp add mod">
        <pc:chgData name="Aude Alario" userId="89ebcabbf4aa8d85" providerId="LiveId" clId="{E77D99B6-C42B-4C9A-A49C-70C0936D79C0}" dt="2023-03-08T14:07:22.128" v="36" actId="20577"/>
        <pc:sldMkLst>
          <pc:docMk/>
          <pc:sldMk cId="878231564" sldId="2142"/>
        </pc:sldMkLst>
        <pc:spChg chg="mod">
          <ac:chgData name="Aude Alario" userId="89ebcabbf4aa8d85" providerId="LiveId" clId="{E77D99B6-C42B-4C9A-A49C-70C0936D79C0}" dt="2023-03-08T14:07:22.128" v="36" actId="20577"/>
          <ac:spMkLst>
            <pc:docMk/>
            <pc:sldMk cId="878231564" sldId="2142"/>
            <ac:spMk id="4" creationId="{3C825AB2-F026-4BEC-A97B-5ECF59442FCD}"/>
          </ac:spMkLst>
        </pc:spChg>
      </pc:sldChg>
      <pc:sldChg chg="addSp delSp modSp add mod ord">
        <pc:chgData name="Aude Alario" userId="89ebcabbf4aa8d85" providerId="LiveId" clId="{E77D99B6-C42B-4C9A-A49C-70C0936D79C0}" dt="2023-03-08T14:21:18.916" v="136" actId="1037"/>
        <pc:sldMkLst>
          <pc:docMk/>
          <pc:sldMk cId="389180554" sldId="2143"/>
        </pc:sldMkLst>
        <pc:spChg chg="add del mod">
          <ac:chgData name="Aude Alario" userId="89ebcabbf4aa8d85" providerId="LiveId" clId="{E77D99B6-C42B-4C9A-A49C-70C0936D79C0}" dt="2023-03-08T14:09:21.990" v="61" actId="478"/>
          <ac:spMkLst>
            <pc:docMk/>
            <pc:sldMk cId="389180554" sldId="2143"/>
            <ac:spMk id="5" creationId="{FD4464B0-8BA8-4C3E-94FF-6EFC35F2AB9C}"/>
          </ac:spMkLst>
        </pc:spChg>
        <pc:picChg chg="del">
          <ac:chgData name="Aude Alario" userId="89ebcabbf4aa8d85" providerId="LiveId" clId="{E77D99B6-C42B-4C9A-A49C-70C0936D79C0}" dt="2023-03-08T14:07:18.914" v="34" actId="478"/>
          <ac:picMkLst>
            <pc:docMk/>
            <pc:sldMk cId="389180554" sldId="2143"/>
            <ac:picMk id="3" creationId="{376BFBFA-2029-68A2-E26A-5846C4F88F60}"/>
          </ac:picMkLst>
        </pc:picChg>
        <pc:picChg chg="add mod">
          <ac:chgData name="Aude Alario" userId="89ebcabbf4aa8d85" providerId="LiveId" clId="{E77D99B6-C42B-4C9A-A49C-70C0936D79C0}" dt="2023-03-08T14:21:18.916" v="136" actId="1037"/>
          <ac:picMkLst>
            <pc:docMk/>
            <pc:sldMk cId="389180554" sldId="2143"/>
            <ac:picMk id="4" creationId="{0DF5CB04-33AB-9EF4-C1DD-B78717C4BAB1}"/>
          </ac:picMkLst>
        </pc:picChg>
        <pc:picChg chg="del">
          <ac:chgData name="Aude Alario" userId="89ebcabbf4aa8d85" providerId="LiveId" clId="{E77D99B6-C42B-4C9A-A49C-70C0936D79C0}" dt="2023-03-08T14:07:17.292" v="33" actId="478"/>
          <ac:picMkLst>
            <pc:docMk/>
            <pc:sldMk cId="389180554" sldId="2143"/>
            <ac:picMk id="7" creationId="{70009A84-2E05-170B-353A-9D5F654B9BB6}"/>
          </ac:picMkLst>
        </pc:picChg>
        <pc:picChg chg="add mod">
          <ac:chgData name="Aude Alario" userId="89ebcabbf4aa8d85" providerId="LiveId" clId="{E77D99B6-C42B-4C9A-A49C-70C0936D79C0}" dt="2023-03-08T14:21:18.916" v="136" actId="1037"/>
          <ac:picMkLst>
            <pc:docMk/>
            <pc:sldMk cId="389180554" sldId="2143"/>
            <ac:picMk id="8" creationId="{DACEE2E1-E0AA-983A-4101-ABE6B5ECDA4D}"/>
          </ac:picMkLst>
        </pc:picChg>
        <pc:picChg chg="del">
          <ac:chgData name="Aude Alario" userId="89ebcabbf4aa8d85" providerId="LiveId" clId="{E77D99B6-C42B-4C9A-A49C-70C0936D79C0}" dt="2023-03-08T14:07:19.548" v="35" actId="478"/>
          <ac:picMkLst>
            <pc:docMk/>
            <pc:sldMk cId="389180554" sldId="2143"/>
            <ac:picMk id="9" creationId="{35108F2D-CA7F-D163-F812-1E06BE888713}"/>
          </ac:picMkLst>
        </pc:picChg>
        <pc:picChg chg="add mod">
          <ac:chgData name="Aude Alario" userId="89ebcabbf4aa8d85" providerId="LiveId" clId="{E77D99B6-C42B-4C9A-A49C-70C0936D79C0}" dt="2023-03-08T14:21:18.916" v="136" actId="1037"/>
          <ac:picMkLst>
            <pc:docMk/>
            <pc:sldMk cId="389180554" sldId="2143"/>
            <ac:picMk id="11" creationId="{DCA0CD75-1C7B-E4DC-9CB4-B3B8DB47DD99}"/>
          </ac:picMkLst>
        </pc:picChg>
        <pc:picChg chg="add mod">
          <ac:chgData name="Aude Alario" userId="89ebcabbf4aa8d85" providerId="LiveId" clId="{E77D99B6-C42B-4C9A-A49C-70C0936D79C0}" dt="2023-03-08T14:21:18.916" v="136" actId="1037"/>
          <ac:picMkLst>
            <pc:docMk/>
            <pc:sldMk cId="389180554" sldId="2143"/>
            <ac:picMk id="13" creationId="{811D5749-EBD4-32E7-B0E2-FD1BB4BF9588}"/>
          </ac:picMkLst>
        </pc:picChg>
        <pc:picChg chg="add mod">
          <ac:chgData name="Aude Alario" userId="89ebcabbf4aa8d85" providerId="LiveId" clId="{E77D99B6-C42B-4C9A-A49C-70C0936D79C0}" dt="2023-03-08T14:21:03.629" v="124" actId="1076"/>
          <ac:picMkLst>
            <pc:docMk/>
            <pc:sldMk cId="389180554" sldId="2143"/>
            <ac:picMk id="15" creationId="{253DD849-FD30-27F0-8C06-1D05F1CA1525}"/>
          </ac:picMkLst>
        </pc:picChg>
        <pc:picChg chg="add mod">
          <ac:chgData name="Aude Alario" userId="89ebcabbf4aa8d85" providerId="LiveId" clId="{E77D99B6-C42B-4C9A-A49C-70C0936D79C0}" dt="2023-03-08T14:13:19.047" v="112" actId="1076"/>
          <ac:picMkLst>
            <pc:docMk/>
            <pc:sldMk cId="389180554" sldId="2143"/>
            <ac:picMk id="17" creationId="{DADC1B9A-DC32-7A5E-05AB-33FACBCEA303}"/>
          </ac:picMkLst>
        </pc:picChg>
        <pc:picChg chg="add del mod">
          <ac:chgData name="Aude Alario" userId="89ebcabbf4aa8d85" providerId="LiveId" clId="{E77D99B6-C42B-4C9A-A49C-70C0936D79C0}" dt="2023-03-08T14:21:04.543" v="125" actId="1038"/>
          <ac:picMkLst>
            <pc:docMk/>
            <pc:sldMk cId="389180554" sldId="2143"/>
            <ac:picMk id="19" creationId="{589F0355-C0F7-30C8-76E1-14886917EB06}"/>
          </ac:picMkLst>
        </pc:picChg>
      </pc:sldChg>
      <pc:sldChg chg="addSp modSp add mod">
        <pc:chgData name="Aude Alario" userId="89ebcabbf4aa8d85" providerId="LiveId" clId="{E77D99B6-C42B-4C9A-A49C-70C0936D79C0}" dt="2023-03-08T14:10:13.937" v="75" actId="1076"/>
        <pc:sldMkLst>
          <pc:docMk/>
          <pc:sldMk cId="440698767" sldId="2144"/>
        </pc:sldMkLst>
        <pc:picChg chg="add mod">
          <ac:chgData name="Aude Alario" userId="89ebcabbf4aa8d85" providerId="LiveId" clId="{E77D99B6-C42B-4C9A-A49C-70C0936D79C0}" dt="2023-03-08T14:10:13.937" v="75" actId="1076"/>
          <ac:picMkLst>
            <pc:docMk/>
            <pc:sldMk cId="440698767" sldId="2144"/>
            <ac:picMk id="2" creationId="{0FBB2973-AA11-AF1B-E300-D426D75DBAA2}"/>
          </ac:picMkLst>
        </pc:picChg>
      </pc:sldChg>
      <pc:sldChg chg="addSp modSp add mod">
        <pc:chgData name="Aude Alario" userId="89ebcabbf4aa8d85" providerId="LiveId" clId="{E77D99B6-C42B-4C9A-A49C-70C0936D79C0}" dt="2023-03-08T14:10:27.905" v="79" actId="1076"/>
        <pc:sldMkLst>
          <pc:docMk/>
          <pc:sldMk cId="3226421455" sldId="2145"/>
        </pc:sldMkLst>
        <pc:picChg chg="add mod">
          <ac:chgData name="Aude Alario" userId="89ebcabbf4aa8d85" providerId="LiveId" clId="{E77D99B6-C42B-4C9A-A49C-70C0936D79C0}" dt="2023-03-08T14:10:27.905" v="79" actId="1076"/>
          <ac:picMkLst>
            <pc:docMk/>
            <pc:sldMk cId="3226421455" sldId="2145"/>
            <ac:picMk id="2" creationId="{CDB72C14-7132-B1DC-5611-2B38341D2737}"/>
          </ac:picMkLst>
        </pc:picChg>
      </pc:sldChg>
      <pc:sldChg chg="addSp modSp add mod">
        <pc:chgData name="Aude Alario" userId="89ebcabbf4aa8d85" providerId="LiveId" clId="{E77D99B6-C42B-4C9A-A49C-70C0936D79C0}" dt="2023-03-08T14:10:41.923" v="83" actId="1076"/>
        <pc:sldMkLst>
          <pc:docMk/>
          <pc:sldMk cId="973988025" sldId="2146"/>
        </pc:sldMkLst>
        <pc:picChg chg="add mod">
          <ac:chgData name="Aude Alario" userId="89ebcabbf4aa8d85" providerId="LiveId" clId="{E77D99B6-C42B-4C9A-A49C-70C0936D79C0}" dt="2023-03-08T14:10:41.923" v="83" actId="1076"/>
          <ac:picMkLst>
            <pc:docMk/>
            <pc:sldMk cId="973988025" sldId="2146"/>
            <ac:picMk id="2" creationId="{5C274C63-1A00-AC53-844C-9790E3FB0DBB}"/>
          </ac:picMkLst>
        </pc:picChg>
      </pc:sldChg>
      <pc:sldChg chg="addSp modSp add mod">
        <pc:chgData name="Aude Alario" userId="89ebcabbf4aa8d85" providerId="LiveId" clId="{E77D99B6-C42B-4C9A-A49C-70C0936D79C0}" dt="2023-03-08T14:10:55.860" v="87" actId="1076"/>
        <pc:sldMkLst>
          <pc:docMk/>
          <pc:sldMk cId="2121683839" sldId="2147"/>
        </pc:sldMkLst>
        <pc:picChg chg="add mod">
          <ac:chgData name="Aude Alario" userId="89ebcabbf4aa8d85" providerId="LiveId" clId="{E77D99B6-C42B-4C9A-A49C-70C0936D79C0}" dt="2023-03-08T14:10:55.860" v="87" actId="1076"/>
          <ac:picMkLst>
            <pc:docMk/>
            <pc:sldMk cId="2121683839" sldId="2147"/>
            <ac:picMk id="2" creationId="{DD68535D-F608-5EDE-3E2E-74A88F8A2938}"/>
          </ac:picMkLst>
        </pc:picChg>
      </pc:sldChg>
      <pc:sldChg chg="addSp delSp modSp add mod">
        <pc:chgData name="Aude Alario" userId="89ebcabbf4aa8d85" providerId="LiveId" clId="{E77D99B6-C42B-4C9A-A49C-70C0936D79C0}" dt="2023-03-08T14:11:23.947" v="97" actId="1076"/>
        <pc:sldMkLst>
          <pc:docMk/>
          <pc:sldMk cId="1298103529" sldId="2148"/>
        </pc:sldMkLst>
        <pc:picChg chg="del">
          <ac:chgData name="Aude Alario" userId="89ebcabbf4aa8d85" providerId="LiveId" clId="{E77D99B6-C42B-4C9A-A49C-70C0936D79C0}" dt="2023-03-08T14:10:59.177" v="89" actId="478"/>
          <ac:picMkLst>
            <pc:docMk/>
            <pc:sldMk cId="1298103529" sldId="2148"/>
            <ac:picMk id="2" creationId="{DD68535D-F608-5EDE-3E2E-74A88F8A2938}"/>
          </ac:picMkLst>
        </pc:picChg>
        <pc:picChg chg="add mod">
          <ac:chgData name="Aude Alario" userId="89ebcabbf4aa8d85" providerId="LiveId" clId="{E77D99B6-C42B-4C9A-A49C-70C0936D79C0}" dt="2023-03-08T14:11:23.947" v="97" actId="1076"/>
          <ac:picMkLst>
            <pc:docMk/>
            <pc:sldMk cId="1298103529" sldId="2148"/>
            <ac:picMk id="3" creationId="{1712CAD1-E103-47C7-CB13-1F0E90A8DBFD}"/>
          </ac:picMkLst>
        </pc:picChg>
      </pc:sldChg>
      <pc:sldChg chg="add del">
        <pc:chgData name="Aude Alario" userId="89ebcabbf4aa8d85" providerId="LiveId" clId="{E77D99B6-C42B-4C9A-A49C-70C0936D79C0}" dt="2023-03-08T14:11:03.170" v="91"/>
        <pc:sldMkLst>
          <pc:docMk/>
          <pc:sldMk cId="677671398" sldId="2149"/>
        </pc:sldMkLst>
      </pc:sldChg>
      <pc:sldChg chg="addSp modSp add mod">
        <pc:chgData name="Aude Alario" userId="89ebcabbf4aa8d85" providerId="LiveId" clId="{E77D99B6-C42B-4C9A-A49C-70C0936D79C0}" dt="2023-03-08T14:11:40.592" v="101" actId="1076"/>
        <pc:sldMkLst>
          <pc:docMk/>
          <pc:sldMk cId="2850815411" sldId="2149"/>
        </pc:sldMkLst>
        <pc:picChg chg="add mod">
          <ac:chgData name="Aude Alario" userId="89ebcabbf4aa8d85" providerId="LiveId" clId="{E77D99B6-C42B-4C9A-A49C-70C0936D79C0}" dt="2023-03-08T14:11:40.592" v="101" actId="1076"/>
          <ac:picMkLst>
            <pc:docMk/>
            <pc:sldMk cId="2850815411" sldId="2149"/>
            <ac:picMk id="2" creationId="{5D0AF9F2-058F-B9F7-F17A-BF166A76B17E}"/>
          </ac:picMkLst>
        </pc:picChg>
      </pc:sldChg>
      <pc:sldChg chg="addSp modSp add mod">
        <pc:chgData name="Aude Alario" userId="89ebcabbf4aa8d85" providerId="LiveId" clId="{E77D99B6-C42B-4C9A-A49C-70C0936D79C0}" dt="2023-03-08T14:11:54.240" v="105" actId="1076"/>
        <pc:sldMkLst>
          <pc:docMk/>
          <pc:sldMk cId="1791134516" sldId="2150"/>
        </pc:sldMkLst>
        <pc:picChg chg="add mod">
          <ac:chgData name="Aude Alario" userId="89ebcabbf4aa8d85" providerId="LiveId" clId="{E77D99B6-C42B-4C9A-A49C-70C0936D79C0}" dt="2023-03-08T14:11:54.240" v="105" actId="1076"/>
          <ac:picMkLst>
            <pc:docMk/>
            <pc:sldMk cId="1791134516" sldId="2150"/>
            <ac:picMk id="2" creationId="{16D5A792-74D3-FC07-AE67-5CCEC30F1318}"/>
          </ac:picMkLst>
        </pc:picChg>
      </pc:sldChg>
      <pc:sldChg chg="addSp delSp modSp add mod">
        <pc:chgData name="Aude Alario" userId="89ebcabbf4aa8d85" providerId="LiveId" clId="{E77D99B6-C42B-4C9A-A49C-70C0936D79C0}" dt="2023-03-08T15:41:10.100" v="178" actId="962"/>
        <pc:sldMkLst>
          <pc:docMk/>
          <pc:sldMk cId="2274155004" sldId="2151"/>
        </pc:sldMkLst>
        <pc:picChg chg="add mod">
          <ac:chgData name="Aude Alario" userId="89ebcabbf4aa8d85" providerId="LiveId" clId="{E77D99B6-C42B-4C9A-A49C-70C0936D79C0}" dt="2023-03-08T15:41:10.100" v="178" actId="962"/>
          <ac:picMkLst>
            <pc:docMk/>
            <pc:sldMk cId="2274155004" sldId="2151"/>
            <ac:picMk id="3" creationId="{50981685-05CE-9315-6B85-48ECA19B677E}"/>
          </ac:picMkLst>
        </pc:picChg>
        <pc:picChg chg="del">
          <ac:chgData name="Aude Alario" userId="89ebcabbf4aa8d85" providerId="LiveId" clId="{E77D99B6-C42B-4C9A-A49C-70C0936D79C0}" dt="2023-03-08T14:21:35.524" v="138" actId="478"/>
          <ac:picMkLst>
            <pc:docMk/>
            <pc:sldMk cId="2274155004" sldId="2151"/>
            <ac:picMk id="4" creationId="{6EE4DF20-AB02-8A04-B4BC-3F6AF9F39289}"/>
          </ac:picMkLst>
        </pc:picChg>
      </pc:sldChg>
      <pc:sldChg chg="addSp modSp add mod">
        <pc:chgData name="Aude Alario" userId="89ebcabbf4aa8d85" providerId="LiveId" clId="{E77D99B6-C42B-4C9A-A49C-70C0936D79C0}" dt="2023-03-08T15:41:21.388" v="181" actId="962"/>
        <pc:sldMkLst>
          <pc:docMk/>
          <pc:sldMk cId="786798131" sldId="2152"/>
        </pc:sldMkLst>
        <pc:picChg chg="add mod">
          <ac:chgData name="Aude Alario" userId="89ebcabbf4aa8d85" providerId="LiveId" clId="{E77D99B6-C42B-4C9A-A49C-70C0936D79C0}" dt="2023-03-08T15:41:21.388" v="181" actId="962"/>
          <ac:picMkLst>
            <pc:docMk/>
            <pc:sldMk cId="786798131" sldId="2152"/>
            <ac:picMk id="3" creationId="{8563F407-6755-DE43-39E2-CEF4564257A8}"/>
          </ac:picMkLst>
        </pc:picChg>
      </pc:sldChg>
      <pc:sldChg chg="addSp modSp add">
        <pc:chgData name="Aude Alario" userId="89ebcabbf4aa8d85" providerId="LiveId" clId="{E77D99B6-C42B-4C9A-A49C-70C0936D79C0}" dt="2023-03-08T15:41:34.665" v="186"/>
        <pc:sldMkLst>
          <pc:docMk/>
          <pc:sldMk cId="4230648966" sldId="2153"/>
        </pc:sldMkLst>
        <pc:picChg chg="add mod">
          <ac:chgData name="Aude Alario" userId="89ebcabbf4aa8d85" providerId="LiveId" clId="{E77D99B6-C42B-4C9A-A49C-70C0936D79C0}" dt="2023-03-08T15:41:34.665" v="186"/>
          <ac:picMkLst>
            <pc:docMk/>
            <pc:sldMk cId="4230648966" sldId="2153"/>
            <ac:picMk id="3" creationId="{C25BC01F-B5F0-5711-77C8-C5BAF92A9CB3}"/>
          </ac:picMkLst>
        </pc:picChg>
      </pc:sldChg>
      <pc:sldChg chg="addSp modSp add mod">
        <pc:chgData name="Aude Alario" userId="89ebcabbf4aa8d85" providerId="LiveId" clId="{E77D99B6-C42B-4C9A-A49C-70C0936D79C0}" dt="2023-03-08T15:41:26.115" v="183" actId="27614"/>
        <pc:sldMkLst>
          <pc:docMk/>
          <pc:sldMk cId="3967567358" sldId="2154"/>
        </pc:sldMkLst>
        <pc:picChg chg="add mod">
          <ac:chgData name="Aude Alario" userId="89ebcabbf4aa8d85" providerId="LiveId" clId="{E77D99B6-C42B-4C9A-A49C-70C0936D79C0}" dt="2023-03-08T15:41:26.115" v="183" actId="27614"/>
          <ac:picMkLst>
            <pc:docMk/>
            <pc:sldMk cId="3967567358" sldId="2154"/>
            <ac:picMk id="3" creationId="{0857B8D3-B246-2317-EDD5-DBAF2B38DF53}"/>
          </ac:picMkLst>
        </pc:picChg>
      </pc:sldChg>
      <pc:sldChg chg="addSp modSp add">
        <pc:chgData name="Aude Alario" userId="89ebcabbf4aa8d85" providerId="LiveId" clId="{E77D99B6-C42B-4C9A-A49C-70C0936D79C0}" dt="2023-03-08T15:41:31.512" v="185"/>
        <pc:sldMkLst>
          <pc:docMk/>
          <pc:sldMk cId="1475088825" sldId="2155"/>
        </pc:sldMkLst>
        <pc:picChg chg="add mod">
          <ac:chgData name="Aude Alario" userId="89ebcabbf4aa8d85" providerId="LiveId" clId="{E77D99B6-C42B-4C9A-A49C-70C0936D79C0}" dt="2023-03-08T15:41:31.512" v="185"/>
          <ac:picMkLst>
            <pc:docMk/>
            <pc:sldMk cId="1475088825" sldId="2155"/>
            <ac:picMk id="3" creationId="{9179B9A0-DC9D-C60D-F011-65AE65F677AF}"/>
          </ac:picMkLst>
        </pc:picChg>
      </pc:sldChg>
      <pc:sldChg chg="addSp delSp modSp add mod">
        <pc:chgData name="Aude Alario" userId="89ebcabbf4aa8d85" providerId="LiveId" clId="{E77D99B6-C42B-4C9A-A49C-70C0936D79C0}" dt="2023-03-08T15:41:53.478" v="191" actId="962"/>
        <pc:sldMkLst>
          <pc:docMk/>
          <pc:sldMk cId="3499151480" sldId="2156"/>
        </pc:sldMkLst>
        <pc:picChg chg="del">
          <ac:chgData name="Aude Alario" userId="89ebcabbf4aa8d85" providerId="LiveId" clId="{E77D99B6-C42B-4C9A-A49C-70C0936D79C0}" dt="2023-03-08T15:41:49.914" v="188" actId="478"/>
          <ac:picMkLst>
            <pc:docMk/>
            <pc:sldMk cId="3499151480" sldId="2156"/>
            <ac:picMk id="3" creationId="{50981685-05CE-9315-6B85-48ECA19B677E}"/>
          </ac:picMkLst>
        </pc:picChg>
        <pc:picChg chg="add mod">
          <ac:chgData name="Aude Alario" userId="89ebcabbf4aa8d85" providerId="LiveId" clId="{E77D99B6-C42B-4C9A-A49C-70C0936D79C0}" dt="2023-03-08T15:41:53.478" v="191" actId="962"/>
          <ac:picMkLst>
            <pc:docMk/>
            <pc:sldMk cId="3499151480" sldId="2156"/>
            <ac:picMk id="4" creationId="{332EB76B-072F-FA80-85F3-5684E0D10BA2}"/>
          </ac:picMkLst>
        </pc:picChg>
      </pc:sldChg>
      <pc:sldChg chg="addSp delSp modSp add mod">
        <pc:chgData name="Aude Alario" userId="89ebcabbf4aa8d85" providerId="LiveId" clId="{E77D99B6-C42B-4C9A-A49C-70C0936D79C0}" dt="2023-03-09T08:39:43.728" v="311" actId="1035"/>
        <pc:sldMkLst>
          <pc:docMk/>
          <pc:sldMk cId="479162831" sldId="2157"/>
        </pc:sldMkLst>
        <pc:picChg chg="add mod">
          <ac:chgData name="Aude Alario" userId="89ebcabbf4aa8d85" providerId="LiveId" clId="{E77D99B6-C42B-4C9A-A49C-70C0936D79C0}" dt="2023-03-09T08:39:43.728" v="311" actId="1035"/>
          <ac:picMkLst>
            <pc:docMk/>
            <pc:sldMk cId="479162831" sldId="2157"/>
            <ac:picMk id="3" creationId="{F07EDD8C-9B47-173A-4E07-3415B43DF145}"/>
          </ac:picMkLst>
        </pc:picChg>
        <pc:picChg chg="add mod">
          <ac:chgData name="Aude Alario" userId="89ebcabbf4aa8d85" providerId="LiveId" clId="{E77D99B6-C42B-4C9A-A49C-70C0936D79C0}" dt="2023-03-09T08:39:43.728" v="311" actId="1035"/>
          <ac:picMkLst>
            <pc:docMk/>
            <pc:sldMk cId="479162831" sldId="2157"/>
            <ac:picMk id="6" creationId="{F894C3D3-7F38-00D9-C106-4D48B9E96255}"/>
          </ac:picMkLst>
        </pc:picChg>
        <pc:picChg chg="add del mod">
          <ac:chgData name="Aude Alario" userId="89ebcabbf4aa8d85" providerId="LiveId" clId="{E77D99B6-C42B-4C9A-A49C-70C0936D79C0}" dt="2023-03-09T08:39:29.188" v="260" actId="478"/>
          <ac:picMkLst>
            <pc:docMk/>
            <pc:sldMk cId="479162831" sldId="2157"/>
            <ac:picMk id="8" creationId="{D87F7395-2A06-3A5F-222C-A1BD764AB336}"/>
          </ac:picMkLst>
        </pc:picChg>
      </pc:sldChg>
      <pc:sldChg chg="add del">
        <pc:chgData name="Aude Alario" userId="89ebcabbf4aa8d85" providerId="LiveId" clId="{E77D99B6-C42B-4C9A-A49C-70C0936D79C0}" dt="2023-03-09T08:49:24.779" v="313"/>
        <pc:sldMkLst>
          <pc:docMk/>
          <pc:sldMk cId="3303752934" sldId="2188"/>
        </pc:sldMkLst>
      </pc:sldChg>
    </pc:docChg>
  </pc:docChgLst>
  <pc:docChgLst>
    <pc:chgData name="Bérengère de Germiny" userId="19d4f272-f616-4b2b-a134-fb35725a2de1" providerId="ADAL" clId="{3119070D-C989-48CF-BDCD-95C0A8B006D0}"/>
    <pc:docChg chg="undo custSel addSld delSld modSld sldOrd">
      <pc:chgData name="Bérengère de Germiny" userId="19d4f272-f616-4b2b-a134-fb35725a2de1" providerId="ADAL" clId="{3119070D-C989-48CF-BDCD-95C0A8B006D0}" dt="2023-03-08T13:37:11.852" v="164" actId="47"/>
      <pc:docMkLst>
        <pc:docMk/>
      </pc:docMkLst>
      <pc:sldChg chg="delSp modSp del mod">
        <pc:chgData name="Bérengère de Germiny" userId="19d4f272-f616-4b2b-a134-fb35725a2de1" providerId="ADAL" clId="{3119070D-C989-48CF-BDCD-95C0A8B006D0}" dt="2023-03-08T13:32:49.084" v="138" actId="47"/>
        <pc:sldMkLst>
          <pc:docMk/>
          <pc:sldMk cId="1932529969" sldId="1880"/>
        </pc:sldMkLst>
        <pc:spChg chg="mod">
          <ac:chgData name="Bérengère de Germiny" userId="19d4f272-f616-4b2b-a134-fb35725a2de1" providerId="ADAL" clId="{3119070D-C989-48CF-BDCD-95C0A8B006D0}" dt="2023-03-08T13:32:28.199" v="135" actId="20577"/>
          <ac:spMkLst>
            <pc:docMk/>
            <pc:sldMk cId="1932529969" sldId="1880"/>
            <ac:spMk id="2" creationId="{74D9A3A2-76D9-4BDD-BFE3-2B0B1911705C}"/>
          </ac:spMkLst>
        </pc:spChg>
        <pc:spChg chg="del">
          <ac:chgData name="Bérengère de Germiny" userId="19d4f272-f616-4b2b-a134-fb35725a2de1" providerId="ADAL" clId="{3119070D-C989-48CF-BDCD-95C0A8B006D0}" dt="2023-03-08T13:32:31.062" v="137" actId="478"/>
          <ac:spMkLst>
            <pc:docMk/>
            <pc:sldMk cId="1932529969" sldId="1880"/>
            <ac:spMk id="3" creationId="{784716C6-AC83-480B-926B-CC492958C372}"/>
          </ac:spMkLst>
        </pc:spChg>
        <pc:picChg chg="del">
          <ac:chgData name="Bérengère de Germiny" userId="19d4f272-f616-4b2b-a134-fb35725a2de1" providerId="ADAL" clId="{3119070D-C989-48CF-BDCD-95C0A8B006D0}" dt="2023-03-08T13:32:29.673" v="136" actId="478"/>
          <ac:picMkLst>
            <pc:docMk/>
            <pc:sldMk cId="1932529969" sldId="1880"/>
            <ac:picMk id="6" creationId="{AEC166CB-224A-98D7-7856-36347D12C331}"/>
          </ac:picMkLst>
        </pc:picChg>
      </pc:sldChg>
      <pc:sldChg chg="addSp delSp mod ord">
        <pc:chgData name="Bérengère de Germiny" userId="19d4f272-f616-4b2b-a134-fb35725a2de1" providerId="ADAL" clId="{3119070D-C989-48CF-BDCD-95C0A8B006D0}" dt="2023-03-08T13:33:30.975" v="142" actId="22"/>
        <pc:sldMkLst>
          <pc:docMk/>
          <pc:sldMk cId="2241325944" sldId="1995"/>
        </pc:sldMkLst>
        <pc:spChg chg="del">
          <ac:chgData name="Bérengère de Germiny" userId="19d4f272-f616-4b2b-a134-fb35725a2de1" providerId="ADAL" clId="{3119070D-C989-48CF-BDCD-95C0A8B006D0}" dt="2023-03-07T13:04:09.188" v="16" actId="478"/>
          <ac:spMkLst>
            <pc:docMk/>
            <pc:sldMk cId="2241325944" sldId="1995"/>
            <ac:spMk id="2" creationId="{3B954AFE-142F-423B-C481-B93B9C5AAC18}"/>
          </ac:spMkLst>
        </pc:spChg>
        <pc:picChg chg="add">
          <ac:chgData name="Bérengère de Germiny" userId="19d4f272-f616-4b2b-a134-fb35725a2de1" providerId="ADAL" clId="{3119070D-C989-48CF-BDCD-95C0A8B006D0}" dt="2023-03-08T13:33:30.975" v="142" actId="22"/>
          <ac:picMkLst>
            <pc:docMk/>
            <pc:sldMk cId="2241325944" sldId="1995"/>
            <ac:picMk id="3" creationId="{F72C1940-9DEA-D552-F3B4-293D642DB048}"/>
          </ac:picMkLst>
        </pc:picChg>
        <pc:picChg chg="add del">
          <ac:chgData name="Bérengère de Germiny" userId="19d4f272-f616-4b2b-a134-fb35725a2de1" providerId="ADAL" clId="{3119070D-C989-48CF-BDCD-95C0A8B006D0}" dt="2023-03-08T13:33:26.096" v="141" actId="478"/>
          <ac:picMkLst>
            <pc:docMk/>
            <pc:sldMk cId="2241325944" sldId="1995"/>
            <ac:picMk id="4" creationId="{3A381B07-2976-0AFC-7346-3AD17604B16E}"/>
          </ac:picMkLst>
        </pc:picChg>
      </pc:sldChg>
      <pc:sldChg chg="delSp del mod">
        <pc:chgData name="Bérengère de Germiny" userId="19d4f272-f616-4b2b-a134-fb35725a2de1" providerId="ADAL" clId="{3119070D-C989-48CF-BDCD-95C0A8B006D0}" dt="2023-03-08T13:36:03.260" v="155" actId="47"/>
        <pc:sldMkLst>
          <pc:docMk/>
          <pc:sldMk cId="2469864759" sldId="2016"/>
        </pc:sldMkLst>
        <pc:picChg chg="del">
          <ac:chgData name="Bérengère de Germiny" userId="19d4f272-f616-4b2b-a134-fb35725a2de1" providerId="ADAL" clId="{3119070D-C989-48CF-BDCD-95C0A8B006D0}" dt="2023-03-08T13:35:59.425" v="154" actId="478"/>
          <ac:picMkLst>
            <pc:docMk/>
            <pc:sldMk cId="2469864759" sldId="2016"/>
            <ac:picMk id="4" creationId="{CBD0421C-A54D-5772-4187-BA0BB057F048}"/>
          </ac:picMkLst>
        </pc:picChg>
      </pc:sldChg>
      <pc:sldChg chg="modSp mod">
        <pc:chgData name="Bérengère de Germiny" userId="19d4f272-f616-4b2b-a134-fb35725a2de1" providerId="ADAL" clId="{3119070D-C989-48CF-BDCD-95C0A8B006D0}" dt="2023-03-08T13:31:24.313" v="97" actId="20577"/>
        <pc:sldMkLst>
          <pc:docMk/>
          <pc:sldMk cId="2881246583" sldId="2076"/>
        </pc:sldMkLst>
        <pc:spChg chg="mod">
          <ac:chgData name="Bérengère de Germiny" userId="19d4f272-f616-4b2b-a134-fb35725a2de1" providerId="ADAL" clId="{3119070D-C989-48CF-BDCD-95C0A8B006D0}" dt="2023-03-08T13:31:24.313" v="97" actId="20577"/>
          <ac:spMkLst>
            <pc:docMk/>
            <pc:sldMk cId="2881246583" sldId="2076"/>
            <ac:spMk id="4" creationId="{3C825AB2-F026-4BEC-A97B-5ECF59442FCD}"/>
          </ac:spMkLst>
        </pc:spChg>
      </pc:sldChg>
      <pc:sldChg chg="addSp delSp mod">
        <pc:chgData name="Bérengère de Germiny" userId="19d4f272-f616-4b2b-a134-fb35725a2de1" providerId="ADAL" clId="{3119070D-C989-48CF-BDCD-95C0A8B006D0}" dt="2023-03-08T13:35:40.846" v="151" actId="22"/>
        <pc:sldMkLst>
          <pc:docMk/>
          <pc:sldMk cId="3233176819" sldId="2077"/>
        </pc:sldMkLst>
        <pc:picChg chg="add">
          <ac:chgData name="Bérengère de Germiny" userId="19d4f272-f616-4b2b-a134-fb35725a2de1" providerId="ADAL" clId="{3119070D-C989-48CF-BDCD-95C0A8B006D0}" dt="2023-03-08T13:35:40.846" v="151" actId="22"/>
          <ac:picMkLst>
            <pc:docMk/>
            <pc:sldMk cId="3233176819" sldId="2077"/>
            <ac:picMk id="3" creationId="{3D8654FE-9F54-A89F-DFA6-13E45703E290}"/>
          </ac:picMkLst>
        </pc:picChg>
        <pc:picChg chg="del">
          <ac:chgData name="Bérengère de Germiny" userId="19d4f272-f616-4b2b-a134-fb35725a2de1" providerId="ADAL" clId="{3119070D-C989-48CF-BDCD-95C0A8B006D0}" dt="2023-03-08T13:32:53.067" v="139" actId="478"/>
          <ac:picMkLst>
            <pc:docMk/>
            <pc:sldMk cId="3233176819" sldId="2077"/>
            <ac:picMk id="6" creationId="{C1E4536F-BE73-52B5-E2F5-F271008F571D}"/>
          </ac:picMkLst>
        </pc:picChg>
      </pc:sldChg>
      <pc:sldChg chg="addSp delSp mod">
        <pc:chgData name="Bérengère de Germiny" userId="19d4f272-f616-4b2b-a134-fb35725a2de1" providerId="ADAL" clId="{3119070D-C989-48CF-BDCD-95C0A8B006D0}" dt="2023-03-07T13:03:51.712" v="15" actId="22"/>
        <pc:sldMkLst>
          <pc:docMk/>
          <pc:sldMk cId="3046966965" sldId="2078"/>
        </pc:sldMkLst>
        <pc:picChg chg="add">
          <ac:chgData name="Bérengère de Germiny" userId="19d4f272-f616-4b2b-a134-fb35725a2de1" providerId="ADAL" clId="{3119070D-C989-48CF-BDCD-95C0A8B006D0}" dt="2023-03-07T13:03:51.712" v="15" actId="22"/>
          <ac:picMkLst>
            <pc:docMk/>
            <pc:sldMk cId="3046966965" sldId="2078"/>
            <ac:picMk id="3" creationId="{31643BE9-F5E4-BF29-85A9-BE991AB40D58}"/>
          </ac:picMkLst>
        </pc:picChg>
        <pc:picChg chg="del">
          <ac:chgData name="Bérengère de Germiny" userId="19d4f272-f616-4b2b-a134-fb35725a2de1" providerId="ADAL" clId="{3119070D-C989-48CF-BDCD-95C0A8B006D0}" dt="2023-03-07T13:02:57.717" v="7" actId="478"/>
          <ac:picMkLst>
            <pc:docMk/>
            <pc:sldMk cId="3046966965" sldId="2078"/>
            <ac:picMk id="4" creationId="{AD19E4A4-7D92-9B1F-28BC-07162881EDDE}"/>
          </ac:picMkLst>
        </pc:picChg>
      </pc:sldChg>
      <pc:sldChg chg="del">
        <pc:chgData name="Bérengère de Germiny" userId="19d4f272-f616-4b2b-a134-fb35725a2de1" providerId="ADAL" clId="{3119070D-C989-48CF-BDCD-95C0A8B006D0}" dt="2023-03-08T13:37:11.852" v="164" actId="47"/>
        <pc:sldMkLst>
          <pc:docMk/>
          <pc:sldMk cId="3813345830" sldId="2090"/>
        </pc:sldMkLst>
      </pc:sldChg>
      <pc:sldChg chg="addSp delSp mod">
        <pc:chgData name="Bérengère de Germiny" userId="19d4f272-f616-4b2b-a134-fb35725a2de1" providerId="ADAL" clId="{3119070D-C989-48CF-BDCD-95C0A8B006D0}" dt="2023-03-08T13:35:56.318" v="153" actId="22"/>
        <pc:sldMkLst>
          <pc:docMk/>
          <pc:sldMk cId="176467395" sldId="2092"/>
        </pc:sldMkLst>
        <pc:picChg chg="add">
          <ac:chgData name="Bérengère de Germiny" userId="19d4f272-f616-4b2b-a134-fb35725a2de1" providerId="ADAL" clId="{3119070D-C989-48CF-BDCD-95C0A8B006D0}" dt="2023-03-08T13:35:56.318" v="153" actId="22"/>
          <ac:picMkLst>
            <pc:docMk/>
            <pc:sldMk cId="176467395" sldId="2092"/>
            <ac:picMk id="3" creationId="{8EE942D0-1B74-08AC-6F25-248097CA1D07}"/>
          </ac:picMkLst>
        </pc:picChg>
        <pc:picChg chg="del">
          <ac:chgData name="Bérengère de Germiny" userId="19d4f272-f616-4b2b-a134-fb35725a2de1" providerId="ADAL" clId="{3119070D-C989-48CF-BDCD-95C0A8B006D0}" dt="2023-03-08T13:35:52.572" v="152" actId="478"/>
          <ac:picMkLst>
            <pc:docMk/>
            <pc:sldMk cId="176467395" sldId="2092"/>
            <ac:picMk id="4" creationId="{ECDAFFD7-5972-C721-FF59-46624A4C394D}"/>
          </ac:picMkLst>
        </pc:picChg>
      </pc:sldChg>
      <pc:sldChg chg="addSp delSp modSp mod">
        <pc:chgData name="Bérengère de Germiny" userId="19d4f272-f616-4b2b-a134-fb35725a2de1" providerId="ADAL" clId="{3119070D-C989-48CF-BDCD-95C0A8B006D0}" dt="2023-03-07T13:03:38.179" v="14" actId="22"/>
        <pc:sldMkLst>
          <pc:docMk/>
          <pc:sldMk cId="3466506842" sldId="2093"/>
        </pc:sldMkLst>
        <pc:spChg chg="mod">
          <ac:chgData name="Bérengère de Germiny" userId="19d4f272-f616-4b2b-a134-fb35725a2de1" providerId="ADAL" clId="{3119070D-C989-48CF-BDCD-95C0A8B006D0}" dt="2023-03-07T13:03:01.813" v="11" actId="1076"/>
          <ac:spMkLst>
            <pc:docMk/>
            <pc:sldMk cId="3466506842" sldId="2093"/>
            <ac:spMk id="5" creationId="{FD4464B0-8BA8-4C3E-94FF-6EFC35F2AB9C}"/>
          </ac:spMkLst>
        </pc:spChg>
        <pc:picChg chg="del">
          <ac:chgData name="Bérengère de Germiny" userId="19d4f272-f616-4b2b-a134-fb35725a2de1" providerId="ADAL" clId="{3119070D-C989-48CF-BDCD-95C0A8B006D0}" dt="2023-03-07T13:02:59.019" v="8" actId="478"/>
          <ac:picMkLst>
            <pc:docMk/>
            <pc:sldMk cId="3466506842" sldId="2093"/>
            <ac:picMk id="3" creationId="{FB2A6961-FD67-549A-7572-53CCD82741AD}"/>
          </ac:picMkLst>
        </pc:picChg>
        <pc:picChg chg="add">
          <ac:chgData name="Bérengère de Germiny" userId="19d4f272-f616-4b2b-a134-fb35725a2de1" providerId="ADAL" clId="{3119070D-C989-48CF-BDCD-95C0A8B006D0}" dt="2023-03-07T13:03:38.179" v="14" actId="22"/>
          <ac:picMkLst>
            <pc:docMk/>
            <pc:sldMk cId="3466506842" sldId="2093"/>
            <ac:picMk id="4" creationId="{FAA8BBA2-0090-6E0E-C058-965B60E126C5}"/>
          </ac:picMkLst>
        </pc:picChg>
      </pc:sldChg>
      <pc:sldChg chg="addSp modSp mod">
        <pc:chgData name="Bérengère de Germiny" userId="19d4f272-f616-4b2b-a134-fb35725a2de1" providerId="ADAL" clId="{3119070D-C989-48CF-BDCD-95C0A8B006D0}" dt="2023-03-08T13:31:02.583" v="95" actId="207"/>
        <pc:sldMkLst>
          <pc:docMk/>
          <pc:sldMk cId="2740493250" sldId="2094"/>
        </pc:sldMkLst>
        <pc:spChg chg="add mod">
          <ac:chgData name="Bérengère de Germiny" userId="19d4f272-f616-4b2b-a134-fb35725a2de1" providerId="ADAL" clId="{3119070D-C989-48CF-BDCD-95C0A8B006D0}" dt="2023-03-08T13:31:02.583" v="95" actId="207"/>
          <ac:spMkLst>
            <pc:docMk/>
            <pc:sldMk cId="2740493250" sldId="2094"/>
            <ac:spMk id="2" creationId="{B5065656-3048-619D-1634-41557674F344}"/>
          </ac:spMkLst>
        </pc:spChg>
      </pc:sldChg>
      <pc:sldChg chg="del">
        <pc:chgData name="Bérengère de Germiny" userId="19d4f272-f616-4b2b-a134-fb35725a2de1" providerId="ADAL" clId="{3119070D-C989-48CF-BDCD-95C0A8B006D0}" dt="2023-03-08T13:32:49.084" v="138" actId="47"/>
        <pc:sldMkLst>
          <pc:docMk/>
          <pc:sldMk cId="1362197670" sldId="2096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3432942476" sldId="2097"/>
        </pc:sldMkLst>
      </pc:sldChg>
      <pc:sldChg chg="addSp delSp mod">
        <pc:chgData name="Bérengère de Germiny" userId="19d4f272-f616-4b2b-a134-fb35725a2de1" providerId="ADAL" clId="{3119070D-C989-48CF-BDCD-95C0A8B006D0}" dt="2023-03-07T13:03:23.965" v="13" actId="22"/>
        <pc:sldMkLst>
          <pc:docMk/>
          <pc:sldMk cId="3848437815" sldId="2099"/>
        </pc:sldMkLst>
        <pc:picChg chg="add">
          <ac:chgData name="Bérengère de Germiny" userId="19d4f272-f616-4b2b-a134-fb35725a2de1" providerId="ADAL" clId="{3119070D-C989-48CF-BDCD-95C0A8B006D0}" dt="2023-03-07T13:03:23.965" v="13" actId="22"/>
          <ac:picMkLst>
            <pc:docMk/>
            <pc:sldMk cId="3848437815" sldId="2099"/>
            <ac:picMk id="3" creationId="{6A0C66D2-69A6-A35C-FDCA-FC85A5E0FBCE}"/>
          </ac:picMkLst>
        </pc:picChg>
        <pc:picChg chg="del">
          <ac:chgData name="Bérengère de Germiny" userId="19d4f272-f616-4b2b-a134-fb35725a2de1" providerId="ADAL" clId="{3119070D-C989-48CF-BDCD-95C0A8B006D0}" dt="2023-03-07T13:03:04.388" v="12" actId="478"/>
          <ac:picMkLst>
            <pc:docMk/>
            <pc:sldMk cId="3848437815" sldId="2099"/>
            <ac:picMk id="4" creationId="{A47D179D-D086-575C-628A-99E36DE80B81}"/>
          </ac:picMkLst>
        </pc:picChg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2535050135" sldId="2102"/>
        </pc:sldMkLst>
      </pc:sldChg>
      <pc:sldChg chg="addSp delSp mod">
        <pc:chgData name="Bérengère de Germiny" userId="19d4f272-f616-4b2b-a134-fb35725a2de1" providerId="ADAL" clId="{3119070D-C989-48CF-BDCD-95C0A8B006D0}" dt="2023-03-08T13:36:22.175" v="158" actId="22"/>
        <pc:sldMkLst>
          <pc:docMk/>
          <pc:sldMk cId="2635394876" sldId="2107"/>
        </pc:sldMkLst>
        <pc:picChg chg="add">
          <ac:chgData name="Bérengère de Germiny" userId="19d4f272-f616-4b2b-a134-fb35725a2de1" providerId="ADAL" clId="{3119070D-C989-48CF-BDCD-95C0A8B006D0}" dt="2023-03-08T13:36:22.175" v="158" actId="22"/>
          <ac:picMkLst>
            <pc:docMk/>
            <pc:sldMk cId="2635394876" sldId="2107"/>
            <ac:picMk id="3" creationId="{9AFED15A-1BEB-9C67-288C-2787314D5B7D}"/>
          </ac:picMkLst>
        </pc:picChg>
        <pc:picChg chg="del">
          <ac:chgData name="Bérengère de Germiny" userId="19d4f272-f616-4b2b-a134-fb35725a2de1" providerId="ADAL" clId="{3119070D-C989-48CF-BDCD-95C0A8B006D0}" dt="2023-03-08T13:36:10.964" v="157" actId="478"/>
          <ac:picMkLst>
            <pc:docMk/>
            <pc:sldMk cId="2635394876" sldId="2107"/>
            <ac:picMk id="4" creationId="{3532BD28-C5E0-7D09-3670-A700C9FF7A3D}"/>
          </ac:picMkLst>
        </pc:picChg>
      </pc:sldChg>
      <pc:sldChg chg="addSp delSp mod">
        <pc:chgData name="Bérengère de Germiny" userId="19d4f272-f616-4b2b-a134-fb35725a2de1" providerId="ADAL" clId="{3119070D-C989-48CF-BDCD-95C0A8B006D0}" dt="2023-03-08T13:36:37.156" v="160" actId="22"/>
        <pc:sldMkLst>
          <pc:docMk/>
          <pc:sldMk cId="3682548194" sldId="2108"/>
        </pc:sldMkLst>
        <pc:picChg chg="add">
          <ac:chgData name="Bérengère de Germiny" userId="19d4f272-f616-4b2b-a134-fb35725a2de1" providerId="ADAL" clId="{3119070D-C989-48CF-BDCD-95C0A8B006D0}" dt="2023-03-08T13:36:37.156" v="160" actId="22"/>
          <ac:picMkLst>
            <pc:docMk/>
            <pc:sldMk cId="3682548194" sldId="2108"/>
            <ac:picMk id="3" creationId="{1486E270-0AA3-2590-D485-C430E3EF312E}"/>
          </ac:picMkLst>
        </pc:picChg>
        <pc:picChg chg="del">
          <ac:chgData name="Bérengère de Germiny" userId="19d4f272-f616-4b2b-a134-fb35725a2de1" providerId="ADAL" clId="{3119070D-C989-48CF-BDCD-95C0A8B006D0}" dt="2023-03-08T13:36:33.750" v="159" actId="478"/>
          <ac:picMkLst>
            <pc:docMk/>
            <pc:sldMk cId="3682548194" sldId="2108"/>
            <ac:picMk id="4" creationId="{45CEFD69-3722-7EC5-BB67-19A119A5699E}"/>
          </ac:picMkLst>
        </pc:picChg>
      </pc:sldChg>
      <pc:sldChg chg="del">
        <pc:chgData name="Bérengère de Germiny" userId="19d4f272-f616-4b2b-a134-fb35725a2de1" providerId="ADAL" clId="{3119070D-C989-48CF-BDCD-95C0A8B006D0}" dt="2023-03-08T13:36:07.442" v="156" actId="47"/>
        <pc:sldMkLst>
          <pc:docMk/>
          <pc:sldMk cId="4165660144" sldId="2112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3602809997" sldId="2114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1875287936" sldId="2115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3932809902" sldId="2116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2931326598" sldId="2117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561010628" sldId="2118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2113554010" sldId="2119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1813267518" sldId="2120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2787805530" sldId="2121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1395487559" sldId="2122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1878742138" sldId="2123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507893122" sldId="2124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422816057" sldId="2125"/>
        </pc:sldMkLst>
      </pc:sldChg>
      <pc:sldChg chg="del">
        <pc:chgData name="Bérengère de Germiny" userId="19d4f272-f616-4b2b-a134-fb35725a2de1" providerId="ADAL" clId="{3119070D-C989-48CF-BDCD-95C0A8B006D0}" dt="2023-03-07T13:05:32.087" v="28" actId="47"/>
        <pc:sldMkLst>
          <pc:docMk/>
          <pc:sldMk cId="2346422695" sldId="2126"/>
        </pc:sldMkLst>
      </pc:sldChg>
      <pc:sldChg chg="del">
        <pc:chgData name="Bérengère de Germiny" userId="19d4f272-f616-4b2b-a134-fb35725a2de1" providerId="ADAL" clId="{3119070D-C989-48CF-BDCD-95C0A8B006D0}" dt="2023-03-07T13:05:21.855" v="27" actId="47"/>
        <pc:sldMkLst>
          <pc:docMk/>
          <pc:sldMk cId="206428181" sldId="2127"/>
        </pc:sldMkLst>
      </pc:sldChg>
      <pc:sldChg chg="del">
        <pc:chgData name="Bérengère de Germiny" userId="19d4f272-f616-4b2b-a134-fb35725a2de1" providerId="ADAL" clId="{3119070D-C989-48CF-BDCD-95C0A8B006D0}" dt="2023-03-07T13:05:21.855" v="27" actId="47"/>
        <pc:sldMkLst>
          <pc:docMk/>
          <pc:sldMk cId="3441626744" sldId="2128"/>
        </pc:sldMkLst>
      </pc:sldChg>
      <pc:sldChg chg="addSp delSp modSp mod">
        <pc:chgData name="Bérengère de Germiny" userId="19d4f272-f616-4b2b-a134-fb35725a2de1" providerId="ADAL" clId="{3119070D-C989-48CF-BDCD-95C0A8B006D0}" dt="2023-03-08T13:32:08.457" v="123" actId="1076"/>
        <pc:sldMkLst>
          <pc:docMk/>
          <pc:sldMk cId="647319365" sldId="2129"/>
        </pc:sldMkLst>
        <pc:spChg chg="add del">
          <ac:chgData name="Bérengère de Germiny" userId="19d4f272-f616-4b2b-a134-fb35725a2de1" providerId="ADAL" clId="{3119070D-C989-48CF-BDCD-95C0A8B006D0}" dt="2023-03-07T13:05:09.754" v="22" actId="22"/>
          <ac:spMkLst>
            <pc:docMk/>
            <pc:sldMk cId="647319365" sldId="2129"/>
            <ac:spMk id="4" creationId="{35986C8C-7235-85F4-5799-A734612CEF61}"/>
          </ac:spMkLst>
        </pc:spChg>
        <pc:spChg chg="add mod">
          <ac:chgData name="Bérengère de Germiny" userId="19d4f272-f616-4b2b-a134-fb35725a2de1" providerId="ADAL" clId="{3119070D-C989-48CF-BDCD-95C0A8B006D0}" dt="2023-03-08T13:32:08.457" v="123" actId="1076"/>
          <ac:spMkLst>
            <pc:docMk/>
            <pc:sldMk cId="647319365" sldId="2129"/>
            <ac:spMk id="7" creationId="{47B996CF-CFE5-5864-1DA9-D66523E8028F}"/>
          </ac:spMkLst>
        </pc:spChg>
        <pc:picChg chg="del">
          <ac:chgData name="Bérengère de Germiny" userId="19d4f272-f616-4b2b-a134-fb35725a2de1" providerId="ADAL" clId="{3119070D-C989-48CF-BDCD-95C0A8B006D0}" dt="2023-03-07T13:05:07.121" v="20" actId="478"/>
          <ac:picMkLst>
            <pc:docMk/>
            <pc:sldMk cId="647319365" sldId="2129"/>
            <ac:picMk id="3" creationId="{9AE41C55-E14C-2941-4EA2-0A8861FD1E70}"/>
          </ac:picMkLst>
        </pc:picChg>
      </pc:sldChg>
      <pc:sldChg chg="modSp add mod ord">
        <pc:chgData name="Bérengère de Germiny" userId="19d4f272-f616-4b2b-a134-fb35725a2de1" providerId="ADAL" clId="{3119070D-C989-48CF-BDCD-95C0A8B006D0}" dt="2023-03-08T09:06:15.533" v="48"/>
        <pc:sldMkLst>
          <pc:docMk/>
          <pc:sldMk cId="3415863392" sldId="2130"/>
        </pc:sldMkLst>
        <pc:spChg chg="mod">
          <ac:chgData name="Bérengère de Germiny" userId="19d4f272-f616-4b2b-a134-fb35725a2de1" providerId="ADAL" clId="{3119070D-C989-48CF-BDCD-95C0A8B006D0}" dt="2023-03-08T09:06:09.355" v="45" actId="20577"/>
          <ac:spMkLst>
            <pc:docMk/>
            <pc:sldMk cId="3415863392" sldId="2130"/>
            <ac:spMk id="4" creationId="{3C825AB2-F026-4BEC-A97B-5ECF59442FCD}"/>
          </ac:spMkLst>
        </pc:spChg>
      </pc:sldChg>
      <pc:sldChg chg="addSp delSp modSp add mod">
        <pc:chgData name="Bérengère de Germiny" userId="19d4f272-f616-4b2b-a134-fb35725a2de1" providerId="ADAL" clId="{3119070D-C989-48CF-BDCD-95C0A8B006D0}" dt="2023-03-08T09:06:34.215" v="50" actId="931"/>
        <pc:sldMkLst>
          <pc:docMk/>
          <pc:sldMk cId="1706070399" sldId="2131"/>
        </pc:sldMkLst>
        <pc:picChg chg="del">
          <ac:chgData name="Bérengère de Germiny" userId="19d4f272-f616-4b2b-a134-fb35725a2de1" providerId="ADAL" clId="{3119070D-C989-48CF-BDCD-95C0A8B006D0}" dt="2023-03-08T09:06:17.228" v="49" actId="478"/>
          <ac:picMkLst>
            <pc:docMk/>
            <pc:sldMk cId="1706070399" sldId="2131"/>
            <ac:picMk id="3" creationId="{6A0C66D2-69A6-A35C-FDCA-FC85A5E0FBCE}"/>
          </ac:picMkLst>
        </pc:picChg>
        <pc:picChg chg="add mod">
          <ac:chgData name="Bérengère de Germiny" userId="19d4f272-f616-4b2b-a134-fb35725a2de1" providerId="ADAL" clId="{3119070D-C989-48CF-BDCD-95C0A8B006D0}" dt="2023-03-08T09:06:34.215" v="50" actId="931"/>
          <ac:picMkLst>
            <pc:docMk/>
            <pc:sldMk cId="1706070399" sldId="2131"/>
            <ac:picMk id="4" creationId="{5A37900D-4D3D-E10C-EB46-F8505EDD26BD}"/>
          </ac:picMkLst>
        </pc:picChg>
      </pc:sldChg>
      <pc:sldChg chg="addSp delSp modSp add mod">
        <pc:chgData name="Bérengère de Germiny" userId="19d4f272-f616-4b2b-a134-fb35725a2de1" providerId="ADAL" clId="{3119070D-C989-48CF-BDCD-95C0A8B006D0}" dt="2023-03-08T09:06:48.628" v="55" actId="27614"/>
        <pc:sldMkLst>
          <pc:docMk/>
          <pc:sldMk cId="1090996121" sldId="2132"/>
        </pc:sldMkLst>
        <pc:picChg chg="add mod">
          <ac:chgData name="Bérengère de Germiny" userId="19d4f272-f616-4b2b-a134-fb35725a2de1" providerId="ADAL" clId="{3119070D-C989-48CF-BDCD-95C0A8B006D0}" dt="2023-03-08T09:06:48.628" v="55" actId="27614"/>
          <ac:picMkLst>
            <pc:docMk/>
            <pc:sldMk cId="1090996121" sldId="2132"/>
            <ac:picMk id="3" creationId="{EB88D1A4-EE5C-DC60-4FC1-79EAA2CBFC18}"/>
          </ac:picMkLst>
        </pc:picChg>
        <pc:picChg chg="del">
          <ac:chgData name="Bérengère de Germiny" userId="19d4f272-f616-4b2b-a134-fb35725a2de1" providerId="ADAL" clId="{3119070D-C989-48CF-BDCD-95C0A8B006D0}" dt="2023-03-08T09:06:42.004" v="53" actId="478"/>
          <ac:picMkLst>
            <pc:docMk/>
            <pc:sldMk cId="1090996121" sldId="2132"/>
            <ac:picMk id="4" creationId="{5A37900D-4D3D-E10C-EB46-F8505EDD26BD}"/>
          </ac:picMkLst>
        </pc:picChg>
      </pc:sldChg>
      <pc:sldChg chg="addSp delSp modSp add mod">
        <pc:chgData name="Bérengère de Germiny" userId="19d4f272-f616-4b2b-a134-fb35725a2de1" providerId="ADAL" clId="{3119070D-C989-48CF-BDCD-95C0A8B006D0}" dt="2023-03-08T09:06:58.674" v="58" actId="27614"/>
        <pc:sldMkLst>
          <pc:docMk/>
          <pc:sldMk cId="671533464" sldId="2133"/>
        </pc:sldMkLst>
        <pc:picChg chg="add mod">
          <ac:chgData name="Bérengère de Germiny" userId="19d4f272-f616-4b2b-a134-fb35725a2de1" providerId="ADAL" clId="{3119070D-C989-48CF-BDCD-95C0A8B006D0}" dt="2023-03-08T09:06:58.674" v="58" actId="27614"/>
          <ac:picMkLst>
            <pc:docMk/>
            <pc:sldMk cId="671533464" sldId="2133"/>
            <ac:picMk id="3" creationId="{622A5D7E-A245-7A8F-9FC7-F30158FBEAED}"/>
          </ac:picMkLst>
        </pc:picChg>
        <pc:picChg chg="del">
          <ac:chgData name="Bérengère de Germiny" userId="19d4f272-f616-4b2b-a134-fb35725a2de1" providerId="ADAL" clId="{3119070D-C989-48CF-BDCD-95C0A8B006D0}" dt="2023-03-08T09:06:50.427" v="56" actId="478"/>
          <ac:picMkLst>
            <pc:docMk/>
            <pc:sldMk cId="671533464" sldId="2133"/>
            <ac:picMk id="4" creationId="{5A37900D-4D3D-E10C-EB46-F8505EDD26BD}"/>
          </ac:picMkLst>
        </pc:picChg>
      </pc:sldChg>
      <pc:sldChg chg="addSp delSp modSp add mod ord">
        <pc:chgData name="Bérengère de Germiny" userId="19d4f272-f616-4b2b-a134-fb35725a2de1" providerId="ADAL" clId="{3119070D-C989-48CF-BDCD-95C0A8B006D0}" dt="2023-03-08T09:07:17.877" v="63"/>
        <pc:sldMkLst>
          <pc:docMk/>
          <pc:sldMk cId="1519976423" sldId="2134"/>
        </pc:sldMkLst>
        <pc:picChg chg="add mod">
          <ac:chgData name="Bérengère de Germiny" userId="19d4f272-f616-4b2b-a134-fb35725a2de1" providerId="ADAL" clId="{3119070D-C989-48CF-BDCD-95C0A8B006D0}" dt="2023-03-08T09:07:13.685" v="61" actId="931"/>
          <ac:picMkLst>
            <pc:docMk/>
            <pc:sldMk cId="1519976423" sldId="2134"/>
            <ac:picMk id="3" creationId="{7523A17A-19CD-94F3-6A29-4E25A5606D64}"/>
          </ac:picMkLst>
        </pc:picChg>
        <pc:picChg chg="del">
          <ac:chgData name="Bérengère de Germiny" userId="19d4f272-f616-4b2b-a134-fb35725a2de1" providerId="ADAL" clId="{3119070D-C989-48CF-BDCD-95C0A8B006D0}" dt="2023-03-08T09:07:08.683" v="60" actId="478"/>
          <ac:picMkLst>
            <pc:docMk/>
            <pc:sldMk cId="1519976423" sldId="2134"/>
            <ac:picMk id="4" creationId="{5A37900D-4D3D-E10C-EB46-F8505EDD26BD}"/>
          </ac:picMkLst>
        </pc:picChg>
      </pc:sldChg>
      <pc:sldChg chg="addSp delSp modSp add mod ord replId">
        <pc:chgData name="Bérengère de Germiny" userId="19d4f272-f616-4b2b-a134-fb35725a2de1" providerId="ADAL" clId="{3119070D-C989-48CF-BDCD-95C0A8B006D0}" dt="2023-03-08T09:07:33.281" v="68" actId="27614"/>
        <pc:sldMkLst>
          <pc:docMk/>
          <pc:sldMk cId="3506056449" sldId="2135"/>
        </pc:sldMkLst>
        <pc:picChg chg="del">
          <ac:chgData name="Bérengère de Germiny" userId="19d4f272-f616-4b2b-a134-fb35725a2de1" providerId="ADAL" clId="{3119070D-C989-48CF-BDCD-95C0A8B006D0}" dt="2023-03-08T09:07:26.983" v="66" actId="478"/>
          <ac:picMkLst>
            <pc:docMk/>
            <pc:sldMk cId="3506056449" sldId="2135"/>
            <ac:picMk id="3" creationId="{EB88D1A4-EE5C-DC60-4FC1-79EAA2CBFC18}"/>
          </ac:picMkLst>
        </pc:picChg>
        <pc:picChg chg="add mod">
          <ac:chgData name="Bérengère de Germiny" userId="19d4f272-f616-4b2b-a134-fb35725a2de1" providerId="ADAL" clId="{3119070D-C989-48CF-BDCD-95C0A8B006D0}" dt="2023-03-08T09:07:33.281" v="68" actId="27614"/>
          <ac:picMkLst>
            <pc:docMk/>
            <pc:sldMk cId="3506056449" sldId="2135"/>
            <ac:picMk id="4" creationId="{2B705CAB-14EF-19BC-609C-C8C27839270B}"/>
          </ac:picMkLst>
        </pc:picChg>
      </pc:sldChg>
      <pc:sldChg chg="addSp delSp modSp add mod replId">
        <pc:chgData name="Bérengère de Germiny" userId="19d4f272-f616-4b2b-a134-fb35725a2de1" providerId="ADAL" clId="{3119070D-C989-48CF-BDCD-95C0A8B006D0}" dt="2023-03-08T09:07:42.959" v="71" actId="27614"/>
        <pc:sldMkLst>
          <pc:docMk/>
          <pc:sldMk cId="1343553171" sldId="2136"/>
        </pc:sldMkLst>
        <pc:picChg chg="del">
          <ac:chgData name="Bérengère de Germiny" userId="19d4f272-f616-4b2b-a134-fb35725a2de1" providerId="ADAL" clId="{3119070D-C989-48CF-BDCD-95C0A8B006D0}" dt="2023-03-08T09:07:35.866" v="69" actId="478"/>
          <ac:picMkLst>
            <pc:docMk/>
            <pc:sldMk cId="1343553171" sldId="2136"/>
            <ac:picMk id="3" creationId="{622A5D7E-A245-7A8F-9FC7-F30158FBEAED}"/>
          </ac:picMkLst>
        </pc:picChg>
        <pc:picChg chg="add mod">
          <ac:chgData name="Bérengère de Germiny" userId="19d4f272-f616-4b2b-a134-fb35725a2de1" providerId="ADAL" clId="{3119070D-C989-48CF-BDCD-95C0A8B006D0}" dt="2023-03-08T09:07:42.959" v="71" actId="27614"/>
          <ac:picMkLst>
            <pc:docMk/>
            <pc:sldMk cId="1343553171" sldId="2136"/>
            <ac:picMk id="4" creationId="{6EE4DF20-AB02-8A04-B4BC-3F6AF9F39289}"/>
          </ac:picMkLst>
        </pc:picChg>
      </pc:sldChg>
      <pc:sldChg chg="addSp delSp modSp add mod">
        <pc:chgData name="Bérengère de Germiny" userId="19d4f272-f616-4b2b-a134-fb35725a2de1" providerId="ADAL" clId="{3119070D-C989-48CF-BDCD-95C0A8B006D0}" dt="2023-03-08T09:10:17.185" v="82" actId="1076"/>
        <pc:sldMkLst>
          <pc:docMk/>
          <pc:sldMk cId="3751628571" sldId="2137"/>
        </pc:sldMkLst>
        <pc:picChg chg="add mod">
          <ac:chgData name="Bérengère de Germiny" userId="19d4f272-f616-4b2b-a134-fb35725a2de1" providerId="ADAL" clId="{3119070D-C989-48CF-BDCD-95C0A8B006D0}" dt="2023-03-08T09:10:17.185" v="82" actId="1076"/>
          <ac:picMkLst>
            <pc:docMk/>
            <pc:sldMk cId="3751628571" sldId="2137"/>
            <ac:picMk id="3" creationId="{376BFBFA-2029-68A2-E26A-5846C4F88F60}"/>
          </ac:picMkLst>
        </pc:picChg>
        <pc:picChg chg="del">
          <ac:chgData name="Bérengère de Germiny" userId="19d4f272-f616-4b2b-a134-fb35725a2de1" providerId="ADAL" clId="{3119070D-C989-48CF-BDCD-95C0A8B006D0}" dt="2023-03-08T09:09:56.784" v="73" actId="478"/>
          <ac:picMkLst>
            <pc:docMk/>
            <pc:sldMk cId="3751628571" sldId="2137"/>
            <ac:picMk id="4" creationId="{6EE4DF20-AB02-8A04-B4BC-3F6AF9F39289}"/>
          </ac:picMkLst>
        </pc:picChg>
        <pc:picChg chg="add mod">
          <ac:chgData name="Bérengère de Germiny" userId="19d4f272-f616-4b2b-a134-fb35725a2de1" providerId="ADAL" clId="{3119070D-C989-48CF-BDCD-95C0A8B006D0}" dt="2023-03-08T09:10:15.442" v="81" actId="1076"/>
          <ac:picMkLst>
            <pc:docMk/>
            <pc:sldMk cId="3751628571" sldId="2137"/>
            <ac:picMk id="7" creationId="{70009A84-2E05-170B-353A-9D5F654B9BB6}"/>
          </ac:picMkLst>
        </pc:picChg>
        <pc:picChg chg="add mod">
          <ac:chgData name="Bérengère de Germiny" userId="19d4f272-f616-4b2b-a134-fb35725a2de1" providerId="ADAL" clId="{3119070D-C989-48CF-BDCD-95C0A8B006D0}" dt="2023-03-08T09:10:11.070" v="80" actId="1076"/>
          <ac:picMkLst>
            <pc:docMk/>
            <pc:sldMk cId="3751628571" sldId="2137"/>
            <ac:picMk id="9" creationId="{35108F2D-CA7F-D163-F812-1E06BE888713}"/>
          </ac:picMkLst>
        </pc:picChg>
      </pc:sldChg>
      <pc:sldChg chg="addSp delSp add mod">
        <pc:chgData name="Bérengère de Germiny" userId="19d4f272-f616-4b2b-a134-fb35725a2de1" providerId="ADAL" clId="{3119070D-C989-48CF-BDCD-95C0A8B006D0}" dt="2023-03-08T13:33:51.676" v="147" actId="22"/>
        <pc:sldMkLst>
          <pc:docMk/>
          <pc:sldMk cId="3753428093" sldId="2138"/>
        </pc:sldMkLst>
        <pc:picChg chg="add del">
          <ac:chgData name="Bérengère de Germiny" userId="19d4f272-f616-4b2b-a134-fb35725a2de1" providerId="ADAL" clId="{3119070D-C989-48CF-BDCD-95C0A8B006D0}" dt="2023-03-08T13:33:46.859" v="146" actId="478"/>
          <ac:picMkLst>
            <pc:docMk/>
            <pc:sldMk cId="3753428093" sldId="2138"/>
            <ac:picMk id="3" creationId="{21089ABA-7412-5AA0-99C6-C55888D39F60}"/>
          </ac:picMkLst>
        </pc:picChg>
        <pc:picChg chg="del">
          <ac:chgData name="Bérengère de Germiny" userId="19d4f272-f616-4b2b-a134-fb35725a2de1" providerId="ADAL" clId="{3119070D-C989-48CF-BDCD-95C0A8B006D0}" dt="2023-03-08T13:33:43.920" v="144" actId="478"/>
          <ac:picMkLst>
            <pc:docMk/>
            <pc:sldMk cId="3753428093" sldId="2138"/>
            <ac:picMk id="4" creationId="{3A381B07-2976-0AFC-7346-3AD17604B16E}"/>
          </ac:picMkLst>
        </pc:picChg>
        <pc:picChg chg="add">
          <ac:chgData name="Bérengère de Germiny" userId="19d4f272-f616-4b2b-a134-fb35725a2de1" providerId="ADAL" clId="{3119070D-C989-48CF-BDCD-95C0A8B006D0}" dt="2023-03-08T13:33:51.676" v="147" actId="22"/>
          <ac:picMkLst>
            <pc:docMk/>
            <pc:sldMk cId="3753428093" sldId="2138"/>
            <ac:picMk id="7" creationId="{3E7C66E7-85C9-CB02-63EC-F094F6649F53}"/>
          </ac:picMkLst>
        </pc:picChg>
      </pc:sldChg>
      <pc:sldChg chg="add">
        <pc:chgData name="Bérengère de Germiny" userId="19d4f272-f616-4b2b-a134-fb35725a2de1" providerId="ADAL" clId="{3119070D-C989-48CF-BDCD-95C0A8B006D0}" dt="2023-03-08T13:33:41.381" v="143" actId="2890"/>
        <pc:sldMkLst>
          <pc:docMk/>
          <pc:sldMk cId="2779193740" sldId="2139"/>
        </pc:sldMkLst>
      </pc:sldChg>
      <pc:sldChg chg="addSp delSp add mod">
        <pc:chgData name="Bérengère de Germiny" userId="19d4f272-f616-4b2b-a134-fb35725a2de1" providerId="ADAL" clId="{3119070D-C989-48CF-BDCD-95C0A8B006D0}" dt="2023-03-08T13:34:14.219" v="150" actId="22"/>
        <pc:sldMkLst>
          <pc:docMk/>
          <pc:sldMk cId="3920111160" sldId="2140"/>
        </pc:sldMkLst>
        <pc:picChg chg="add">
          <ac:chgData name="Bérengère de Germiny" userId="19d4f272-f616-4b2b-a134-fb35725a2de1" providerId="ADAL" clId="{3119070D-C989-48CF-BDCD-95C0A8B006D0}" dt="2023-03-08T13:34:14.219" v="150" actId="22"/>
          <ac:picMkLst>
            <pc:docMk/>
            <pc:sldMk cId="3920111160" sldId="2140"/>
            <ac:picMk id="3" creationId="{5AA270AE-5647-820E-122A-8CF74015A22D}"/>
          </ac:picMkLst>
        </pc:picChg>
        <pc:picChg chg="del">
          <ac:chgData name="Bérengère de Germiny" userId="19d4f272-f616-4b2b-a134-fb35725a2de1" providerId="ADAL" clId="{3119070D-C989-48CF-BDCD-95C0A8B006D0}" dt="2023-03-08T13:33:58.597" v="149" actId="478"/>
          <ac:picMkLst>
            <pc:docMk/>
            <pc:sldMk cId="3920111160" sldId="2140"/>
            <ac:picMk id="7" creationId="{3E7C66E7-85C9-CB02-63EC-F094F6649F53}"/>
          </ac:picMkLst>
        </pc:picChg>
      </pc:sldChg>
      <pc:sldChg chg="addSp delSp add mod">
        <pc:chgData name="Bérengère de Germiny" userId="19d4f272-f616-4b2b-a134-fb35725a2de1" providerId="ADAL" clId="{3119070D-C989-48CF-BDCD-95C0A8B006D0}" dt="2023-03-08T13:37:08.942" v="163" actId="22"/>
        <pc:sldMkLst>
          <pc:docMk/>
          <pc:sldMk cId="4268776122" sldId="2141"/>
        </pc:sldMkLst>
        <pc:picChg chg="add">
          <ac:chgData name="Bérengère de Germiny" userId="19d4f272-f616-4b2b-a134-fb35725a2de1" providerId="ADAL" clId="{3119070D-C989-48CF-BDCD-95C0A8B006D0}" dt="2023-03-08T13:37:08.942" v="163" actId="22"/>
          <ac:picMkLst>
            <pc:docMk/>
            <pc:sldMk cId="4268776122" sldId="2141"/>
            <ac:picMk id="3" creationId="{4158BEF8-3B22-7342-E104-643F41BEABD8}"/>
          </ac:picMkLst>
        </pc:picChg>
        <pc:picChg chg="del">
          <ac:chgData name="Bérengère de Germiny" userId="19d4f272-f616-4b2b-a134-fb35725a2de1" providerId="ADAL" clId="{3119070D-C989-48CF-BDCD-95C0A8B006D0}" dt="2023-03-08T13:37:04.718" v="162" actId="478"/>
          <ac:picMkLst>
            <pc:docMk/>
            <pc:sldMk cId="4268776122" sldId="2141"/>
            <ac:picMk id="4" creationId="{9FC07C1D-30A4-8371-0BBC-C6D5F74DF56D}"/>
          </ac:picMkLst>
        </pc:picChg>
      </pc:sldChg>
    </pc:docChg>
  </pc:docChgLst>
  <pc:docChgLst>
    <pc:chgData name="Bérengère de Germiny" userId="19d4f272-f616-4b2b-a134-fb35725a2de1" providerId="ADAL" clId="{953A946D-604C-4F1B-878C-C28CC2B62F4F}"/>
    <pc:docChg chg="undo custSel addSld delSld modSld sldOrd">
      <pc:chgData name="Bérengère de Germiny" userId="19d4f272-f616-4b2b-a134-fb35725a2de1" providerId="ADAL" clId="{953A946D-604C-4F1B-878C-C28CC2B62F4F}" dt="2023-03-23T11:22:26.145" v="849" actId="47"/>
      <pc:docMkLst>
        <pc:docMk/>
      </pc:docMkLst>
      <pc:sldChg chg="addSp delSp mod ord">
        <pc:chgData name="Bérengère de Germiny" userId="19d4f272-f616-4b2b-a134-fb35725a2de1" providerId="ADAL" clId="{953A946D-604C-4F1B-878C-C28CC2B62F4F}" dt="2023-03-22T10:57:51.839" v="18"/>
        <pc:sldMkLst>
          <pc:docMk/>
          <pc:sldMk cId="2241325944" sldId="1995"/>
        </pc:sldMkLst>
        <pc:picChg chg="del">
          <ac:chgData name="Bérengère de Germiny" userId="19d4f272-f616-4b2b-a134-fb35725a2de1" providerId="ADAL" clId="{953A946D-604C-4F1B-878C-C28CC2B62F4F}" dt="2023-03-22T10:52:23.222" v="6" actId="478"/>
          <ac:picMkLst>
            <pc:docMk/>
            <pc:sldMk cId="2241325944" sldId="1995"/>
            <ac:picMk id="3" creationId="{F72C1940-9DEA-D552-F3B4-293D642DB048}"/>
          </ac:picMkLst>
        </pc:picChg>
        <pc:picChg chg="add">
          <ac:chgData name="Bérengère de Germiny" userId="19d4f272-f616-4b2b-a134-fb35725a2de1" providerId="ADAL" clId="{953A946D-604C-4F1B-878C-C28CC2B62F4F}" dt="2023-03-22T10:57:04.978" v="12" actId="22"/>
          <ac:picMkLst>
            <pc:docMk/>
            <pc:sldMk cId="2241325944" sldId="1995"/>
            <ac:picMk id="4" creationId="{CB3831D0-03FB-F91D-4131-F54A1B2F4327}"/>
          </ac:picMkLst>
        </pc:picChg>
      </pc:sldChg>
      <pc:sldChg chg="del">
        <pc:chgData name="Bérengère de Germiny" userId="19d4f272-f616-4b2b-a134-fb35725a2de1" providerId="ADAL" clId="{953A946D-604C-4F1B-878C-C28CC2B62F4F}" dt="2023-03-22T10:52:13.742" v="2" actId="47"/>
        <pc:sldMkLst>
          <pc:docMk/>
          <pc:sldMk cId="1438617308" sldId="2015"/>
        </pc:sldMkLst>
      </pc:sldChg>
      <pc:sldChg chg="modSp mod">
        <pc:chgData name="Bérengère de Germiny" userId="19d4f272-f616-4b2b-a134-fb35725a2de1" providerId="ADAL" clId="{953A946D-604C-4F1B-878C-C28CC2B62F4F}" dt="2023-03-22T10:52:03.526" v="1" actId="20577"/>
        <pc:sldMkLst>
          <pc:docMk/>
          <pc:sldMk cId="2881246583" sldId="2076"/>
        </pc:sldMkLst>
        <pc:spChg chg="mod">
          <ac:chgData name="Bérengère de Germiny" userId="19d4f272-f616-4b2b-a134-fb35725a2de1" providerId="ADAL" clId="{953A946D-604C-4F1B-878C-C28CC2B62F4F}" dt="2023-03-22T10:52:03.526" v="1" actId="20577"/>
          <ac:spMkLst>
            <pc:docMk/>
            <pc:sldMk cId="2881246583" sldId="2076"/>
            <ac:spMk id="4" creationId="{3C825AB2-F026-4BEC-A97B-5ECF59442FCD}"/>
          </ac:spMkLst>
        </pc:spChg>
      </pc:sldChg>
      <pc:sldChg chg="addSp delSp mod setBg">
        <pc:chgData name="Bérengère de Germiny" userId="19d4f272-f616-4b2b-a134-fb35725a2de1" providerId="ADAL" clId="{953A946D-604C-4F1B-878C-C28CC2B62F4F}" dt="2023-03-23T11:19:04.535" v="821" actId="22"/>
        <pc:sldMkLst>
          <pc:docMk/>
          <pc:sldMk cId="3233176819" sldId="2077"/>
        </pc:sldMkLst>
        <pc:picChg chg="add del">
          <ac:chgData name="Bérengère de Germiny" userId="19d4f272-f616-4b2b-a134-fb35725a2de1" providerId="ADAL" clId="{953A946D-604C-4F1B-878C-C28CC2B62F4F}" dt="2023-03-23T11:19:00.545" v="820" actId="478"/>
          <ac:picMkLst>
            <pc:docMk/>
            <pc:sldMk cId="3233176819" sldId="2077"/>
            <ac:picMk id="3" creationId="{129796C6-3B70-E246-0438-A19D7A8F4830}"/>
          </ac:picMkLst>
        </pc:picChg>
        <pc:picChg chg="del">
          <ac:chgData name="Bérengère de Germiny" userId="19d4f272-f616-4b2b-a134-fb35725a2de1" providerId="ADAL" clId="{953A946D-604C-4F1B-878C-C28CC2B62F4F}" dt="2023-03-22T12:52:55.759" v="25" actId="478"/>
          <ac:picMkLst>
            <pc:docMk/>
            <pc:sldMk cId="3233176819" sldId="2077"/>
            <ac:picMk id="3" creationId="{3D8654FE-9F54-A89F-DFA6-13E45703E290}"/>
          </ac:picMkLst>
        </pc:picChg>
        <pc:picChg chg="add del">
          <ac:chgData name="Bérengère de Germiny" userId="19d4f272-f616-4b2b-a134-fb35725a2de1" providerId="ADAL" clId="{953A946D-604C-4F1B-878C-C28CC2B62F4F}" dt="2023-03-23T11:18:57.117" v="818" actId="478"/>
          <ac:picMkLst>
            <pc:docMk/>
            <pc:sldMk cId="3233176819" sldId="2077"/>
            <ac:picMk id="4" creationId="{FC5B51CE-AB08-7595-71BC-7304875DE2D2}"/>
          </ac:picMkLst>
        </pc:picChg>
        <pc:picChg chg="add">
          <ac:chgData name="Bérengère de Germiny" userId="19d4f272-f616-4b2b-a134-fb35725a2de1" providerId="ADAL" clId="{953A946D-604C-4F1B-878C-C28CC2B62F4F}" dt="2023-03-23T11:19:04.535" v="821" actId="22"/>
          <ac:picMkLst>
            <pc:docMk/>
            <pc:sldMk cId="3233176819" sldId="2077"/>
            <ac:picMk id="7" creationId="{25ABA177-FC80-AEA5-8776-85A711DC725D}"/>
          </ac:picMkLst>
        </pc:picChg>
      </pc:sldChg>
      <pc:sldChg chg="modSp add mod">
        <pc:chgData name="Bérengère de Germiny" userId="19d4f272-f616-4b2b-a134-fb35725a2de1" providerId="ADAL" clId="{953A946D-604C-4F1B-878C-C28CC2B62F4F}" dt="2023-03-23T08:29:37.369" v="528" actId="20577"/>
        <pc:sldMkLst>
          <pc:docMk/>
          <pc:sldMk cId="3813345830" sldId="2090"/>
        </pc:sldMkLst>
        <pc:spChg chg="mod">
          <ac:chgData name="Bérengère de Germiny" userId="19d4f272-f616-4b2b-a134-fb35725a2de1" providerId="ADAL" clId="{953A946D-604C-4F1B-878C-C28CC2B62F4F}" dt="2023-03-23T08:29:37.369" v="528" actId="20577"/>
          <ac:spMkLst>
            <pc:docMk/>
            <pc:sldMk cId="3813345830" sldId="2090"/>
            <ac:spMk id="3" creationId="{71AFF9A5-7E6C-D058-87D5-F08BE513F898}"/>
          </ac:spMkLst>
        </pc:spChg>
      </pc:sldChg>
      <pc:sldChg chg="del">
        <pc:chgData name="Bérengère de Germiny" userId="19d4f272-f616-4b2b-a134-fb35725a2de1" providerId="ADAL" clId="{953A946D-604C-4F1B-878C-C28CC2B62F4F}" dt="2023-03-22T12:53:00.403" v="26" actId="47"/>
        <pc:sldMkLst>
          <pc:docMk/>
          <pc:sldMk cId="176467395" sldId="2092"/>
        </pc:sldMkLst>
      </pc:sldChg>
      <pc:sldChg chg="del">
        <pc:chgData name="Bérengère de Germiny" userId="19d4f272-f616-4b2b-a134-fb35725a2de1" providerId="ADAL" clId="{953A946D-604C-4F1B-878C-C28CC2B62F4F}" dt="2023-03-22T10:52:13.742" v="2" actId="47"/>
        <pc:sldMkLst>
          <pc:docMk/>
          <pc:sldMk cId="2740493250" sldId="2094"/>
        </pc:sldMkLst>
      </pc:sldChg>
      <pc:sldChg chg="add del">
        <pc:chgData name="Bérengère de Germiny" userId="19d4f272-f616-4b2b-a134-fb35725a2de1" providerId="ADAL" clId="{953A946D-604C-4F1B-878C-C28CC2B62F4F}" dt="2023-03-23T11:21:33.797" v="847" actId="47"/>
        <pc:sldMkLst>
          <pc:docMk/>
          <pc:sldMk cId="2535050135" sldId="2102"/>
        </pc:sldMkLst>
      </pc:sldChg>
      <pc:sldChg chg="del">
        <pc:chgData name="Bérengère de Germiny" userId="19d4f272-f616-4b2b-a134-fb35725a2de1" providerId="ADAL" clId="{953A946D-604C-4F1B-878C-C28CC2B62F4F}" dt="2023-03-22T12:53:00.403" v="26" actId="47"/>
        <pc:sldMkLst>
          <pc:docMk/>
          <pc:sldMk cId="2635394876" sldId="2107"/>
        </pc:sldMkLst>
      </pc:sldChg>
      <pc:sldChg chg="del">
        <pc:chgData name="Bérengère de Germiny" userId="19d4f272-f616-4b2b-a134-fb35725a2de1" providerId="ADAL" clId="{953A946D-604C-4F1B-878C-C28CC2B62F4F}" dt="2023-03-22T12:53:00.403" v="26" actId="47"/>
        <pc:sldMkLst>
          <pc:docMk/>
          <pc:sldMk cId="3682548194" sldId="2108"/>
        </pc:sldMkLst>
      </pc:sldChg>
      <pc:sldChg chg="del">
        <pc:chgData name="Bérengère de Germiny" userId="19d4f272-f616-4b2b-a134-fb35725a2de1" providerId="ADAL" clId="{953A946D-604C-4F1B-878C-C28CC2B62F4F}" dt="2023-03-22T10:52:13.742" v="2" actId="47"/>
        <pc:sldMkLst>
          <pc:docMk/>
          <pc:sldMk cId="794580762" sldId="2110"/>
        </pc:sldMkLst>
      </pc:sldChg>
      <pc:sldChg chg="del">
        <pc:chgData name="Bérengère de Germiny" userId="19d4f272-f616-4b2b-a134-fb35725a2de1" providerId="ADAL" clId="{953A946D-604C-4F1B-878C-C28CC2B62F4F}" dt="2023-03-22T12:53:00.403" v="26" actId="47"/>
        <pc:sldMkLst>
          <pc:docMk/>
          <pc:sldMk cId="1404598709" sldId="2111"/>
        </pc:sldMkLst>
      </pc:sldChg>
      <pc:sldChg chg="del">
        <pc:chgData name="Bérengère de Germiny" userId="19d4f272-f616-4b2b-a134-fb35725a2de1" providerId="ADAL" clId="{953A946D-604C-4F1B-878C-C28CC2B62F4F}" dt="2023-03-22T12:53:00.403" v="26" actId="47"/>
        <pc:sldMkLst>
          <pc:docMk/>
          <pc:sldMk cId="479521824" sldId="2113"/>
        </pc:sldMkLst>
      </pc:sldChg>
      <pc:sldChg chg="add del">
        <pc:chgData name="Bérengère de Germiny" userId="19d4f272-f616-4b2b-a134-fb35725a2de1" providerId="ADAL" clId="{953A946D-604C-4F1B-878C-C28CC2B62F4F}" dt="2023-03-23T11:21:33.797" v="847" actId="47"/>
        <pc:sldMkLst>
          <pc:docMk/>
          <pc:sldMk cId="3602809997" sldId="2114"/>
        </pc:sldMkLst>
      </pc:sldChg>
      <pc:sldChg chg="add del">
        <pc:chgData name="Bérengère de Germiny" userId="19d4f272-f616-4b2b-a134-fb35725a2de1" providerId="ADAL" clId="{953A946D-604C-4F1B-878C-C28CC2B62F4F}" dt="2023-03-23T11:21:33.797" v="847" actId="47"/>
        <pc:sldMkLst>
          <pc:docMk/>
          <pc:sldMk cId="1875287936" sldId="2115"/>
        </pc:sldMkLst>
      </pc:sldChg>
      <pc:sldChg chg="add del">
        <pc:chgData name="Bérengère de Germiny" userId="19d4f272-f616-4b2b-a134-fb35725a2de1" providerId="ADAL" clId="{953A946D-604C-4F1B-878C-C28CC2B62F4F}" dt="2023-03-23T11:21:33.797" v="847" actId="47"/>
        <pc:sldMkLst>
          <pc:docMk/>
          <pc:sldMk cId="3932809902" sldId="2116"/>
        </pc:sldMkLst>
      </pc:sldChg>
      <pc:sldChg chg="add del">
        <pc:chgData name="Bérengère de Germiny" userId="19d4f272-f616-4b2b-a134-fb35725a2de1" providerId="ADAL" clId="{953A946D-604C-4F1B-878C-C28CC2B62F4F}" dt="2023-03-23T11:21:33.797" v="847" actId="47"/>
        <pc:sldMkLst>
          <pc:docMk/>
          <pc:sldMk cId="2931326598" sldId="2117"/>
        </pc:sldMkLst>
      </pc:sldChg>
      <pc:sldChg chg="add del">
        <pc:chgData name="Bérengère de Germiny" userId="19d4f272-f616-4b2b-a134-fb35725a2de1" providerId="ADAL" clId="{953A946D-604C-4F1B-878C-C28CC2B62F4F}" dt="2023-03-23T11:21:33.797" v="847" actId="47"/>
        <pc:sldMkLst>
          <pc:docMk/>
          <pc:sldMk cId="561010628" sldId="2118"/>
        </pc:sldMkLst>
      </pc:sldChg>
      <pc:sldChg chg="add del">
        <pc:chgData name="Bérengère de Germiny" userId="19d4f272-f616-4b2b-a134-fb35725a2de1" providerId="ADAL" clId="{953A946D-604C-4F1B-878C-C28CC2B62F4F}" dt="2023-03-23T11:21:33.797" v="847" actId="47"/>
        <pc:sldMkLst>
          <pc:docMk/>
          <pc:sldMk cId="2113554010" sldId="2119"/>
        </pc:sldMkLst>
      </pc:sldChg>
      <pc:sldChg chg="add del">
        <pc:chgData name="Bérengère de Germiny" userId="19d4f272-f616-4b2b-a134-fb35725a2de1" providerId="ADAL" clId="{953A946D-604C-4F1B-878C-C28CC2B62F4F}" dt="2023-03-23T11:21:33.797" v="847" actId="47"/>
        <pc:sldMkLst>
          <pc:docMk/>
          <pc:sldMk cId="1813267518" sldId="2120"/>
        </pc:sldMkLst>
      </pc:sldChg>
      <pc:sldChg chg="add del">
        <pc:chgData name="Bérengère de Germiny" userId="19d4f272-f616-4b2b-a134-fb35725a2de1" providerId="ADAL" clId="{953A946D-604C-4F1B-878C-C28CC2B62F4F}" dt="2023-03-23T11:21:33.797" v="847" actId="47"/>
        <pc:sldMkLst>
          <pc:docMk/>
          <pc:sldMk cId="2787805530" sldId="2121"/>
        </pc:sldMkLst>
      </pc:sldChg>
      <pc:sldChg chg="add del">
        <pc:chgData name="Bérengère de Germiny" userId="19d4f272-f616-4b2b-a134-fb35725a2de1" providerId="ADAL" clId="{953A946D-604C-4F1B-878C-C28CC2B62F4F}" dt="2023-03-23T11:21:33.797" v="847" actId="47"/>
        <pc:sldMkLst>
          <pc:docMk/>
          <pc:sldMk cId="1395487559" sldId="2122"/>
        </pc:sldMkLst>
      </pc:sldChg>
      <pc:sldChg chg="add del">
        <pc:chgData name="Bérengère de Germiny" userId="19d4f272-f616-4b2b-a134-fb35725a2de1" providerId="ADAL" clId="{953A946D-604C-4F1B-878C-C28CC2B62F4F}" dt="2023-03-23T11:21:33.797" v="847" actId="47"/>
        <pc:sldMkLst>
          <pc:docMk/>
          <pc:sldMk cId="1878742138" sldId="2123"/>
        </pc:sldMkLst>
      </pc:sldChg>
      <pc:sldChg chg="add del">
        <pc:chgData name="Bérengère de Germiny" userId="19d4f272-f616-4b2b-a134-fb35725a2de1" providerId="ADAL" clId="{953A946D-604C-4F1B-878C-C28CC2B62F4F}" dt="2023-03-23T11:21:33.797" v="847" actId="47"/>
        <pc:sldMkLst>
          <pc:docMk/>
          <pc:sldMk cId="507893122" sldId="2124"/>
        </pc:sldMkLst>
      </pc:sldChg>
      <pc:sldChg chg="add del">
        <pc:chgData name="Bérengère de Germiny" userId="19d4f272-f616-4b2b-a134-fb35725a2de1" providerId="ADAL" clId="{953A946D-604C-4F1B-878C-C28CC2B62F4F}" dt="2023-03-23T11:21:33.797" v="847" actId="47"/>
        <pc:sldMkLst>
          <pc:docMk/>
          <pc:sldMk cId="422816057" sldId="2125"/>
        </pc:sldMkLst>
      </pc:sldChg>
      <pc:sldChg chg="add del">
        <pc:chgData name="Bérengère de Germiny" userId="19d4f272-f616-4b2b-a134-fb35725a2de1" providerId="ADAL" clId="{953A946D-604C-4F1B-878C-C28CC2B62F4F}" dt="2023-03-23T11:21:33.797" v="847" actId="47"/>
        <pc:sldMkLst>
          <pc:docMk/>
          <pc:sldMk cId="2346422695" sldId="2126"/>
        </pc:sldMkLst>
      </pc:sldChg>
      <pc:sldChg chg="del">
        <pc:chgData name="Bérengère de Germiny" userId="19d4f272-f616-4b2b-a134-fb35725a2de1" providerId="ADAL" clId="{953A946D-604C-4F1B-878C-C28CC2B62F4F}" dt="2023-03-22T10:52:13.742" v="2" actId="47"/>
        <pc:sldMkLst>
          <pc:docMk/>
          <pc:sldMk cId="647319365" sldId="2129"/>
        </pc:sldMkLst>
      </pc:sldChg>
      <pc:sldChg chg="del">
        <pc:chgData name="Bérengère de Germiny" userId="19d4f272-f616-4b2b-a134-fb35725a2de1" providerId="ADAL" clId="{953A946D-604C-4F1B-878C-C28CC2B62F4F}" dt="2023-03-22T15:17:51.163" v="107" actId="47"/>
        <pc:sldMkLst>
          <pc:docMk/>
          <pc:sldMk cId="3415863392" sldId="2130"/>
        </pc:sldMkLst>
      </pc:sldChg>
      <pc:sldChg chg="del">
        <pc:chgData name="Bérengère de Germiny" userId="19d4f272-f616-4b2b-a134-fb35725a2de1" providerId="ADAL" clId="{953A946D-604C-4F1B-878C-C28CC2B62F4F}" dt="2023-03-22T15:17:51.163" v="107" actId="47"/>
        <pc:sldMkLst>
          <pc:docMk/>
          <pc:sldMk cId="1706070399" sldId="2131"/>
        </pc:sldMkLst>
      </pc:sldChg>
      <pc:sldChg chg="del">
        <pc:chgData name="Bérengère de Germiny" userId="19d4f272-f616-4b2b-a134-fb35725a2de1" providerId="ADAL" clId="{953A946D-604C-4F1B-878C-C28CC2B62F4F}" dt="2023-03-22T15:17:51.163" v="107" actId="47"/>
        <pc:sldMkLst>
          <pc:docMk/>
          <pc:sldMk cId="1090996121" sldId="2132"/>
        </pc:sldMkLst>
      </pc:sldChg>
      <pc:sldChg chg="del">
        <pc:chgData name="Bérengère de Germiny" userId="19d4f272-f616-4b2b-a134-fb35725a2de1" providerId="ADAL" clId="{953A946D-604C-4F1B-878C-C28CC2B62F4F}" dt="2023-03-22T15:17:51.163" v="107" actId="47"/>
        <pc:sldMkLst>
          <pc:docMk/>
          <pc:sldMk cId="671533464" sldId="2133"/>
        </pc:sldMkLst>
      </pc:sldChg>
      <pc:sldChg chg="del">
        <pc:chgData name="Bérengère de Germiny" userId="19d4f272-f616-4b2b-a134-fb35725a2de1" providerId="ADAL" clId="{953A946D-604C-4F1B-878C-C28CC2B62F4F}" dt="2023-03-22T15:17:51.163" v="107" actId="47"/>
        <pc:sldMkLst>
          <pc:docMk/>
          <pc:sldMk cId="1519976423" sldId="2134"/>
        </pc:sldMkLst>
      </pc:sldChg>
      <pc:sldChg chg="del">
        <pc:chgData name="Bérengère de Germiny" userId="19d4f272-f616-4b2b-a134-fb35725a2de1" providerId="ADAL" clId="{953A946D-604C-4F1B-878C-C28CC2B62F4F}" dt="2023-03-22T15:17:51.163" v="107" actId="47"/>
        <pc:sldMkLst>
          <pc:docMk/>
          <pc:sldMk cId="3506056449" sldId="2135"/>
        </pc:sldMkLst>
      </pc:sldChg>
      <pc:sldChg chg="del">
        <pc:chgData name="Bérengère de Germiny" userId="19d4f272-f616-4b2b-a134-fb35725a2de1" providerId="ADAL" clId="{953A946D-604C-4F1B-878C-C28CC2B62F4F}" dt="2023-03-22T15:17:51.163" v="107" actId="47"/>
        <pc:sldMkLst>
          <pc:docMk/>
          <pc:sldMk cId="1343553171" sldId="2136"/>
        </pc:sldMkLst>
      </pc:sldChg>
      <pc:sldChg chg="del">
        <pc:chgData name="Bérengère de Germiny" userId="19d4f272-f616-4b2b-a134-fb35725a2de1" providerId="ADAL" clId="{953A946D-604C-4F1B-878C-C28CC2B62F4F}" dt="2023-03-22T15:27:10.563" v="118" actId="47"/>
        <pc:sldMkLst>
          <pc:docMk/>
          <pc:sldMk cId="3751628571" sldId="2137"/>
        </pc:sldMkLst>
      </pc:sldChg>
      <pc:sldChg chg="del">
        <pc:chgData name="Bérengère de Germiny" userId="19d4f272-f616-4b2b-a134-fb35725a2de1" providerId="ADAL" clId="{953A946D-604C-4F1B-878C-C28CC2B62F4F}" dt="2023-03-22T10:52:19.765" v="3" actId="47"/>
        <pc:sldMkLst>
          <pc:docMk/>
          <pc:sldMk cId="3753428093" sldId="2138"/>
        </pc:sldMkLst>
      </pc:sldChg>
      <pc:sldChg chg="del">
        <pc:chgData name="Bérengère de Germiny" userId="19d4f272-f616-4b2b-a134-fb35725a2de1" providerId="ADAL" clId="{953A946D-604C-4F1B-878C-C28CC2B62F4F}" dt="2023-03-22T10:52:20.751" v="4" actId="47"/>
        <pc:sldMkLst>
          <pc:docMk/>
          <pc:sldMk cId="3920111160" sldId="2140"/>
        </pc:sldMkLst>
      </pc:sldChg>
      <pc:sldChg chg="del">
        <pc:chgData name="Bérengère de Germiny" userId="19d4f272-f616-4b2b-a134-fb35725a2de1" providerId="ADAL" clId="{953A946D-604C-4F1B-878C-C28CC2B62F4F}" dt="2023-03-22T12:53:00.403" v="26" actId="47"/>
        <pc:sldMkLst>
          <pc:docMk/>
          <pc:sldMk cId="4268776122" sldId="2141"/>
        </pc:sldMkLst>
      </pc:sldChg>
      <pc:sldChg chg="del">
        <pc:chgData name="Bérengère de Germiny" userId="19d4f272-f616-4b2b-a134-fb35725a2de1" providerId="ADAL" clId="{953A946D-604C-4F1B-878C-C28CC2B62F4F}" dt="2023-03-22T15:17:53.712" v="108" actId="47"/>
        <pc:sldMkLst>
          <pc:docMk/>
          <pc:sldMk cId="878231564" sldId="2142"/>
        </pc:sldMkLst>
      </pc:sldChg>
      <pc:sldChg chg="del">
        <pc:chgData name="Bérengère de Germiny" userId="19d4f272-f616-4b2b-a134-fb35725a2de1" providerId="ADAL" clId="{953A946D-604C-4F1B-878C-C28CC2B62F4F}" dt="2023-03-22T15:17:53.712" v="108" actId="47"/>
        <pc:sldMkLst>
          <pc:docMk/>
          <pc:sldMk cId="389180554" sldId="2143"/>
        </pc:sldMkLst>
      </pc:sldChg>
      <pc:sldChg chg="del">
        <pc:chgData name="Bérengère de Germiny" userId="19d4f272-f616-4b2b-a134-fb35725a2de1" providerId="ADAL" clId="{953A946D-604C-4F1B-878C-C28CC2B62F4F}" dt="2023-03-22T15:17:53.712" v="108" actId="47"/>
        <pc:sldMkLst>
          <pc:docMk/>
          <pc:sldMk cId="440698767" sldId="2144"/>
        </pc:sldMkLst>
      </pc:sldChg>
      <pc:sldChg chg="del">
        <pc:chgData name="Bérengère de Germiny" userId="19d4f272-f616-4b2b-a134-fb35725a2de1" providerId="ADAL" clId="{953A946D-604C-4F1B-878C-C28CC2B62F4F}" dt="2023-03-22T15:17:53.712" v="108" actId="47"/>
        <pc:sldMkLst>
          <pc:docMk/>
          <pc:sldMk cId="3226421455" sldId="2145"/>
        </pc:sldMkLst>
      </pc:sldChg>
      <pc:sldChg chg="del">
        <pc:chgData name="Bérengère de Germiny" userId="19d4f272-f616-4b2b-a134-fb35725a2de1" providerId="ADAL" clId="{953A946D-604C-4F1B-878C-C28CC2B62F4F}" dt="2023-03-22T15:17:53.712" v="108" actId="47"/>
        <pc:sldMkLst>
          <pc:docMk/>
          <pc:sldMk cId="973988025" sldId="2146"/>
        </pc:sldMkLst>
      </pc:sldChg>
      <pc:sldChg chg="del">
        <pc:chgData name="Bérengère de Germiny" userId="19d4f272-f616-4b2b-a134-fb35725a2de1" providerId="ADAL" clId="{953A946D-604C-4F1B-878C-C28CC2B62F4F}" dt="2023-03-22T15:17:53.712" v="108" actId="47"/>
        <pc:sldMkLst>
          <pc:docMk/>
          <pc:sldMk cId="2121683839" sldId="2147"/>
        </pc:sldMkLst>
      </pc:sldChg>
      <pc:sldChg chg="del">
        <pc:chgData name="Bérengère de Germiny" userId="19d4f272-f616-4b2b-a134-fb35725a2de1" providerId="ADAL" clId="{953A946D-604C-4F1B-878C-C28CC2B62F4F}" dt="2023-03-22T15:17:53.712" v="108" actId="47"/>
        <pc:sldMkLst>
          <pc:docMk/>
          <pc:sldMk cId="1298103529" sldId="2148"/>
        </pc:sldMkLst>
      </pc:sldChg>
      <pc:sldChg chg="del">
        <pc:chgData name="Bérengère de Germiny" userId="19d4f272-f616-4b2b-a134-fb35725a2de1" providerId="ADAL" clId="{953A946D-604C-4F1B-878C-C28CC2B62F4F}" dt="2023-03-22T15:17:53.712" v="108" actId="47"/>
        <pc:sldMkLst>
          <pc:docMk/>
          <pc:sldMk cId="2850815411" sldId="2149"/>
        </pc:sldMkLst>
      </pc:sldChg>
      <pc:sldChg chg="del">
        <pc:chgData name="Bérengère de Germiny" userId="19d4f272-f616-4b2b-a134-fb35725a2de1" providerId="ADAL" clId="{953A946D-604C-4F1B-878C-C28CC2B62F4F}" dt="2023-03-22T15:17:53.712" v="108" actId="47"/>
        <pc:sldMkLst>
          <pc:docMk/>
          <pc:sldMk cId="1791134516" sldId="2150"/>
        </pc:sldMkLst>
      </pc:sldChg>
      <pc:sldChg chg="del">
        <pc:chgData name="Bérengère de Germiny" userId="19d4f272-f616-4b2b-a134-fb35725a2de1" providerId="ADAL" clId="{953A946D-604C-4F1B-878C-C28CC2B62F4F}" dt="2023-03-22T15:17:51.163" v="107" actId="47"/>
        <pc:sldMkLst>
          <pc:docMk/>
          <pc:sldMk cId="2274155004" sldId="2151"/>
        </pc:sldMkLst>
      </pc:sldChg>
      <pc:sldChg chg="del">
        <pc:chgData name="Bérengère de Germiny" userId="19d4f272-f616-4b2b-a134-fb35725a2de1" providerId="ADAL" clId="{953A946D-604C-4F1B-878C-C28CC2B62F4F}" dt="2023-03-22T15:17:51.163" v="107" actId="47"/>
        <pc:sldMkLst>
          <pc:docMk/>
          <pc:sldMk cId="786798131" sldId="2152"/>
        </pc:sldMkLst>
      </pc:sldChg>
      <pc:sldChg chg="del">
        <pc:chgData name="Bérengère de Germiny" userId="19d4f272-f616-4b2b-a134-fb35725a2de1" providerId="ADAL" clId="{953A946D-604C-4F1B-878C-C28CC2B62F4F}" dt="2023-03-22T15:17:51.163" v="107" actId="47"/>
        <pc:sldMkLst>
          <pc:docMk/>
          <pc:sldMk cId="4230648966" sldId="2153"/>
        </pc:sldMkLst>
      </pc:sldChg>
      <pc:sldChg chg="del">
        <pc:chgData name="Bérengère de Germiny" userId="19d4f272-f616-4b2b-a134-fb35725a2de1" providerId="ADAL" clId="{953A946D-604C-4F1B-878C-C28CC2B62F4F}" dt="2023-03-22T15:17:51.163" v="107" actId="47"/>
        <pc:sldMkLst>
          <pc:docMk/>
          <pc:sldMk cId="3967567358" sldId="2154"/>
        </pc:sldMkLst>
      </pc:sldChg>
      <pc:sldChg chg="del">
        <pc:chgData name="Bérengère de Germiny" userId="19d4f272-f616-4b2b-a134-fb35725a2de1" providerId="ADAL" clId="{953A946D-604C-4F1B-878C-C28CC2B62F4F}" dt="2023-03-22T15:27:10.563" v="118" actId="47"/>
        <pc:sldMkLst>
          <pc:docMk/>
          <pc:sldMk cId="1475088825" sldId="2155"/>
        </pc:sldMkLst>
      </pc:sldChg>
      <pc:sldChg chg="del">
        <pc:chgData name="Bérengère de Germiny" userId="19d4f272-f616-4b2b-a134-fb35725a2de1" providerId="ADAL" clId="{953A946D-604C-4F1B-878C-C28CC2B62F4F}" dt="2023-03-22T15:17:51.163" v="107" actId="47"/>
        <pc:sldMkLst>
          <pc:docMk/>
          <pc:sldMk cId="3499151480" sldId="2156"/>
        </pc:sldMkLst>
      </pc:sldChg>
      <pc:sldChg chg="addSp add del mod ord">
        <pc:chgData name="Bérengère de Germiny" userId="19d4f272-f616-4b2b-a134-fb35725a2de1" providerId="ADAL" clId="{953A946D-604C-4F1B-878C-C28CC2B62F4F}" dt="2023-03-23T11:22:14.532" v="848" actId="47"/>
        <pc:sldMkLst>
          <pc:docMk/>
          <pc:sldMk cId="531043215" sldId="2157"/>
        </pc:sldMkLst>
        <pc:picChg chg="add">
          <ac:chgData name="Bérengère de Germiny" userId="19d4f272-f616-4b2b-a134-fb35725a2de1" providerId="ADAL" clId="{953A946D-604C-4F1B-878C-C28CC2B62F4F}" dt="2023-03-22T10:57:21.755" v="13" actId="22"/>
          <ac:picMkLst>
            <pc:docMk/>
            <pc:sldMk cId="531043215" sldId="2157"/>
            <ac:picMk id="3" creationId="{B6366807-8D51-AA6A-838C-6D9679EDD330}"/>
          </ac:picMkLst>
        </pc:picChg>
      </pc:sldChg>
      <pc:sldChg chg="del">
        <pc:chgData name="Bérengère de Germiny" userId="19d4f272-f616-4b2b-a134-fb35725a2de1" providerId="ADAL" clId="{953A946D-604C-4F1B-878C-C28CC2B62F4F}" dt="2023-03-22T10:52:21.391" v="5" actId="47"/>
        <pc:sldMkLst>
          <pc:docMk/>
          <pc:sldMk cId="1300763389" sldId="2157"/>
        </pc:sldMkLst>
      </pc:sldChg>
      <pc:sldChg chg="addSp delSp modSp add mod ord">
        <pc:chgData name="Bérengère de Germiny" userId="19d4f272-f616-4b2b-a134-fb35725a2de1" providerId="ADAL" clId="{953A946D-604C-4F1B-878C-C28CC2B62F4F}" dt="2023-03-22T17:45:22.237" v="167" actId="1076"/>
        <pc:sldMkLst>
          <pc:docMk/>
          <pc:sldMk cId="472686671" sldId="2158"/>
        </pc:sldMkLst>
        <pc:picChg chg="add del mod modCrop">
          <ac:chgData name="Bérengère de Germiny" userId="19d4f272-f616-4b2b-a134-fb35725a2de1" providerId="ADAL" clId="{953A946D-604C-4F1B-878C-C28CC2B62F4F}" dt="2023-03-22T17:37:42.420" v="156" actId="478"/>
          <ac:picMkLst>
            <pc:docMk/>
            <pc:sldMk cId="472686671" sldId="2158"/>
            <ac:picMk id="2" creationId="{564315FD-D32F-37F2-F87C-9E282836AA5C}"/>
          </ac:picMkLst>
        </pc:picChg>
        <pc:picChg chg="add del mod">
          <ac:chgData name="Bérengère de Germiny" userId="19d4f272-f616-4b2b-a134-fb35725a2de1" providerId="ADAL" clId="{953A946D-604C-4F1B-878C-C28CC2B62F4F}" dt="2023-03-22T17:44:58.497" v="157" actId="478"/>
          <ac:picMkLst>
            <pc:docMk/>
            <pc:sldMk cId="472686671" sldId="2158"/>
            <ac:picMk id="3" creationId="{E5A43C0C-211A-7221-9AA4-9E3B1DAE8996}"/>
          </ac:picMkLst>
        </pc:picChg>
        <pc:picChg chg="add mod">
          <ac:chgData name="Bérengère de Germiny" userId="19d4f272-f616-4b2b-a134-fb35725a2de1" providerId="ADAL" clId="{953A946D-604C-4F1B-878C-C28CC2B62F4F}" dt="2023-03-22T17:45:01.312" v="161" actId="1076"/>
          <ac:picMkLst>
            <pc:docMk/>
            <pc:sldMk cId="472686671" sldId="2158"/>
            <ac:picMk id="6" creationId="{74B1C9F9-78E7-4598-BB80-B9C592B96201}"/>
          </ac:picMkLst>
        </pc:picChg>
        <pc:picChg chg="add mod modCrop">
          <ac:chgData name="Bérengère de Germiny" userId="19d4f272-f616-4b2b-a134-fb35725a2de1" providerId="ADAL" clId="{953A946D-604C-4F1B-878C-C28CC2B62F4F}" dt="2023-03-22T17:45:22.237" v="167" actId="1076"/>
          <ac:picMkLst>
            <pc:docMk/>
            <pc:sldMk cId="472686671" sldId="2158"/>
            <ac:picMk id="7" creationId="{ED2B0340-B388-71F5-14D2-FBEA91704B93}"/>
          </ac:picMkLst>
        </pc:picChg>
      </pc:sldChg>
      <pc:sldChg chg="addSp delSp modSp add mod">
        <pc:chgData name="Bérengère de Germiny" userId="19d4f272-f616-4b2b-a134-fb35725a2de1" providerId="ADAL" clId="{953A946D-604C-4F1B-878C-C28CC2B62F4F}" dt="2023-03-22T15:12:44.210" v="47" actId="22"/>
        <pc:sldMkLst>
          <pc:docMk/>
          <pc:sldMk cId="1701480664" sldId="2159"/>
        </pc:sldMkLst>
        <pc:picChg chg="add del mod">
          <ac:chgData name="Bérengère de Germiny" userId="19d4f272-f616-4b2b-a134-fb35725a2de1" providerId="ADAL" clId="{953A946D-604C-4F1B-878C-C28CC2B62F4F}" dt="2023-03-22T12:00:43.724" v="24" actId="478"/>
          <ac:picMkLst>
            <pc:docMk/>
            <pc:sldMk cId="1701480664" sldId="2159"/>
            <ac:picMk id="3" creationId="{1600454E-F717-2738-EBE0-3BA530922BD2}"/>
          </ac:picMkLst>
        </pc:picChg>
        <pc:picChg chg="add">
          <ac:chgData name="Bérengère de Germiny" userId="19d4f272-f616-4b2b-a134-fb35725a2de1" providerId="ADAL" clId="{953A946D-604C-4F1B-878C-C28CC2B62F4F}" dt="2023-03-22T15:12:44.210" v="47" actId="22"/>
          <ac:picMkLst>
            <pc:docMk/>
            <pc:sldMk cId="1701480664" sldId="2159"/>
            <ac:picMk id="6" creationId="{79848174-6043-50C3-053E-92583BCA4B0B}"/>
          </ac:picMkLst>
        </pc:picChg>
      </pc:sldChg>
      <pc:sldChg chg="addSp add mod">
        <pc:chgData name="Bérengère de Germiny" userId="19d4f272-f616-4b2b-a134-fb35725a2de1" providerId="ADAL" clId="{953A946D-604C-4F1B-878C-C28CC2B62F4F}" dt="2023-03-22T15:13:03.598" v="48" actId="22"/>
        <pc:sldMkLst>
          <pc:docMk/>
          <pc:sldMk cId="770924173" sldId="2160"/>
        </pc:sldMkLst>
        <pc:picChg chg="add">
          <ac:chgData name="Bérengère de Germiny" userId="19d4f272-f616-4b2b-a134-fb35725a2de1" providerId="ADAL" clId="{953A946D-604C-4F1B-878C-C28CC2B62F4F}" dt="2023-03-22T15:13:03.598" v="48" actId="22"/>
          <ac:picMkLst>
            <pc:docMk/>
            <pc:sldMk cId="770924173" sldId="2160"/>
            <ac:picMk id="3" creationId="{4F968D77-15FD-32C3-F3D3-2589A7FE54B5}"/>
          </ac:picMkLst>
        </pc:picChg>
      </pc:sldChg>
      <pc:sldChg chg="add del">
        <pc:chgData name="Bérengère de Germiny" userId="19d4f272-f616-4b2b-a134-fb35725a2de1" providerId="ADAL" clId="{953A946D-604C-4F1B-878C-C28CC2B62F4F}" dt="2023-03-22T15:17:48.691" v="106" actId="47"/>
        <pc:sldMkLst>
          <pc:docMk/>
          <pc:sldMk cId="757833476" sldId="2161"/>
        </pc:sldMkLst>
      </pc:sldChg>
      <pc:sldChg chg="addSp add del mod">
        <pc:chgData name="Bérengère de Germiny" userId="19d4f272-f616-4b2b-a134-fb35725a2de1" providerId="ADAL" clId="{953A946D-604C-4F1B-878C-C28CC2B62F4F}" dt="2023-03-23T11:22:26.145" v="849" actId="47"/>
        <pc:sldMkLst>
          <pc:docMk/>
          <pc:sldMk cId="1614268011" sldId="2162"/>
        </pc:sldMkLst>
        <pc:picChg chg="add">
          <ac:chgData name="Bérengère de Germiny" userId="19d4f272-f616-4b2b-a134-fb35725a2de1" providerId="ADAL" clId="{953A946D-604C-4F1B-878C-C28CC2B62F4F}" dt="2023-03-22T15:13:17.563" v="49" actId="22"/>
          <ac:picMkLst>
            <pc:docMk/>
            <pc:sldMk cId="1614268011" sldId="2162"/>
            <ac:picMk id="3" creationId="{41713F97-2387-F92F-B6E9-1017EF68511A}"/>
          </ac:picMkLst>
        </pc:picChg>
      </pc:sldChg>
      <pc:sldChg chg="addSp add mod">
        <pc:chgData name="Bérengère de Germiny" userId="19d4f272-f616-4b2b-a134-fb35725a2de1" providerId="ADAL" clId="{953A946D-604C-4F1B-878C-C28CC2B62F4F}" dt="2023-03-22T15:13:39.559" v="50" actId="22"/>
        <pc:sldMkLst>
          <pc:docMk/>
          <pc:sldMk cId="4024621793" sldId="2163"/>
        </pc:sldMkLst>
        <pc:picChg chg="add">
          <ac:chgData name="Bérengère de Germiny" userId="19d4f272-f616-4b2b-a134-fb35725a2de1" providerId="ADAL" clId="{953A946D-604C-4F1B-878C-C28CC2B62F4F}" dt="2023-03-22T15:13:39.559" v="50" actId="22"/>
          <ac:picMkLst>
            <pc:docMk/>
            <pc:sldMk cId="4024621793" sldId="2163"/>
            <ac:picMk id="3" creationId="{6E2B2193-E314-F06D-0787-70EF3C5F5F9D}"/>
          </ac:picMkLst>
        </pc:picChg>
      </pc:sldChg>
      <pc:sldChg chg="addSp add mod">
        <pc:chgData name="Bérengère de Germiny" userId="19d4f272-f616-4b2b-a134-fb35725a2de1" providerId="ADAL" clId="{953A946D-604C-4F1B-878C-C28CC2B62F4F}" dt="2023-03-22T15:13:52.164" v="51" actId="22"/>
        <pc:sldMkLst>
          <pc:docMk/>
          <pc:sldMk cId="2899791760" sldId="2164"/>
        </pc:sldMkLst>
        <pc:picChg chg="add">
          <ac:chgData name="Bérengère de Germiny" userId="19d4f272-f616-4b2b-a134-fb35725a2de1" providerId="ADAL" clId="{953A946D-604C-4F1B-878C-C28CC2B62F4F}" dt="2023-03-22T15:13:52.164" v="51" actId="22"/>
          <ac:picMkLst>
            <pc:docMk/>
            <pc:sldMk cId="2899791760" sldId="2164"/>
            <ac:picMk id="3" creationId="{215C2814-FEBD-9B32-0265-00C0BABD98C1}"/>
          </ac:picMkLst>
        </pc:picChg>
      </pc:sldChg>
      <pc:sldChg chg="addSp add del mod">
        <pc:chgData name="Bérengère de Germiny" userId="19d4f272-f616-4b2b-a134-fb35725a2de1" providerId="ADAL" clId="{953A946D-604C-4F1B-878C-C28CC2B62F4F}" dt="2023-03-22T15:17:45.028" v="104" actId="47"/>
        <pc:sldMkLst>
          <pc:docMk/>
          <pc:sldMk cId="2467475119" sldId="2165"/>
        </pc:sldMkLst>
        <pc:picChg chg="add">
          <ac:chgData name="Bérengère de Germiny" userId="19d4f272-f616-4b2b-a134-fb35725a2de1" providerId="ADAL" clId="{953A946D-604C-4F1B-878C-C28CC2B62F4F}" dt="2023-03-22T15:14:08.813" v="55" actId="22"/>
          <ac:picMkLst>
            <pc:docMk/>
            <pc:sldMk cId="2467475119" sldId="2165"/>
            <ac:picMk id="3" creationId="{02246F83-117A-A4E1-98C6-0E5D41AE91AA}"/>
          </ac:picMkLst>
        </pc:picChg>
      </pc:sldChg>
      <pc:sldChg chg="addSp delSp add del mod">
        <pc:chgData name="Bérengère de Germiny" userId="19d4f272-f616-4b2b-a134-fb35725a2de1" providerId="ADAL" clId="{953A946D-604C-4F1B-878C-C28CC2B62F4F}" dt="2023-03-23T11:19:10.166" v="822" actId="47"/>
        <pc:sldMkLst>
          <pc:docMk/>
          <pc:sldMk cId="1611714898" sldId="2166"/>
        </pc:sldMkLst>
        <pc:picChg chg="add">
          <ac:chgData name="Bérengère de Germiny" userId="19d4f272-f616-4b2b-a134-fb35725a2de1" providerId="ADAL" clId="{953A946D-604C-4F1B-878C-C28CC2B62F4F}" dt="2023-03-22T12:53:49.517" v="34" actId="22"/>
          <ac:picMkLst>
            <pc:docMk/>
            <pc:sldMk cId="1611714898" sldId="2166"/>
            <ac:picMk id="3" creationId="{3A9B26AF-A6E3-CE7B-D205-83C4EA486518}"/>
          </ac:picMkLst>
        </pc:picChg>
        <pc:picChg chg="del">
          <ac:chgData name="Bérengère de Germiny" userId="19d4f272-f616-4b2b-a134-fb35725a2de1" providerId="ADAL" clId="{953A946D-604C-4F1B-878C-C28CC2B62F4F}" dt="2023-03-22T12:53:30.995" v="31" actId="478"/>
          <ac:picMkLst>
            <pc:docMk/>
            <pc:sldMk cId="1611714898" sldId="2166"/>
            <ac:picMk id="4" creationId="{FC5B51CE-AB08-7595-71BC-7304875DE2D2}"/>
          </ac:picMkLst>
        </pc:picChg>
      </pc:sldChg>
      <pc:sldChg chg="addSp delSp add del mod">
        <pc:chgData name="Bérengère de Germiny" userId="19d4f272-f616-4b2b-a134-fb35725a2de1" providerId="ADAL" clId="{953A946D-604C-4F1B-878C-C28CC2B62F4F}" dt="2023-03-23T11:19:10.166" v="822" actId="47"/>
        <pc:sldMkLst>
          <pc:docMk/>
          <pc:sldMk cId="1717401745" sldId="2167"/>
        </pc:sldMkLst>
        <pc:picChg chg="add">
          <ac:chgData name="Bérengère de Germiny" userId="19d4f272-f616-4b2b-a134-fb35725a2de1" providerId="ADAL" clId="{953A946D-604C-4F1B-878C-C28CC2B62F4F}" dt="2023-03-22T12:54:02.791" v="35" actId="22"/>
          <ac:picMkLst>
            <pc:docMk/>
            <pc:sldMk cId="1717401745" sldId="2167"/>
            <ac:picMk id="3" creationId="{2E7321E5-B118-C8B5-4C74-76BD9D0E8C84}"/>
          </ac:picMkLst>
        </pc:picChg>
        <pc:picChg chg="del">
          <ac:chgData name="Bérengère de Germiny" userId="19d4f272-f616-4b2b-a134-fb35725a2de1" providerId="ADAL" clId="{953A946D-604C-4F1B-878C-C28CC2B62F4F}" dt="2023-03-22T12:53:32.737" v="32" actId="478"/>
          <ac:picMkLst>
            <pc:docMk/>
            <pc:sldMk cId="1717401745" sldId="2167"/>
            <ac:picMk id="4" creationId="{FC5B51CE-AB08-7595-71BC-7304875DE2D2}"/>
          </ac:picMkLst>
        </pc:picChg>
      </pc:sldChg>
      <pc:sldChg chg="addSp delSp add del mod setBg">
        <pc:chgData name="Bérengère de Germiny" userId="19d4f272-f616-4b2b-a134-fb35725a2de1" providerId="ADAL" clId="{953A946D-604C-4F1B-878C-C28CC2B62F4F}" dt="2023-03-23T11:19:10.166" v="822" actId="47"/>
        <pc:sldMkLst>
          <pc:docMk/>
          <pc:sldMk cId="1616611553" sldId="2168"/>
        </pc:sldMkLst>
        <pc:picChg chg="add">
          <ac:chgData name="Bérengère de Germiny" userId="19d4f272-f616-4b2b-a134-fb35725a2de1" providerId="ADAL" clId="{953A946D-604C-4F1B-878C-C28CC2B62F4F}" dt="2023-03-22T12:54:13.609" v="37" actId="22"/>
          <ac:picMkLst>
            <pc:docMk/>
            <pc:sldMk cId="1616611553" sldId="2168"/>
            <ac:picMk id="3" creationId="{B3171855-5318-1556-497A-C1587A9FA504}"/>
          </ac:picMkLst>
        </pc:picChg>
        <pc:picChg chg="del">
          <ac:chgData name="Bérengère de Germiny" userId="19d4f272-f616-4b2b-a134-fb35725a2de1" providerId="ADAL" clId="{953A946D-604C-4F1B-878C-C28CC2B62F4F}" dt="2023-03-22T12:53:34.408" v="33" actId="478"/>
          <ac:picMkLst>
            <pc:docMk/>
            <pc:sldMk cId="1616611553" sldId="2168"/>
            <ac:picMk id="4" creationId="{FC5B51CE-AB08-7595-71BC-7304875DE2D2}"/>
          </ac:picMkLst>
        </pc:picChg>
      </pc:sldChg>
      <pc:sldChg chg="addSp delSp add del mod">
        <pc:chgData name="Bérengère de Germiny" userId="19d4f272-f616-4b2b-a134-fb35725a2de1" providerId="ADAL" clId="{953A946D-604C-4F1B-878C-C28CC2B62F4F}" dt="2023-03-23T11:19:10.166" v="822" actId="47"/>
        <pc:sldMkLst>
          <pc:docMk/>
          <pc:sldMk cId="1197068221" sldId="2169"/>
        </pc:sldMkLst>
        <pc:picChg chg="del">
          <ac:chgData name="Bérengère de Germiny" userId="19d4f272-f616-4b2b-a134-fb35725a2de1" providerId="ADAL" clId="{953A946D-604C-4F1B-878C-C28CC2B62F4F}" dt="2023-03-22T12:54:20.417" v="40" actId="478"/>
          <ac:picMkLst>
            <pc:docMk/>
            <pc:sldMk cId="1197068221" sldId="2169"/>
            <ac:picMk id="3" creationId="{B3171855-5318-1556-497A-C1587A9FA504}"/>
          </ac:picMkLst>
        </pc:picChg>
        <pc:picChg chg="add">
          <ac:chgData name="Bérengère de Germiny" userId="19d4f272-f616-4b2b-a134-fb35725a2de1" providerId="ADAL" clId="{953A946D-604C-4F1B-878C-C28CC2B62F4F}" dt="2023-03-22T12:54:55.911" v="45" actId="22"/>
          <ac:picMkLst>
            <pc:docMk/>
            <pc:sldMk cId="1197068221" sldId="2169"/>
            <ac:picMk id="4" creationId="{B9D2510B-3401-1542-C01F-19029BC12A03}"/>
          </ac:picMkLst>
        </pc:picChg>
      </pc:sldChg>
      <pc:sldChg chg="addSp delSp add del mod ord">
        <pc:chgData name="Bérengère de Germiny" userId="19d4f272-f616-4b2b-a134-fb35725a2de1" providerId="ADAL" clId="{953A946D-604C-4F1B-878C-C28CC2B62F4F}" dt="2023-03-23T11:19:10.166" v="822" actId="47"/>
        <pc:sldMkLst>
          <pc:docMk/>
          <pc:sldMk cId="2598861633" sldId="2170"/>
        </pc:sldMkLst>
        <pc:picChg chg="del">
          <ac:chgData name="Bérengère de Germiny" userId="19d4f272-f616-4b2b-a134-fb35725a2de1" providerId="ADAL" clId="{953A946D-604C-4F1B-878C-C28CC2B62F4F}" dt="2023-03-22T12:54:23.512" v="41" actId="478"/>
          <ac:picMkLst>
            <pc:docMk/>
            <pc:sldMk cId="2598861633" sldId="2170"/>
            <ac:picMk id="3" creationId="{B3171855-5318-1556-497A-C1587A9FA504}"/>
          </ac:picMkLst>
        </pc:picChg>
        <pc:picChg chg="add">
          <ac:chgData name="Bérengère de Germiny" userId="19d4f272-f616-4b2b-a134-fb35725a2de1" providerId="ADAL" clId="{953A946D-604C-4F1B-878C-C28CC2B62F4F}" dt="2023-03-22T12:54:38.351" v="42" actId="22"/>
          <ac:picMkLst>
            <pc:docMk/>
            <pc:sldMk cId="2598861633" sldId="2170"/>
            <ac:picMk id="4" creationId="{E954DF64-5383-7B5D-F425-26F27093FFB1}"/>
          </ac:picMkLst>
        </pc:picChg>
      </pc:sldChg>
      <pc:sldChg chg="addSp add del mod">
        <pc:chgData name="Bérengère de Germiny" userId="19d4f272-f616-4b2b-a134-fb35725a2de1" providerId="ADAL" clId="{953A946D-604C-4F1B-878C-C28CC2B62F4F}" dt="2023-03-22T15:17:45.996" v="105" actId="47"/>
        <pc:sldMkLst>
          <pc:docMk/>
          <pc:sldMk cId="1386397900" sldId="2171"/>
        </pc:sldMkLst>
        <pc:picChg chg="add">
          <ac:chgData name="Bérengère de Germiny" userId="19d4f272-f616-4b2b-a134-fb35725a2de1" providerId="ADAL" clId="{953A946D-604C-4F1B-878C-C28CC2B62F4F}" dt="2023-03-22T15:14:21.495" v="56" actId="22"/>
          <ac:picMkLst>
            <pc:docMk/>
            <pc:sldMk cId="1386397900" sldId="2171"/>
            <ac:picMk id="3" creationId="{3EFA2E4C-5E9D-4C57-E6A5-6CEA0325ACE1}"/>
          </ac:picMkLst>
        </pc:picChg>
      </pc:sldChg>
      <pc:sldChg chg="addSp add mod">
        <pc:chgData name="Bérengère de Germiny" userId="19d4f272-f616-4b2b-a134-fb35725a2de1" providerId="ADAL" clId="{953A946D-604C-4F1B-878C-C28CC2B62F4F}" dt="2023-03-22T15:14:41.139" v="57" actId="22"/>
        <pc:sldMkLst>
          <pc:docMk/>
          <pc:sldMk cId="1074468169" sldId="2172"/>
        </pc:sldMkLst>
        <pc:picChg chg="add">
          <ac:chgData name="Bérengère de Germiny" userId="19d4f272-f616-4b2b-a134-fb35725a2de1" providerId="ADAL" clId="{953A946D-604C-4F1B-878C-C28CC2B62F4F}" dt="2023-03-22T15:14:41.139" v="57" actId="22"/>
          <ac:picMkLst>
            <pc:docMk/>
            <pc:sldMk cId="1074468169" sldId="2172"/>
            <ac:picMk id="3" creationId="{63444299-5D4F-7DA2-ED4F-8CD5CD272C4E}"/>
          </ac:picMkLst>
        </pc:picChg>
      </pc:sldChg>
      <pc:sldChg chg="addSp add mod">
        <pc:chgData name="Bérengère de Germiny" userId="19d4f272-f616-4b2b-a134-fb35725a2de1" providerId="ADAL" clId="{953A946D-604C-4F1B-878C-C28CC2B62F4F}" dt="2023-03-22T15:14:51.502" v="58" actId="22"/>
        <pc:sldMkLst>
          <pc:docMk/>
          <pc:sldMk cId="2638037486" sldId="2173"/>
        </pc:sldMkLst>
        <pc:picChg chg="add">
          <ac:chgData name="Bérengère de Germiny" userId="19d4f272-f616-4b2b-a134-fb35725a2de1" providerId="ADAL" clId="{953A946D-604C-4F1B-878C-C28CC2B62F4F}" dt="2023-03-22T15:14:51.502" v="58" actId="22"/>
          <ac:picMkLst>
            <pc:docMk/>
            <pc:sldMk cId="2638037486" sldId="2173"/>
            <ac:picMk id="3" creationId="{DEDDF8DC-0D86-4BA7-FF4E-8829A8319B3B}"/>
          </ac:picMkLst>
        </pc:picChg>
      </pc:sldChg>
      <pc:sldChg chg="addSp modSp add del mod">
        <pc:chgData name="Bérengère de Germiny" userId="19d4f272-f616-4b2b-a134-fb35725a2de1" providerId="ADAL" clId="{953A946D-604C-4F1B-878C-C28CC2B62F4F}" dt="2023-03-23T11:19:10.166" v="822" actId="47"/>
        <pc:sldMkLst>
          <pc:docMk/>
          <pc:sldMk cId="3645110805" sldId="2174"/>
        </pc:sldMkLst>
        <pc:picChg chg="add mod">
          <ac:chgData name="Bérengère de Germiny" userId="19d4f272-f616-4b2b-a134-fb35725a2de1" providerId="ADAL" clId="{953A946D-604C-4F1B-878C-C28CC2B62F4F}" dt="2023-03-22T15:16:52.494" v="98" actId="1038"/>
          <ac:picMkLst>
            <pc:docMk/>
            <pc:sldMk cId="3645110805" sldId="2174"/>
            <ac:picMk id="2" creationId="{236E4365-75BF-0D40-E86B-B5B4C7AED2DF}"/>
          </ac:picMkLst>
        </pc:picChg>
        <pc:picChg chg="add mod">
          <ac:chgData name="Bérengère de Germiny" userId="19d4f272-f616-4b2b-a134-fb35725a2de1" providerId="ADAL" clId="{953A946D-604C-4F1B-878C-C28CC2B62F4F}" dt="2023-03-22T15:16:52.494" v="98" actId="1038"/>
          <ac:picMkLst>
            <pc:docMk/>
            <pc:sldMk cId="3645110805" sldId="2174"/>
            <ac:picMk id="3" creationId="{F111EB92-998D-AADA-EEA0-AA5C5EB9E031}"/>
          </ac:picMkLst>
        </pc:picChg>
        <pc:picChg chg="mod">
          <ac:chgData name="Bérengère de Germiny" userId="19d4f272-f616-4b2b-a134-fb35725a2de1" providerId="ADAL" clId="{953A946D-604C-4F1B-878C-C28CC2B62F4F}" dt="2023-03-22T15:17:04.023" v="101" actId="1076"/>
          <ac:picMkLst>
            <pc:docMk/>
            <pc:sldMk cId="3645110805" sldId="2174"/>
            <ac:picMk id="4" creationId="{B9D2510B-3401-1542-C01F-19029BC12A03}"/>
          </ac:picMkLst>
        </pc:picChg>
        <pc:picChg chg="add mod">
          <ac:chgData name="Bérengère de Germiny" userId="19d4f272-f616-4b2b-a134-fb35725a2de1" providerId="ADAL" clId="{953A946D-604C-4F1B-878C-C28CC2B62F4F}" dt="2023-03-22T15:16:57.276" v="99" actId="1076"/>
          <ac:picMkLst>
            <pc:docMk/>
            <pc:sldMk cId="3645110805" sldId="2174"/>
            <ac:picMk id="6" creationId="{B37E607F-3E9E-32DB-5BCF-F70199F893DE}"/>
          </ac:picMkLst>
        </pc:picChg>
        <pc:picChg chg="add mod">
          <ac:chgData name="Bérengère de Germiny" userId="19d4f272-f616-4b2b-a134-fb35725a2de1" providerId="ADAL" clId="{953A946D-604C-4F1B-878C-C28CC2B62F4F}" dt="2023-03-22T15:17:01.028" v="100" actId="1076"/>
          <ac:picMkLst>
            <pc:docMk/>
            <pc:sldMk cId="3645110805" sldId="2174"/>
            <ac:picMk id="7" creationId="{F441CE7E-957C-3ABC-5398-07B223D8E303}"/>
          </ac:picMkLst>
        </pc:picChg>
        <pc:picChg chg="add mod">
          <ac:chgData name="Bérengère de Germiny" userId="19d4f272-f616-4b2b-a134-fb35725a2de1" providerId="ADAL" clId="{953A946D-604C-4F1B-878C-C28CC2B62F4F}" dt="2023-03-22T15:16:52.494" v="98" actId="1038"/>
          <ac:picMkLst>
            <pc:docMk/>
            <pc:sldMk cId="3645110805" sldId="2174"/>
            <ac:picMk id="8" creationId="{07DC4D0B-1004-6AE6-5CE4-2597E6F71DCB}"/>
          </ac:picMkLst>
        </pc:picChg>
      </pc:sldChg>
      <pc:sldChg chg="modSp add mod ord">
        <pc:chgData name="Bérengère de Germiny" userId="19d4f272-f616-4b2b-a134-fb35725a2de1" providerId="ADAL" clId="{953A946D-604C-4F1B-878C-C28CC2B62F4F}" dt="2023-03-22T15:18:04.818" v="117" actId="20577"/>
        <pc:sldMkLst>
          <pc:docMk/>
          <pc:sldMk cId="2109497379" sldId="2175"/>
        </pc:sldMkLst>
        <pc:spChg chg="mod">
          <ac:chgData name="Bérengère de Germiny" userId="19d4f272-f616-4b2b-a134-fb35725a2de1" providerId="ADAL" clId="{953A946D-604C-4F1B-878C-C28CC2B62F4F}" dt="2023-03-22T15:18:04.818" v="117" actId="20577"/>
          <ac:spMkLst>
            <pc:docMk/>
            <pc:sldMk cId="2109497379" sldId="2175"/>
            <ac:spMk id="4" creationId="{3C825AB2-F026-4BEC-A97B-5ECF59442FCD}"/>
          </ac:spMkLst>
        </pc:spChg>
      </pc:sldChg>
      <pc:sldChg chg="addSp delSp add mod ord">
        <pc:chgData name="Bérengère de Germiny" userId="19d4f272-f616-4b2b-a134-fb35725a2de1" providerId="ADAL" clId="{953A946D-604C-4F1B-878C-C28CC2B62F4F}" dt="2023-03-22T17:26:18.812" v="134" actId="22"/>
        <pc:sldMkLst>
          <pc:docMk/>
          <pc:sldMk cId="1702735233" sldId="2176"/>
        </pc:sldMkLst>
        <pc:picChg chg="add">
          <ac:chgData name="Bérengère de Germiny" userId="19d4f272-f616-4b2b-a134-fb35725a2de1" providerId="ADAL" clId="{953A946D-604C-4F1B-878C-C28CC2B62F4F}" dt="2023-03-22T17:26:18.812" v="134" actId="22"/>
          <ac:picMkLst>
            <pc:docMk/>
            <pc:sldMk cId="1702735233" sldId="2176"/>
            <ac:picMk id="3" creationId="{3F68BD06-9279-04AD-0D9D-C694A00895CA}"/>
          </ac:picMkLst>
        </pc:picChg>
        <pc:picChg chg="del">
          <ac:chgData name="Bérengère de Germiny" userId="19d4f272-f616-4b2b-a134-fb35725a2de1" providerId="ADAL" clId="{953A946D-604C-4F1B-878C-C28CC2B62F4F}" dt="2023-03-22T15:27:19.374" v="122" actId="478"/>
          <ac:picMkLst>
            <pc:docMk/>
            <pc:sldMk cId="1702735233" sldId="2176"/>
            <ac:picMk id="3" creationId="{DEDDF8DC-0D86-4BA7-FF4E-8829A8319B3B}"/>
          </ac:picMkLst>
        </pc:picChg>
      </pc:sldChg>
      <pc:sldChg chg="addSp add mod">
        <pc:chgData name="Bérengère de Germiny" userId="19d4f272-f616-4b2b-a134-fb35725a2de1" providerId="ADAL" clId="{953A946D-604C-4F1B-878C-C28CC2B62F4F}" dt="2023-03-22T17:26:31.929" v="135" actId="22"/>
        <pc:sldMkLst>
          <pc:docMk/>
          <pc:sldMk cId="969316231" sldId="2177"/>
        </pc:sldMkLst>
        <pc:picChg chg="add">
          <ac:chgData name="Bérengère de Germiny" userId="19d4f272-f616-4b2b-a134-fb35725a2de1" providerId="ADAL" clId="{953A946D-604C-4F1B-878C-C28CC2B62F4F}" dt="2023-03-22T17:26:31.929" v="135" actId="22"/>
          <ac:picMkLst>
            <pc:docMk/>
            <pc:sldMk cId="969316231" sldId="2177"/>
            <ac:picMk id="3" creationId="{1754DD93-1409-2AD4-1FC7-96E4ACAECB39}"/>
          </ac:picMkLst>
        </pc:picChg>
      </pc:sldChg>
      <pc:sldChg chg="addSp delSp add del mod">
        <pc:chgData name="Bérengère de Germiny" userId="19d4f272-f616-4b2b-a134-fb35725a2de1" providerId="ADAL" clId="{953A946D-604C-4F1B-878C-C28CC2B62F4F}" dt="2023-03-22T17:57:35.622" v="169" actId="47"/>
        <pc:sldMkLst>
          <pc:docMk/>
          <pc:sldMk cId="2137065345" sldId="2178"/>
        </pc:sldMkLst>
        <pc:picChg chg="add del">
          <ac:chgData name="Bérengère de Germiny" userId="19d4f272-f616-4b2b-a134-fb35725a2de1" providerId="ADAL" clId="{953A946D-604C-4F1B-878C-C28CC2B62F4F}" dt="2023-03-22T17:26:55.663" v="137" actId="478"/>
          <ac:picMkLst>
            <pc:docMk/>
            <pc:sldMk cId="2137065345" sldId="2178"/>
            <ac:picMk id="3" creationId="{E14E4774-DE48-4B46-14DF-EA9BD1E4EA33}"/>
          </ac:picMkLst>
        </pc:picChg>
        <pc:picChg chg="add">
          <ac:chgData name="Bérengère de Germiny" userId="19d4f272-f616-4b2b-a134-fb35725a2de1" providerId="ADAL" clId="{953A946D-604C-4F1B-878C-C28CC2B62F4F}" dt="2023-03-22T17:26:59.582" v="138" actId="22"/>
          <ac:picMkLst>
            <pc:docMk/>
            <pc:sldMk cId="2137065345" sldId="2178"/>
            <ac:picMk id="6" creationId="{CF43FFED-C3AD-FEB5-7DB7-5CE4D0D859DA}"/>
          </ac:picMkLst>
        </pc:picChg>
      </pc:sldChg>
      <pc:sldChg chg="addSp add del mod">
        <pc:chgData name="Bérengère de Germiny" userId="19d4f272-f616-4b2b-a134-fb35725a2de1" providerId="ADAL" clId="{953A946D-604C-4F1B-878C-C28CC2B62F4F}" dt="2023-03-22T17:57:35.622" v="169" actId="47"/>
        <pc:sldMkLst>
          <pc:docMk/>
          <pc:sldMk cId="1515464451" sldId="2179"/>
        </pc:sldMkLst>
        <pc:picChg chg="add">
          <ac:chgData name="Bérengère de Germiny" userId="19d4f272-f616-4b2b-a134-fb35725a2de1" providerId="ADAL" clId="{953A946D-604C-4F1B-878C-C28CC2B62F4F}" dt="2023-03-22T17:27:17.482" v="139" actId="22"/>
          <ac:picMkLst>
            <pc:docMk/>
            <pc:sldMk cId="1515464451" sldId="2179"/>
            <ac:picMk id="3" creationId="{04890156-0A7A-CA7E-7466-9C97F8AC71ED}"/>
          </ac:picMkLst>
        </pc:picChg>
      </pc:sldChg>
      <pc:sldChg chg="addSp add mod">
        <pc:chgData name="Bérengère de Germiny" userId="19d4f272-f616-4b2b-a134-fb35725a2de1" providerId="ADAL" clId="{953A946D-604C-4F1B-878C-C28CC2B62F4F}" dt="2023-03-22T17:27:37.198" v="140" actId="22"/>
        <pc:sldMkLst>
          <pc:docMk/>
          <pc:sldMk cId="610824141" sldId="2180"/>
        </pc:sldMkLst>
        <pc:picChg chg="add">
          <ac:chgData name="Bérengère de Germiny" userId="19d4f272-f616-4b2b-a134-fb35725a2de1" providerId="ADAL" clId="{953A946D-604C-4F1B-878C-C28CC2B62F4F}" dt="2023-03-22T17:27:37.198" v="140" actId="22"/>
          <ac:picMkLst>
            <pc:docMk/>
            <pc:sldMk cId="610824141" sldId="2180"/>
            <ac:picMk id="3" creationId="{4D82A2F8-E244-2D09-1575-171A1A1E8624}"/>
          </ac:picMkLst>
        </pc:picChg>
      </pc:sldChg>
      <pc:sldChg chg="addSp add mod">
        <pc:chgData name="Bérengère de Germiny" userId="19d4f272-f616-4b2b-a134-fb35725a2de1" providerId="ADAL" clId="{953A946D-604C-4F1B-878C-C28CC2B62F4F}" dt="2023-03-22T17:27:49.744" v="141" actId="22"/>
        <pc:sldMkLst>
          <pc:docMk/>
          <pc:sldMk cId="2552559511" sldId="2181"/>
        </pc:sldMkLst>
        <pc:picChg chg="add">
          <ac:chgData name="Bérengère de Germiny" userId="19d4f272-f616-4b2b-a134-fb35725a2de1" providerId="ADAL" clId="{953A946D-604C-4F1B-878C-C28CC2B62F4F}" dt="2023-03-22T17:27:49.744" v="141" actId="22"/>
          <ac:picMkLst>
            <pc:docMk/>
            <pc:sldMk cId="2552559511" sldId="2181"/>
            <ac:picMk id="3" creationId="{D99AE6A0-32EA-33F8-F922-9225DA71C547}"/>
          </ac:picMkLst>
        </pc:picChg>
      </pc:sldChg>
      <pc:sldChg chg="addSp add mod">
        <pc:chgData name="Bérengère de Germiny" userId="19d4f272-f616-4b2b-a134-fb35725a2de1" providerId="ADAL" clId="{953A946D-604C-4F1B-878C-C28CC2B62F4F}" dt="2023-03-22T17:28:10.683" v="142" actId="22"/>
        <pc:sldMkLst>
          <pc:docMk/>
          <pc:sldMk cId="885933602" sldId="2182"/>
        </pc:sldMkLst>
        <pc:picChg chg="add">
          <ac:chgData name="Bérengère de Germiny" userId="19d4f272-f616-4b2b-a134-fb35725a2de1" providerId="ADAL" clId="{953A946D-604C-4F1B-878C-C28CC2B62F4F}" dt="2023-03-22T17:28:10.683" v="142" actId="22"/>
          <ac:picMkLst>
            <pc:docMk/>
            <pc:sldMk cId="885933602" sldId="2182"/>
            <ac:picMk id="3" creationId="{3BC3E3AB-733E-A276-3EDC-AEAAC7C8A6A2}"/>
          </ac:picMkLst>
        </pc:picChg>
      </pc:sldChg>
      <pc:sldChg chg="addSp delSp add mod ord">
        <pc:chgData name="Bérengère de Germiny" userId="19d4f272-f616-4b2b-a134-fb35725a2de1" providerId="ADAL" clId="{953A946D-604C-4F1B-878C-C28CC2B62F4F}" dt="2023-03-22T17:25:33.360" v="133" actId="22"/>
        <pc:sldMkLst>
          <pc:docMk/>
          <pc:sldMk cId="3255619547" sldId="2183"/>
        </pc:sldMkLst>
        <pc:picChg chg="add">
          <ac:chgData name="Bérengère de Germiny" userId="19d4f272-f616-4b2b-a134-fb35725a2de1" providerId="ADAL" clId="{953A946D-604C-4F1B-878C-C28CC2B62F4F}" dt="2023-03-22T17:25:33.360" v="133" actId="22"/>
          <ac:picMkLst>
            <pc:docMk/>
            <pc:sldMk cId="3255619547" sldId="2183"/>
            <ac:picMk id="3" creationId="{4F7F81C8-79F0-01A6-7D2B-774C383CF859}"/>
          </ac:picMkLst>
        </pc:picChg>
        <pc:picChg chg="del">
          <ac:chgData name="Bérengère de Germiny" userId="19d4f272-f616-4b2b-a134-fb35725a2de1" providerId="ADAL" clId="{953A946D-604C-4F1B-878C-C28CC2B62F4F}" dt="2023-03-22T17:25:26.512" v="132" actId="478"/>
          <ac:picMkLst>
            <pc:docMk/>
            <pc:sldMk cId="3255619547" sldId="2183"/>
            <ac:picMk id="4" creationId="{B9D2510B-3401-1542-C01F-19029BC12A03}"/>
          </ac:picMkLst>
        </pc:picChg>
      </pc:sldChg>
      <pc:sldChg chg="addSp delSp add mod">
        <pc:chgData name="Bérengère de Germiny" userId="19d4f272-f616-4b2b-a134-fb35725a2de1" providerId="ADAL" clId="{953A946D-604C-4F1B-878C-C28CC2B62F4F}" dt="2023-03-22T17:28:30.620" v="147" actId="22"/>
        <pc:sldMkLst>
          <pc:docMk/>
          <pc:sldMk cId="2820376" sldId="2184"/>
        </pc:sldMkLst>
        <pc:picChg chg="del">
          <ac:chgData name="Bérengère de Germiny" userId="19d4f272-f616-4b2b-a134-fb35725a2de1" providerId="ADAL" clId="{953A946D-604C-4F1B-878C-C28CC2B62F4F}" dt="2023-03-22T17:28:21.119" v="144" actId="478"/>
          <ac:picMkLst>
            <pc:docMk/>
            <pc:sldMk cId="2820376" sldId="2184"/>
            <ac:picMk id="3" creationId="{3BC3E3AB-733E-A276-3EDC-AEAAC7C8A6A2}"/>
          </ac:picMkLst>
        </pc:picChg>
        <pc:picChg chg="add">
          <ac:chgData name="Bérengère de Germiny" userId="19d4f272-f616-4b2b-a134-fb35725a2de1" providerId="ADAL" clId="{953A946D-604C-4F1B-878C-C28CC2B62F4F}" dt="2023-03-22T17:28:30.620" v="147" actId="22"/>
          <ac:picMkLst>
            <pc:docMk/>
            <pc:sldMk cId="2820376" sldId="2184"/>
            <ac:picMk id="4" creationId="{2DFA90F6-CFBA-50C6-8DEE-BBF7BD05383D}"/>
          </ac:picMkLst>
        </pc:picChg>
      </pc:sldChg>
      <pc:sldChg chg="addSp add mod">
        <pc:chgData name="Bérengère de Germiny" userId="19d4f272-f616-4b2b-a134-fb35725a2de1" providerId="ADAL" clId="{953A946D-604C-4F1B-878C-C28CC2B62F4F}" dt="2023-03-22T17:28:41.303" v="148" actId="22"/>
        <pc:sldMkLst>
          <pc:docMk/>
          <pc:sldMk cId="3650838217" sldId="2185"/>
        </pc:sldMkLst>
        <pc:picChg chg="add">
          <ac:chgData name="Bérengère de Germiny" userId="19d4f272-f616-4b2b-a134-fb35725a2de1" providerId="ADAL" clId="{953A946D-604C-4F1B-878C-C28CC2B62F4F}" dt="2023-03-22T17:28:41.303" v="148" actId="22"/>
          <ac:picMkLst>
            <pc:docMk/>
            <pc:sldMk cId="3650838217" sldId="2185"/>
            <ac:picMk id="3" creationId="{F5D4B234-9627-EBD1-42B2-5583D926C6BA}"/>
          </ac:picMkLst>
        </pc:picChg>
      </pc:sldChg>
      <pc:sldChg chg="modSp add mod">
        <pc:chgData name="Bérengère de Germiny" userId="19d4f272-f616-4b2b-a134-fb35725a2de1" providerId="ADAL" clId="{953A946D-604C-4F1B-878C-C28CC2B62F4F}" dt="2023-03-23T09:02:00.081" v="817" actId="20577"/>
        <pc:sldMkLst>
          <pc:docMk/>
          <pc:sldMk cId="3373354454" sldId="2186"/>
        </pc:sldMkLst>
        <pc:spChg chg="mod">
          <ac:chgData name="Bérengère de Germiny" userId="19d4f272-f616-4b2b-a134-fb35725a2de1" providerId="ADAL" clId="{953A946D-604C-4F1B-878C-C28CC2B62F4F}" dt="2023-03-23T09:02:00.081" v="817" actId="20577"/>
          <ac:spMkLst>
            <pc:docMk/>
            <pc:sldMk cId="3373354454" sldId="2186"/>
            <ac:spMk id="3" creationId="{71AFF9A5-7E6C-D058-87D5-F08BE513F898}"/>
          </ac:spMkLst>
        </pc:spChg>
      </pc:sldChg>
      <pc:sldChg chg="add del">
        <pc:chgData name="Bérengère de Germiny" userId="19d4f272-f616-4b2b-a134-fb35725a2de1" providerId="ADAL" clId="{953A946D-604C-4F1B-878C-C28CC2B62F4F}" dt="2023-03-22T17:28:51" v="149" actId="47"/>
        <pc:sldMkLst>
          <pc:docMk/>
          <pc:sldMk cId="3902814067" sldId="2186"/>
        </pc:sldMkLst>
      </pc:sldChg>
      <pc:sldChg chg="modSp add mod">
        <pc:chgData name="Bérengère de Germiny" userId="19d4f272-f616-4b2b-a134-fb35725a2de1" providerId="ADAL" clId="{953A946D-604C-4F1B-878C-C28CC2B62F4F}" dt="2023-03-23T08:49:04.385" v="622" actId="20577"/>
        <pc:sldMkLst>
          <pc:docMk/>
          <pc:sldMk cId="3712270375" sldId="2187"/>
        </pc:sldMkLst>
        <pc:spChg chg="mod">
          <ac:chgData name="Bérengère de Germiny" userId="19d4f272-f616-4b2b-a134-fb35725a2de1" providerId="ADAL" clId="{953A946D-604C-4F1B-878C-C28CC2B62F4F}" dt="2023-03-23T08:49:04.385" v="622" actId="20577"/>
          <ac:spMkLst>
            <pc:docMk/>
            <pc:sldMk cId="3712270375" sldId="2187"/>
            <ac:spMk id="3" creationId="{71AFF9A5-7E6C-D058-87D5-F08BE513F898}"/>
          </ac:spMkLst>
        </pc:spChg>
      </pc:sldChg>
      <pc:sldChg chg="addSp delSp modSp add mod">
        <pc:chgData name="Bérengère de Germiny" userId="19d4f272-f616-4b2b-a134-fb35725a2de1" providerId="ADAL" clId="{953A946D-604C-4F1B-878C-C28CC2B62F4F}" dt="2023-03-23T11:21:07.709" v="846" actId="1076"/>
        <pc:sldMkLst>
          <pc:docMk/>
          <pc:sldMk cId="961499481" sldId="2188"/>
        </pc:sldMkLst>
        <pc:picChg chg="add del mod">
          <ac:chgData name="Bérengère de Germiny" userId="19d4f272-f616-4b2b-a134-fb35725a2de1" providerId="ADAL" clId="{953A946D-604C-4F1B-878C-C28CC2B62F4F}" dt="2023-03-23T11:20:09.009" v="832" actId="478"/>
          <ac:picMkLst>
            <pc:docMk/>
            <pc:sldMk cId="961499481" sldId="2188"/>
            <ac:picMk id="3" creationId="{B2967641-ECCE-5917-2EF9-125FE797E179}"/>
          </ac:picMkLst>
        </pc:picChg>
        <pc:picChg chg="del">
          <ac:chgData name="Bérengère de Germiny" userId="19d4f272-f616-4b2b-a134-fb35725a2de1" providerId="ADAL" clId="{953A946D-604C-4F1B-878C-C28CC2B62F4F}" dt="2023-03-23T11:19:44.688" v="827" actId="478"/>
          <ac:picMkLst>
            <pc:docMk/>
            <pc:sldMk cId="961499481" sldId="2188"/>
            <ac:picMk id="6" creationId="{74B1C9F9-78E7-4598-BB80-B9C592B96201}"/>
          </ac:picMkLst>
        </pc:picChg>
        <pc:picChg chg="del">
          <ac:chgData name="Bérengère de Germiny" userId="19d4f272-f616-4b2b-a134-fb35725a2de1" providerId="ADAL" clId="{953A946D-604C-4F1B-878C-C28CC2B62F4F}" dt="2023-03-23T11:20:14.416" v="838" actId="478"/>
          <ac:picMkLst>
            <pc:docMk/>
            <pc:sldMk cId="961499481" sldId="2188"/>
            <ac:picMk id="7" creationId="{ED2B0340-B388-71F5-14D2-FBEA91704B93}"/>
          </ac:picMkLst>
        </pc:picChg>
        <pc:picChg chg="add mod">
          <ac:chgData name="Bérengère de Germiny" userId="19d4f272-f616-4b2b-a134-fb35725a2de1" providerId="ADAL" clId="{953A946D-604C-4F1B-878C-C28CC2B62F4F}" dt="2023-03-23T11:20:13.513" v="837" actId="1076"/>
          <ac:picMkLst>
            <pc:docMk/>
            <pc:sldMk cId="961499481" sldId="2188"/>
            <ac:picMk id="8" creationId="{6DBFEBF5-530A-77E7-C4A2-D6687EE787E4}"/>
          </ac:picMkLst>
        </pc:picChg>
        <pc:picChg chg="add mod modCrop">
          <ac:chgData name="Bérengère de Germiny" userId="19d4f272-f616-4b2b-a134-fb35725a2de1" providerId="ADAL" clId="{953A946D-604C-4F1B-878C-C28CC2B62F4F}" dt="2023-03-23T11:21:07.709" v="846" actId="1076"/>
          <ac:picMkLst>
            <pc:docMk/>
            <pc:sldMk cId="961499481" sldId="2188"/>
            <ac:picMk id="9" creationId="{C17AF20A-9428-C20C-9EF8-7A001E10E5A5}"/>
          </ac:picMkLst>
        </pc:picChg>
      </pc:sldChg>
      <pc:sldChg chg="delSp add del mod">
        <pc:chgData name="Bérengère de Germiny" userId="19d4f272-f616-4b2b-a134-fb35725a2de1" providerId="ADAL" clId="{953A946D-604C-4F1B-878C-C28CC2B62F4F}" dt="2023-03-23T11:19:31.278" v="825" actId="47"/>
        <pc:sldMkLst>
          <pc:docMk/>
          <pc:sldMk cId="3204605317" sldId="2188"/>
        </pc:sldMkLst>
        <pc:picChg chg="del">
          <ac:chgData name="Bérengère de Germiny" userId="19d4f272-f616-4b2b-a134-fb35725a2de1" providerId="ADAL" clId="{953A946D-604C-4F1B-878C-C28CC2B62F4F}" dt="2023-03-23T11:19:17.888" v="824" actId="478"/>
          <ac:picMkLst>
            <pc:docMk/>
            <pc:sldMk cId="3204605317" sldId="2188"/>
            <ac:picMk id="3" creationId="{4F7F81C8-79F0-01A6-7D2B-774C383CF859}"/>
          </ac:picMkLst>
        </pc:picChg>
      </pc:sldChg>
    </pc:docChg>
  </pc:docChgLst>
  <pc:docChgLst>
    <pc:chgData name="Bérengère de Germiny" userId="19d4f272-f616-4b2b-a134-fb35725a2de1" providerId="ADAL" clId="{0FEE29EC-E4DF-4446-8773-3A071CF0CAD3}"/>
    <pc:docChg chg="undo custSel addSld delSld modSld sldOrd">
      <pc:chgData name="Bérengère de Germiny" userId="19d4f272-f616-4b2b-a134-fb35725a2de1" providerId="ADAL" clId="{0FEE29EC-E4DF-4446-8773-3A071CF0CAD3}" dt="2022-12-22T15:43:44.791" v="421" actId="1076"/>
      <pc:docMkLst>
        <pc:docMk/>
      </pc:docMkLst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1992844437" sldId="1968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3204984230" sldId="1985"/>
        </pc:sldMkLst>
      </pc:sldChg>
      <pc:sldChg chg="modSp mod">
        <pc:chgData name="Bérengère de Germiny" userId="19d4f272-f616-4b2b-a134-fb35725a2de1" providerId="ADAL" clId="{0FEE29EC-E4DF-4446-8773-3A071CF0CAD3}" dt="2022-12-21T13:39:26.717" v="27" actId="20577"/>
        <pc:sldMkLst>
          <pc:docMk/>
          <pc:sldMk cId="4243477349" sldId="2001"/>
        </pc:sldMkLst>
        <pc:spChg chg="mod">
          <ac:chgData name="Bérengère de Germiny" userId="19d4f272-f616-4b2b-a134-fb35725a2de1" providerId="ADAL" clId="{0FEE29EC-E4DF-4446-8773-3A071CF0CAD3}" dt="2022-12-21T13:39:26.717" v="27" actId="20577"/>
          <ac:spMkLst>
            <pc:docMk/>
            <pc:sldMk cId="4243477349" sldId="2001"/>
            <ac:spMk id="4" creationId="{3C825AB2-F026-4BEC-A97B-5ECF59442FCD}"/>
          </ac:spMkLst>
        </pc:spChg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1605482428" sldId="2002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1640819224" sldId="2015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2304029043" sldId="2016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370813672" sldId="2017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3419315179" sldId="2020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3924627398" sldId="2021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1309170925" sldId="2022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3902528594" sldId="2024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477137308" sldId="2025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437643707" sldId="2026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4240075272" sldId="2027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2895657418" sldId="2028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4293983402" sldId="2029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2023054639" sldId="2032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879903995" sldId="2033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4097977313" sldId="2034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1188703897" sldId="2035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847169759" sldId="2036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267465256" sldId="2037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2758302914" sldId="2038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1395636731" sldId="2039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461777894" sldId="2040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4196263127" sldId="2041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1758898731" sldId="2042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2083630281" sldId="2046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1136729875" sldId="2047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3147507516" sldId="2048"/>
        </pc:sldMkLst>
      </pc:sldChg>
      <pc:sldChg chg="del">
        <pc:chgData name="Bérengère de Germiny" userId="19d4f272-f616-4b2b-a134-fb35725a2de1" providerId="ADAL" clId="{0FEE29EC-E4DF-4446-8773-3A071CF0CAD3}" dt="2022-12-21T13:40:17.726" v="28" actId="47"/>
        <pc:sldMkLst>
          <pc:docMk/>
          <pc:sldMk cId="3200164135" sldId="2049"/>
        </pc:sldMkLst>
      </pc:sldChg>
      <pc:sldChg chg="addSp delSp modSp mod">
        <pc:chgData name="Bérengère de Germiny" userId="19d4f272-f616-4b2b-a134-fb35725a2de1" providerId="ADAL" clId="{0FEE29EC-E4DF-4446-8773-3A071CF0CAD3}" dt="2022-12-22T15:41:30.430" v="388" actId="12788"/>
        <pc:sldMkLst>
          <pc:docMk/>
          <pc:sldMk cId="2258266679" sldId="2050"/>
        </pc:sldMkLst>
        <pc:picChg chg="del">
          <ac:chgData name="Bérengère de Germiny" userId="19d4f272-f616-4b2b-a134-fb35725a2de1" providerId="ADAL" clId="{0FEE29EC-E4DF-4446-8773-3A071CF0CAD3}" dt="2022-12-21T13:40:21.022" v="29" actId="478"/>
          <ac:picMkLst>
            <pc:docMk/>
            <pc:sldMk cId="2258266679" sldId="2050"/>
            <ac:picMk id="3" creationId="{AB082A96-3A78-451A-897B-09B2D779CCD0}"/>
          </ac:picMkLst>
        </pc:picChg>
        <pc:picChg chg="add del">
          <ac:chgData name="Bérengère de Germiny" userId="19d4f272-f616-4b2b-a134-fb35725a2de1" providerId="ADAL" clId="{0FEE29EC-E4DF-4446-8773-3A071CF0CAD3}" dt="2022-12-22T15:40:44.150" v="380" actId="478"/>
          <ac:picMkLst>
            <pc:docMk/>
            <pc:sldMk cId="2258266679" sldId="2050"/>
            <ac:picMk id="3" creationId="{C7714F9E-6B69-16F3-D939-183C09292806}"/>
          </ac:picMkLst>
        </pc:picChg>
        <pc:picChg chg="add del mod modCrop">
          <ac:chgData name="Bérengère de Germiny" userId="19d4f272-f616-4b2b-a134-fb35725a2de1" providerId="ADAL" clId="{0FEE29EC-E4DF-4446-8773-3A071CF0CAD3}" dt="2022-12-22T15:40:40.806" v="378" actId="478"/>
          <ac:picMkLst>
            <pc:docMk/>
            <pc:sldMk cId="2258266679" sldId="2050"/>
            <ac:picMk id="4" creationId="{A1CFCBA4-D7D4-5E4B-D709-B0BA2AD0B561}"/>
          </ac:picMkLst>
        </pc:picChg>
        <pc:picChg chg="add del">
          <ac:chgData name="Bérengère de Germiny" userId="19d4f272-f616-4b2b-a134-fb35725a2de1" providerId="ADAL" clId="{0FEE29EC-E4DF-4446-8773-3A071CF0CAD3}" dt="2022-12-22T15:40:51.354" v="382" actId="478"/>
          <ac:picMkLst>
            <pc:docMk/>
            <pc:sldMk cId="2258266679" sldId="2050"/>
            <ac:picMk id="7" creationId="{F2044661-2201-5091-09A3-F2B204F96B0D}"/>
          </ac:picMkLst>
        </pc:picChg>
        <pc:picChg chg="add del">
          <ac:chgData name="Bérengère de Germiny" userId="19d4f272-f616-4b2b-a134-fb35725a2de1" providerId="ADAL" clId="{0FEE29EC-E4DF-4446-8773-3A071CF0CAD3}" dt="2022-12-22T15:40:57.799" v="384" actId="478"/>
          <ac:picMkLst>
            <pc:docMk/>
            <pc:sldMk cId="2258266679" sldId="2050"/>
            <ac:picMk id="9" creationId="{B2B37EDE-D219-BF07-8B8A-49A80180B883}"/>
          </ac:picMkLst>
        </pc:picChg>
        <pc:picChg chg="add mod modCrop">
          <ac:chgData name="Bérengère de Germiny" userId="19d4f272-f616-4b2b-a134-fb35725a2de1" providerId="ADAL" clId="{0FEE29EC-E4DF-4446-8773-3A071CF0CAD3}" dt="2022-12-22T15:41:30.430" v="388" actId="12788"/>
          <ac:picMkLst>
            <pc:docMk/>
            <pc:sldMk cId="2258266679" sldId="2050"/>
            <ac:picMk id="11" creationId="{37581425-6E40-79B8-F619-664A45A8019D}"/>
          </ac:picMkLst>
        </pc:picChg>
      </pc:sldChg>
      <pc:sldChg chg="addSp delSp modSp add mod">
        <pc:chgData name="Bérengère de Germiny" userId="19d4f272-f616-4b2b-a134-fb35725a2de1" providerId="ADAL" clId="{0FEE29EC-E4DF-4446-8773-3A071CF0CAD3}" dt="2022-12-22T15:41:56.675" v="392" actId="12788"/>
        <pc:sldMkLst>
          <pc:docMk/>
          <pc:sldMk cId="1858598361" sldId="2051"/>
        </pc:sldMkLst>
        <pc:picChg chg="add del mod modCrop">
          <ac:chgData name="Bérengère de Germiny" userId="19d4f272-f616-4b2b-a134-fb35725a2de1" providerId="ADAL" clId="{0FEE29EC-E4DF-4446-8773-3A071CF0CAD3}" dt="2022-12-22T15:41:34.945" v="389" actId="478"/>
          <ac:picMkLst>
            <pc:docMk/>
            <pc:sldMk cId="1858598361" sldId="2051"/>
            <ac:picMk id="3" creationId="{786EB749-7086-1682-EF15-10AC55A61A2F}"/>
          </ac:picMkLst>
        </pc:picChg>
        <pc:picChg chg="add mod modCrop">
          <ac:chgData name="Bérengère de Germiny" userId="19d4f272-f616-4b2b-a134-fb35725a2de1" providerId="ADAL" clId="{0FEE29EC-E4DF-4446-8773-3A071CF0CAD3}" dt="2022-12-22T15:41:56.675" v="392" actId="12788"/>
          <ac:picMkLst>
            <pc:docMk/>
            <pc:sldMk cId="1858598361" sldId="2051"/>
            <ac:picMk id="4" creationId="{7778886C-176F-4DB9-D019-70DB5A44BA58}"/>
          </ac:picMkLst>
        </pc:picChg>
        <pc:picChg chg="del">
          <ac:chgData name="Bérengère de Germiny" userId="19d4f272-f616-4b2b-a134-fb35725a2de1" providerId="ADAL" clId="{0FEE29EC-E4DF-4446-8773-3A071CF0CAD3}" dt="2022-12-21T13:40:47.121" v="33" actId="478"/>
          <ac:picMkLst>
            <pc:docMk/>
            <pc:sldMk cId="1858598361" sldId="2051"/>
            <ac:picMk id="4" creationId="{A1CFCBA4-D7D4-5E4B-D709-B0BA2AD0B561}"/>
          </ac:picMkLst>
        </pc:picChg>
      </pc:sldChg>
      <pc:sldChg chg="addSp delSp modSp add mod ord">
        <pc:chgData name="Bérengère de Germiny" userId="19d4f272-f616-4b2b-a134-fb35725a2de1" providerId="ADAL" clId="{0FEE29EC-E4DF-4446-8773-3A071CF0CAD3}" dt="2022-12-21T14:16:00.406" v="94" actId="22"/>
        <pc:sldMkLst>
          <pc:docMk/>
          <pc:sldMk cId="2974957700" sldId="2052"/>
        </pc:sldMkLst>
        <pc:picChg chg="add del mod modCrop">
          <ac:chgData name="Bérengère de Germiny" userId="19d4f272-f616-4b2b-a134-fb35725a2de1" providerId="ADAL" clId="{0FEE29EC-E4DF-4446-8773-3A071CF0CAD3}" dt="2022-12-21T14:15:52.974" v="91" actId="478"/>
          <ac:picMkLst>
            <pc:docMk/>
            <pc:sldMk cId="2974957700" sldId="2052"/>
            <ac:picMk id="3" creationId="{60E6374F-F9F1-6CD9-1635-EB922B5F1223}"/>
          </ac:picMkLst>
        </pc:picChg>
        <pc:picChg chg="del">
          <ac:chgData name="Bérengère de Germiny" userId="19d4f272-f616-4b2b-a134-fb35725a2de1" providerId="ADAL" clId="{0FEE29EC-E4DF-4446-8773-3A071CF0CAD3}" dt="2022-12-21T13:40:57.877" v="35" actId="478"/>
          <ac:picMkLst>
            <pc:docMk/>
            <pc:sldMk cId="2974957700" sldId="2052"/>
            <ac:picMk id="4" creationId="{A1CFCBA4-D7D4-5E4B-D709-B0BA2AD0B561}"/>
          </ac:picMkLst>
        </pc:picChg>
        <pc:picChg chg="add del">
          <ac:chgData name="Bérengère de Germiny" userId="19d4f272-f616-4b2b-a134-fb35725a2de1" providerId="ADAL" clId="{0FEE29EC-E4DF-4446-8773-3A071CF0CAD3}" dt="2022-12-21T14:15:55.302" v="93" actId="478"/>
          <ac:picMkLst>
            <pc:docMk/>
            <pc:sldMk cId="2974957700" sldId="2052"/>
            <ac:picMk id="7" creationId="{3814278A-BDE8-40BE-DCF7-0D328BBE689C}"/>
          </ac:picMkLst>
        </pc:picChg>
        <pc:picChg chg="add">
          <ac:chgData name="Bérengère de Germiny" userId="19d4f272-f616-4b2b-a134-fb35725a2de1" providerId="ADAL" clId="{0FEE29EC-E4DF-4446-8773-3A071CF0CAD3}" dt="2022-12-21T14:16:00.406" v="94" actId="22"/>
          <ac:picMkLst>
            <pc:docMk/>
            <pc:sldMk cId="2974957700" sldId="2052"/>
            <ac:picMk id="9" creationId="{C8D778B7-84B1-7035-D112-2EE7E86F9423}"/>
          </ac:picMkLst>
        </pc:picChg>
      </pc:sldChg>
      <pc:sldChg chg="addSp delSp modSp add mod">
        <pc:chgData name="Bérengère de Germiny" userId="19d4f272-f616-4b2b-a134-fb35725a2de1" providerId="ADAL" clId="{0FEE29EC-E4DF-4446-8773-3A071CF0CAD3}" dt="2022-12-22T15:43:44.791" v="421" actId="1076"/>
        <pc:sldMkLst>
          <pc:docMk/>
          <pc:sldMk cId="838738005" sldId="2053"/>
        </pc:sldMkLst>
        <pc:picChg chg="add del mod">
          <ac:chgData name="Bérengère de Germiny" userId="19d4f272-f616-4b2b-a134-fb35725a2de1" providerId="ADAL" clId="{0FEE29EC-E4DF-4446-8773-3A071CF0CAD3}" dt="2022-12-22T15:42:26.435" v="398" actId="478"/>
          <ac:picMkLst>
            <pc:docMk/>
            <pc:sldMk cId="838738005" sldId="2053"/>
            <ac:picMk id="2" creationId="{12C7D5CD-3BA8-2381-9CC3-22124863A312}"/>
          </ac:picMkLst>
        </pc:picChg>
        <pc:picChg chg="del mod">
          <ac:chgData name="Bérengère de Germiny" userId="19d4f272-f616-4b2b-a134-fb35725a2de1" providerId="ADAL" clId="{0FEE29EC-E4DF-4446-8773-3A071CF0CAD3}" dt="2022-12-22T15:42:26.435" v="398" actId="478"/>
          <ac:picMkLst>
            <pc:docMk/>
            <pc:sldMk cId="838738005" sldId="2053"/>
            <ac:picMk id="3" creationId="{60E6374F-F9F1-6CD9-1635-EB922B5F1223}"/>
          </ac:picMkLst>
        </pc:picChg>
        <pc:picChg chg="add del mod">
          <ac:chgData name="Bérengère de Germiny" userId="19d4f272-f616-4b2b-a134-fb35725a2de1" providerId="ADAL" clId="{0FEE29EC-E4DF-4446-8773-3A071CF0CAD3}" dt="2022-12-22T15:42:26.435" v="398" actId="478"/>
          <ac:picMkLst>
            <pc:docMk/>
            <pc:sldMk cId="838738005" sldId="2053"/>
            <ac:picMk id="4" creationId="{2D908C38-C14D-F929-A414-6D2B43AC38C0}"/>
          </ac:picMkLst>
        </pc:picChg>
        <pc:picChg chg="add mod">
          <ac:chgData name="Bérengère de Germiny" userId="19d4f272-f616-4b2b-a134-fb35725a2de1" providerId="ADAL" clId="{0FEE29EC-E4DF-4446-8773-3A071CF0CAD3}" dt="2022-12-21T13:44:14.537" v="56" actId="571"/>
          <ac:picMkLst>
            <pc:docMk/>
            <pc:sldMk cId="838738005" sldId="2053"/>
            <ac:picMk id="6" creationId="{C61F4CC7-9076-C853-2FC0-89B5EE0C9CB6}"/>
          </ac:picMkLst>
        </pc:picChg>
        <pc:picChg chg="add mod">
          <ac:chgData name="Bérengère de Germiny" userId="19d4f272-f616-4b2b-a134-fb35725a2de1" providerId="ADAL" clId="{0FEE29EC-E4DF-4446-8773-3A071CF0CAD3}" dt="2022-12-22T15:43:44.791" v="421" actId="1076"/>
          <ac:picMkLst>
            <pc:docMk/>
            <pc:sldMk cId="838738005" sldId="2053"/>
            <ac:picMk id="6" creationId="{F046ED9A-8F97-4E45-B92F-1AB736D1F0E3}"/>
          </ac:picMkLst>
        </pc:picChg>
        <pc:picChg chg="add mod">
          <ac:chgData name="Bérengère de Germiny" userId="19d4f272-f616-4b2b-a134-fb35725a2de1" providerId="ADAL" clId="{0FEE29EC-E4DF-4446-8773-3A071CF0CAD3}" dt="2022-12-21T13:44:14.537" v="56" actId="571"/>
          <ac:picMkLst>
            <pc:docMk/>
            <pc:sldMk cId="838738005" sldId="2053"/>
            <ac:picMk id="7" creationId="{6F722C53-21D5-6546-80A9-AB26965AFDE4}"/>
          </ac:picMkLst>
        </pc:picChg>
        <pc:picChg chg="add mod">
          <ac:chgData name="Bérengère de Germiny" userId="19d4f272-f616-4b2b-a134-fb35725a2de1" providerId="ADAL" clId="{0FEE29EC-E4DF-4446-8773-3A071CF0CAD3}" dt="2022-12-22T15:43:44.791" v="421" actId="1076"/>
          <ac:picMkLst>
            <pc:docMk/>
            <pc:sldMk cId="838738005" sldId="2053"/>
            <ac:picMk id="7" creationId="{E5006BF6-5C9B-5088-35D1-46F964445AF3}"/>
          </ac:picMkLst>
        </pc:picChg>
        <pc:picChg chg="add mod">
          <ac:chgData name="Bérengère de Germiny" userId="19d4f272-f616-4b2b-a134-fb35725a2de1" providerId="ADAL" clId="{0FEE29EC-E4DF-4446-8773-3A071CF0CAD3}" dt="2022-12-22T15:43:44.791" v="421" actId="1076"/>
          <ac:picMkLst>
            <pc:docMk/>
            <pc:sldMk cId="838738005" sldId="2053"/>
            <ac:picMk id="8" creationId="{6731C6A8-498D-EFB1-B9CF-7131C64B7371}"/>
          </ac:picMkLst>
        </pc:picChg>
        <pc:picChg chg="add mod">
          <ac:chgData name="Bérengère de Germiny" userId="19d4f272-f616-4b2b-a134-fb35725a2de1" providerId="ADAL" clId="{0FEE29EC-E4DF-4446-8773-3A071CF0CAD3}" dt="2022-12-21T13:44:14.537" v="56" actId="571"/>
          <ac:picMkLst>
            <pc:docMk/>
            <pc:sldMk cId="838738005" sldId="2053"/>
            <ac:picMk id="8" creationId="{EA023C84-FD9C-E3C0-DA1B-4AAD6F1A3ED0}"/>
          </ac:picMkLst>
        </pc:picChg>
      </pc:sldChg>
      <pc:sldChg chg="addSp delSp modSp add mod">
        <pc:chgData name="Bérengère de Germiny" userId="19d4f272-f616-4b2b-a134-fb35725a2de1" providerId="ADAL" clId="{0FEE29EC-E4DF-4446-8773-3A071CF0CAD3}" dt="2022-12-22T15:42:19.870" v="397" actId="12788"/>
        <pc:sldMkLst>
          <pc:docMk/>
          <pc:sldMk cId="734209632" sldId="2054"/>
        </pc:sldMkLst>
        <pc:picChg chg="del">
          <ac:chgData name="Bérengère de Germiny" userId="19d4f272-f616-4b2b-a134-fb35725a2de1" providerId="ADAL" clId="{0FEE29EC-E4DF-4446-8773-3A071CF0CAD3}" dt="2022-12-22T15:41:59.853" v="393" actId="478"/>
          <ac:picMkLst>
            <pc:docMk/>
            <pc:sldMk cId="734209632" sldId="2054"/>
            <ac:picMk id="3" creationId="{60E6374F-F9F1-6CD9-1635-EB922B5F1223}"/>
          </ac:picMkLst>
        </pc:picChg>
        <pc:picChg chg="add mod modCrop">
          <ac:chgData name="Bérengère de Germiny" userId="19d4f272-f616-4b2b-a134-fb35725a2de1" providerId="ADAL" clId="{0FEE29EC-E4DF-4446-8773-3A071CF0CAD3}" dt="2022-12-22T15:42:19.870" v="397" actId="12788"/>
          <ac:picMkLst>
            <pc:docMk/>
            <pc:sldMk cId="734209632" sldId="2054"/>
            <ac:picMk id="4" creationId="{F20FE761-4FD1-D9C7-3721-91EE48AAA148}"/>
          </ac:picMkLst>
        </pc:picChg>
      </pc:sldChg>
      <pc:sldChg chg="addSp delSp add mod">
        <pc:chgData name="Bérengère de Germiny" userId="19d4f272-f616-4b2b-a134-fb35725a2de1" providerId="ADAL" clId="{0FEE29EC-E4DF-4446-8773-3A071CF0CAD3}" dt="2022-12-21T14:16:39.335" v="99" actId="22"/>
        <pc:sldMkLst>
          <pc:docMk/>
          <pc:sldMk cId="3634047843" sldId="2055"/>
        </pc:sldMkLst>
        <pc:picChg chg="add">
          <ac:chgData name="Bérengère de Germiny" userId="19d4f272-f616-4b2b-a134-fb35725a2de1" providerId="ADAL" clId="{0FEE29EC-E4DF-4446-8773-3A071CF0CAD3}" dt="2022-12-21T14:16:39.335" v="99" actId="22"/>
          <ac:picMkLst>
            <pc:docMk/>
            <pc:sldMk cId="3634047843" sldId="2055"/>
            <ac:picMk id="3" creationId="{4E191D8A-11D4-BBDD-E4EC-2F4EAA1356AE}"/>
          </ac:picMkLst>
        </pc:picChg>
        <pc:picChg chg="del">
          <ac:chgData name="Bérengère de Germiny" userId="19d4f272-f616-4b2b-a134-fb35725a2de1" providerId="ADAL" clId="{0FEE29EC-E4DF-4446-8773-3A071CF0CAD3}" dt="2022-12-21T14:16:30.093" v="96" actId="478"/>
          <ac:picMkLst>
            <pc:docMk/>
            <pc:sldMk cId="3634047843" sldId="2055"/>
            <ac:picMk id="9" creationId="{C8D778B7-84B1-7035-D112-2EE7E86F9423}"/>
          </ac:picMkLst>
        </pc:picChg>
      </pc:sldChg>
      <pc:sldChg chg="addSp delSp modSp add mod">
        <pc:chgData name="Bérengère de Germiny" userId="19d4f272-f616-4b2b-a134-fb35725a2de1" providerId="ADAL" clId="{0FEE29EC-E4DF-4446-8773-3A071CF0CAD3}" dt="2022-12-21T14:40:01.315" v="375" actId="12788"/>
        <pc:sldMkLst>
          <pc:docMk/>
          <pc:sldMk cId="2627237027" sldId="2056"/>
        </pc:sldMkLst>
        <pc:picChg chg="add del">
          <ac:chgData name="Bérengère de Germiny" userId="19d4f272-f616-4b2b-a134-fb35725a2de1" providerId="ADAL" clId="{0FEE29EC-E4DF-4446-8773-3A071CF0CAD3}" dt="2022-12-21T14:17:11.541" v="101" actId="478"/>
          <ac:picMkLst>
            <pc:docMk/>
            <pc:sldMk cId="2627237027" sldId="2056"/>
            <ac:picMk id="3" creationId="{64D0FFA2-06A8-2C14-724C-DE651A3F7A7E}"/>
          </ac:picMkLst>
        </pc:picChg>
        <pc:picChg chg="add mod modCrop">
          <ac:chgData name="Bérengère de Germiny" userId="19d4f272-f616-4b2b-a134-fb35725a2de1" providerId="ADAL" clId="{0FEE29EC-E4DF-4446-8773-3A071CF0CAD3}" dt="2022-12-21T14:40:01.315" v="375" actId="12788"/>
          <ac:picMkLst>
            <pc:docMk/>
            <pc:sldMk cId="2627237027" sldId="2056"/>
            <ac:picMk id="6" creationId="{ADDD05F5-65E2-E422-011E-96B6BA4CA008}"/>
          </ac:picMkLst>
        </pc:picChg>
      </pc:sldChg>
      <pc:sldChg chg="addSp delSp modSp add mod">
        <pc:chgData name="Bérengère de Germiny" userId="19d4f272-f616-4b2b-a134-fb35725a2de1" providerId="ADAL" clId="{0FEE29EC-E4DF-4446-8773-3A071CF0CAD3}" dt="2022-12-21T14:39:53.733" v="374" actId="12788"/>
        <pc:sldMkLst>
          <pc:docMk/>
          <pc:sldMk cId="2721508289" sldId="2057"/>
        </pc:sldMkLst>
        <pc:picChg chg="add del">
          <ac:chgData name="Bérengère de Germiny" userId="19d4f272-f616-4b2b-a134-fb35725a2de1" providerId="ADAL" clId="{0FEE29EC-E4DF-4446-8773-3A071CF0CAD3}" dt="2022-12-21T14:17:32.039" v="104" actId="478"/>
          <ac:picMkLst>
            <pc:docMk/>
            <pc:sldMk cId="2721508289" sldId="2057"/>
            <ac:picMk id="3" creationId="{636BF719-3D96-F1B4-6D7F-B2E493FB2C6D}"/>
          </ac:picMkLst>
        </pc:picChg>
        <pc:picChg chg="add mod modCrop">
          <ac:chgData name="Bérengère de Germiny" userId="19d4f272-f616-4b2b-a134-fb35725a2de1" providerId="ADAL" clId="{0FEE29EC-E4DF-4446-8773-3A071CF0CAD3}" dt="2022-12-21T14:39:53.733" v="374" actId="12788"/>
          <ac:picMkLst>
            <pc:docMk/>
            <pc:sldMk cId="2721508289" sldId="2057"/>
            <ac:picMk id="6" creationId="{6E1EE7AC-DFF7-E057-4B36-7749739F9F5D}"/>
          </ac:picMkLst>
        </pc:picChg>
      </pc:sldChg>
      <pc:sldChg chg="addSp delSp modSp add mod ord">
        <pc:chgData name="Bérengère de Germiny" userId="19d4f272-f616-4b2b-a134-fb35725a2de1" providerId="ADAL" clId="{0FEE29EC-E4DF-4446-8773-3A071CF0CAD3}" dt="2022-12-21T14:33:15.317" v="291"/>
        <pc:sldMkLst>
          <pc:docMk/>
          <pc:sldMk cId="981711435" sldId="2058"/>
        </pc:sldMkLst>
        <pc:picChg chg="add mod">
          <ac:chgData name="Bérengère de Germiny" userId="19d4f272-f616-4b2b-a134-fb35725a2de1" providerId="ADAL" clId="{0FEE29EC-E4DF-4446-8773-3A071CF0CAD3}" dt="2022-12-21T14:20:05.534" v="137" actId="1076"/>
          <ac:picMkLst>
            <pc:docMk/>
            <pc:sldMk cId="981711435" sldId="2058"/>
            <ac:picMk id="3" creationId="{75CB161B-B0BB-CE1C-1C18-A3808AC78C08}"/>
          </ac:picMkLst>
        </pc:picChg>
        <pc:picChg chg="del">
          <ac:chgData name="Bérengère de Germiny" userId="19d4f272-f616-4b2b-a134-fb35725a2de1" providerId="ADAL" clId="{0FEE29EC-E4DF-4446-8773-3A071CF0CAD3}" dt="2022-12-21T14:18:25.876" v="113" actId="478"/>
          <ac:picMkLst>
            <pc:docMk/>
            <pc:sldMk cId="981711435" sldId="2058"/>
            <ac:picMk id="6" creationId="{6E1EE7AC-DFF7-E057-4B36-7749739F9F5D}"/>
          </ac:picMkLst>
        </pc:picChg>
        <pc:picChg chg="add mod modCrop">
          <ac:chgData name="Bérengère de Germiny" userId="19d4f272-f616-4b2b-a134-fb35725a2de1" providerId="ADAL" clId="{0FEE29EC-E4DF-4446-8773-3A071CF0CAD3}" dt="2022-12-21T14:20:05.534" v="137" actId="1076"/>
          <ac:picMkLst>
            <pc:docMk/>
            <pc:sldMk cId="981711435" sldId="2058"/>
            <ac:picMk id="7" creationId="{8C5E9D70-DA29-EBB3-6BB6-3C19E880AA6D}"/>
          </ac:picMkLst>
        </pc:picChg>
      </pc:sldChg>
      <pc:sldChg chg="addSp delSp modSp add mod ord">
        <pc:chgData name="Bérengère de Germiny" userId="19d4f272-f616-4b2b-a134-fb35725a2de1" providerId="ADAL" clId="{0FEE29EC-E4DF-4446-8773-3A071CF0CAD3}" dt="2022-12-21T14:25:21.940" v="199" actId="1076"/>
        <pc:sldMkLst>
          <pc:docMk/>
          <pc:sldMk cId="4069703007" sldId="2059"/>
        </pc:sldMkLst>
        <pc:picChg chg="del">
          <ac:chgData name="Bérengère de Germiny" userId="19d4f272-f616-4b2b-a134-fb35725a2de1" providerId="ADAL" clId="{0FEE29EC-E4DF-4446-8773-3A071CF0CAD3}" dt="2022-12-21T14:18:44.722" v="116" actId="478"/>
          <ac:picMkLst>
            <pc:docMk/>
            <pc:sldMk cId="4069703007" sldId="2059"/>
            <ac:picMk id="3" creationId="{75CB161B-B0BB-CE1C-1C18-A3808AC78C08}"/>
          </ac:picMkLst>
        </pc:picChg>
        <pc:picChg chg="add mod modCrop">
          <ac:chgData name="Bérengère de Germiny" userId="19d4f272-f616-4b2b-a134-fb35725a2de1" providerId="ADAL" clId="{0FEE29EC-E4DF-4446-8773-3A071CF0CAD3}" dt="2022-12-21T14:25:21.940" v="199" actId="1076"/>
          <ac:picMkLst>
            <pc:docMk/>
            <pc:sldMk cId="4069703007" sldId="2059"/>
            <ac:picMk id="4" creationId="{D579F2EC-6C07-CFF5-048D-2347F55048F9}"/>
          </ac:picMkLst>
        </pc:picChg>
        <pc:picChg chg="add mod">
          <ac:chgData name="Bérengère de Germiny" userId="19d4f272-f616-4b2b-a134-fb35725a2de1" providerId="ADAL" clId="{0FEE29EC-E4DF-4446-8773-3A071CF0CAD3}" dt="2022-12-21T14:25:21.940" v="199" actId="1076"/>
          <ac:picMkLst>
            <pc:docMk/>
            <pc:sldMk cId="4069703007" sldId="2059"/>
            <ac:picMk id="7" creationId="{BF7B6ADE-37AC-AC45-E76F-8E8FF40DBDB7}"/>
          </ac:picMkLst>
        </pc:picChg>
      </pc:sldChg>
      <pc:sldChg chg="addSp modSp add mod ord">
        <pc:chgData name="Bérengère de Germiny" userId="19d4f272-f616-4b2b-a134-fb35725a2de1" providerId="ADAL" clId="{0FEE29EC-E4DF-4446-8773-3A071CF0CAD3}" dt="2022-12-21T14:25:59.022" v="215" actId="1076"/>
        <pc:sldMkLst>
          <pc:docMk/>
          <pc:sldMk cId="1536199110" sldId="2060"/>
        </pc:sldMkLst>
        <pc:picChg chg="add mod">
          <ac:chgData name="Bérengère de Germiny" userId="19d4f272-f616-4b2b-a134-fb35725a2de1" providerId="ADAL" clId="{0FEE29EC-E4DF-4446-8773-3A071CF0CAD3}" dt="2022-12-21T14:25:59.022" v="215" actId="1076"/>
          <ac:picMkLst>
            <pc:docMk/>
            <pc:sldMk cId="1536199110" sldId="2060"/>
            <ac:picMk id="3" creationId="{0FC7D0AD-F328-3C7C-F84C-181AF10CFD69}"/>
          </ac:picMkLst>
        </pc:picChg>
        <pc:picChg chg="add mod">
          <ac:chgData name="Bérengère de Germiny" userId="19d4f272-f616-4b2b-a134-fb35725a2de1" providerId="ADAL" clId="{0FEE29EC-E4DF-4446-8773-3A071CF0CAD3}" dt="2022-12-21T14:25:59.022" v="215" actId="1076"/>
          <ac:picMkLst>
            <pc:docMk/>
            <pc:sldMk cId="1536199110" sldId="2060"/>
            <ac:picMk id="6" creationId="{6AF1F985-D826-D9E9-2D51-6AA67A01C273}"/>
          </ac:picMkLst>
        </pc:picChg>
        <pc:picChg chg="add mod">
          <ac:chgData name="Bérengère de Germiny" userId="19d4f272-f616-4b2b-a134-fb35725a2de1" providerId="ADAL" clId="{0FEE29EC-E4DF-4446-8773-3A071CF0CAD3}" dt="2022-12-21T14:25:59.022" v="215" actId="1076"/>
          <ac:picMkLst>
            <pc:docMk/>
            <pc:sldMk cId="1536199110" sldId="2060"/>
            <ac:picMk id="8" creationId="{4E755E4E-39E0-AC71-9D66-AF90FE1E5333}"/>
          </ac:picMkLst>
        </pc:picChg>
      </pc:sldChg>
      <pc:sldChg chg="addSp modSp add mod">
        <pc:chgData name="Bérengère de Germiny" userId="19d4f272-f616-4b2b-a134-fb35725a2de1" providerId="ADAL" clId="{0FEE29EC-E4DF-4446-8773-3A071CF0CAD3}" dt="2022-12-21T14:24:55.562" v="192" actId="1076"/>
        <pc:sldMkLst>
          <pc:docMk/>
          <pc:sldMk cId="1018895500" sldId="2061"/>
        </pc:sldMkLst>
        <pc:picChg chg="add mod">
          <ac:chgData name="Bérengère de Germiny" userId="19d4f272-f616-4b2b-a134-fb35725a2de1" providerId="ADAL" clId="{0FEE29EC-E4DF-4446-8773-3A071CF0CAD3}" dt="2022-12-21T14:24:55.562" v="192" actId="1076"/>
          <ac:picMkLst>
            <pc:docMk/>
            <pc:sldMk cId="1018895500" sldId="2061"/>
            <ac:picMk id="3" creationId="{6C089F7E-E630-A5C1-C9A6-7C9DB168865D}"/>
          </ac:picMkLst>
        </pc:picChg>
        <pc:picChg chg="add mod">
          <ac:chgData name="Bérengère de Germiny" userId="19d4f272-f616-4b2b-a134-fb35725a2de1" providerId="ADAL" clId="{0FEE29EC-E4DF-4446-8773-3A071CF0CAD3}" dt="2022-12-21T14:24:55.562" v="192" actId="1076"/>
          <ac:picMkLst>
            <pc:docMk/>
            <pc:sldMk cId="1018895500" sldId="2061"/>
            <ac:picMk id="6" creationId="{C5FDAEC8-2336-7A6F-50BB-7BC3D442F026}"/>
          </ac:picMkLst>
        </pc:picChg>
        <pc:picChg chg="add mod">
          <ac:chgData name="Bérengère de Germiny" userId="19d4f272-f616-4b2b-a134-fb35725a2de1" providerId="ADAL" clId="{0FEE29EC-E4DF-4446-8773-3A071CF0CAD3}" dt="2022-12-21T14:24:55.562" v="192" actId="1076"/>
          <ac:picMkLst>
            <pc:docMk/>
            <pc:sldMk cId="1018895500" sldId="2061"/>
            <ac:picMk id="8" creationId="{CFD11AB2-1368-0280-9932-7388F22010D4}"/>
          </ac:picMkLst>
        </pc:picChg>
        <pc:picChg chg="add mod">
          <ac:chgData name="Bérengère de Germiny" userId="19d4f272-f616-4b2b-a134-fb35725a2de1" providerId="ADAL" clId="{0FEE29EC-E4DF-4446-8773-3A071CF0CAD3}" dt="2022-12-21T14:24:55.562" v="192" actId="1076"/>
          <ac:picMkLst>
            <pc:docMk/>
            <pc:sldMk cId="1018895500" sldId="2061"/>
            <ac:picMk id="10" creationId="{56EA85D9-3FF0-FD38-5773-C4FA86D36DFC}"/>
          </ac:picMkLst>
        </pc:picChg>
      </pc:sldChg>
      <pc:sldChg chg="addSp modSp add mod">
        <pc:chgData name="Bérengère de Germiny" userId="19d4f272-f616-4b2b-a134-fb35725a2de1" providerId="ADAL" clId="{0FEE29EC-E4DF-4446-8773-3A071CF0CAD3}" dt="2022-12-21T14:35:18.936" v="304" actId="14100"/>
        <pc:sldMkLst>
          <pc:docMk/>
          <pc:sldMk cId="867383024" sldId="2062"/>
        </pc:sldMkLst>
        <pc:spChg chg="mod">
          <ac:chgData name="Bérengère de Germiny" userId="19d4f272-f616-4b2b-a134-fb35725a2de1" providerId="ADAL" clId="{0FEE29EC-E4DF-4446-8773-3A071CF0CAD3}" dt="2022-12-21T14:35:12.701" v="302" actId="1076"/>
          <ac:spMkLst>
            <pc:docMk/>
            <pc:sldMk cId="867383024" sldId="2062"/>
            <ac:spMk id="5" creationId="{FD4464B0-8BA8-4C3E-94FF-6EFC35F2AB9C}"/>
          </ac:spMkLst>
        </pc:spChg>
        <pc:picChg chg="add mod">
          <ac:chgData name="Bérengère de Germiny" userId="19d4f272-f616-4b2b-a134-fb35725a2de1" providerId="ADAL" clId="{0FEE29EC-E4DF-4446-8773-3A071CF0CAD3}" dt="2022-12-21T14:34:49.605" v="293" actId="14100"/>
          <ac:picMkLst>
            <pc:docMk/>
            <pc:sldMk cId="867383024" sldId="2062"/>
            <ac:picMk id="3" creationId="{75F180A7-E8D9-825D-6EC5-8FE68579C885}"/>
          </ac:picMkLst>
        </pc:picChg>
        <pc:picChg chg="add mod">
          <ac:chgData name="Bérengère de Germiny" userId="19d4f272-f616-4b2b-a134-fb35725a2de1" providerId="ADAL" clId="{0FEE29EC-E4DF-4446-8773-3A071CF0CAD3}" dt="2022-12-21T14:34:56.373" v="295" actId="14100"/>
          <ac:picMkLst>
            <pc:docMk/>
            <pc:sldMk cId="867383024" sldId="2062"/>
            <ac:picMk id="6" creationId="{BEC43F3A-EF14-8214-9D94-E904B648564D}"/>
          </ac:picMkLst>
        </pc:picChg>
        <pc:picChg chg="add mod">
          <ac:chgData name="Bérengère de Germiny" userId="19d4f272-f616-4b2b-a134-fb35725a2de1" providerId="ADAL" clId="{0FEE29EC-E4DF-4446-8773-3A071CF0CAD3}" dt="2022-12-21T14:35:02.439" v="297" actId="14100"/>
          <ac:picMkLst>
            <pc:docMk/>
            <pc:sldMk cId="867383024" sldId="2062"/>
            <ac:picMk id="8" creationId="{4529B771-2BAF-906E-C9A3-14635A790A6E}"/>
          </ac:picMkLst>
        </pc:picChg>
        <pc:picChg chg="add mod">
          <ac:chgData name="Bérengère de Germiny" userId="19d4f272-f616-4b2b-a134-fb35725a2de1" providerId="ADAL" clId="{0FEE29EC-E4DF-4446-8773-3A071CF0CAD3}" dt="2022-12-21T14:35:18.936" v="304" actId="14100"/>
          <ac:picMkLst>
            <pc:docMk/>
            <pc:sldMk cId="867383024" sldId="2062"/>
            <ac:picMk id="10" creationId="{6DBC7DA7-AC6D-77B4-E0E3-ACAA252BB1AE}"/>
          </ac:picMkLst>
        </pc:picChg>
        <pc:picChg chg="add mod">
          <ac:chgData name="Bérengère de Germiny" userId="19d4f272-f616-4b2b-a134-fb35725a2de1" providerId="ADAL" clId="{0FEE29EC-E4DF-4446-8773-3A071CF0CAD3}" dt="2022-12-21T14:27:41.130" v="241" actId="571"/>
          <ac:picMkLst>
            <pc:docMk/>
            <pc:sldMk cId="867383024" sldId="2062"/>
            <ac:picMk id="11" creationId="{B4229809-0FCD-B943-6D4B-6CF1E0E23865}"/>
          </ac:picMkLst>
        </pc:picChg>
        <pc:picChg chg="add mod">
          <ac:chgData name="Bérengère de Germiny" userId="19d4f272-f616-4b2b-a134-fb35725a2de1" providerId="ADAL" clId="{0FEE29EC-E4DF-4446-8773-3A071CF0CAD3}" dt="2022-12-21T14:27:41.130" v="241" actId="571"/>
          <ac:picMkLst>
            <pc:docMk/>
            <pc:sldMk cId="867383024" sldId="2062"/>
            <ac:picMk id="12" creationId="{71558571-A18E-0AC5-ECC8-7C4117732940}"/>
          </ac:picMkLst>
        </pc:picChg>
        <pc:picChg chg="add mod">
          <ac:chgData name="Bérengère de Germiny" userId="19d4f272-f616-4b2b-a134-fb35725a2de1" providerId="ADAL" clId="{0FEE29EC-E4DF-4446-8773-3A071CF0CAD3}" dt="2022-12-21T14:27:41.130" v="241" actId="571"/>
          <ac:picMkLst>
            <pc:docMk/>
            <pc:sldMk cId="867383024" sldId="2062"/>
            <ac:picMk id="13" creationId="{E8235987-6D8A-A296-448A-6F584EA7792B}"/>
          </ac:picMkLst>
        </pc:picChg>
      </pc:sldChg>
      <pc:sldChg chg="addSp delSp modSp add mod">
        <pc:chgData name="Bérengère de Germiny" userId="19d4f272-f616-4b2b-a134-fb35725a2de1" providerId="ADAL" clId="{0FEE29EC-E4DF-4446-8773-3A071CF0CAD3}" dt="2022-12-21T14:36:22.933" v="313" actId="1038"/>
        <pc:sldMkLst>
          <pc:docMk/>
          <pc:sldMk cId="1184631513" sldId="2063"/>
        </pc:sldMkLst>
        <pc:picChg chg="add mod">
          <ac:chgData name="Bérengère de Germiny" userId="19d4f272-f616-4b2b-a134-fb35725a2de1" providerId="ADAL" clId="{0FEE29EC-E4DF-4446-8773-3A071CF0CAD3}" dt="2022-12-21T14:36:22.933" v="313" actId="1038"/>
          <ac:picMkLst>
            <pc:docMk/>
            <pc:sldMk cId="1184631513" sldId="2063"/>
            <ac:picMk id="3" creationId="{BE2162E6-1ED3-F367-4418-7BD052762717}"/>
          </ac:picMkLst>
        </pc:picChg>
        <pc:picChg chg="add del mod">
          <ac:chgData name="Bérengère de Germiny" userId="19d4f272-f616-4b2b-a134-fb35725a2de1" providerId="ADAL" clId="{0FEE29EC-E4DF-4446-8773-3A071CF0CAD3}" dt="2022-12-21T14:28:30.280" v="246" actId="478"/>
          <ac:picMkLst>
            <pc:docMk/>
            <pc:sldMk cId="1184631513" sldId="2063"/>
            <ac:picMk id="6" creationId="{B24D489F-E4E7-F5A6-CA61-318C4C9423DD}"/>
          </ac:picMkLst>
        </pc:picChg>
        <pc:picChg chg="add mod">
          <ac:chgData name="Bérengère de Germiny" userId="19d4f272-f616-4b2b-a134-fb35725a2de1" providerId="ADAL" clId="{0FEE29EC-E4DF-4446-8773-3A071CF0CAD3}" dt="2022-12-21T14:36:22.933" v="313" actId="1038"/>
          <ac:picMkLst>
            <pc:docMk/>
            <pc:sldMk cId="1184631513" sldId="2063"/>
            <ac:picMk id="8" creationId="{40CEC85C-37C4-7BC6-4927-9309E912F10E}"/>
          </ac:picMkLst>
        </pc:picChg>
        <pc:picChg chg="add mod">
          <ac:chgData name="Bérengère de Germiny" userId="19d4f272-f616-4b2b-a134-fb35725a2de1" providerId="ADAL" clId="{0FEE29EC-E4DF-4446-8773-3A071CF0CAD3}" dt="2022-12-21T14:36:22.933" v="313" actId="1038"/>
          <ac:picMkLst>
            <pc:docMk/>
            <pc:sldMk cId="1184631513" sldId="2063"/>
            <ac:picMk id="10" creationId="{7C6CA550-1165-15C8-18BC-EB8A5FC89807}"/>
          </ac:picMkLst>
        </pc:picChg>
      </pc:sldChg>
      <pc:sldChg chg="addSp delSp modSp add mod replId">
        <pc:chgData name="Bérengère de Germiny" userId="19d4f272-f616-4b2b-a134-fb35725a2de1" providerId="ADAL" clId="{0FEE29EC-E4DF-4446-8773-3A071CF0CAD3}" dt="2022-12-21T14:38:53.872" v="361" actId="408"/>
        <pc:sldMkLst>
          <pc:docMk/>
          <pc:sldMk cId="1490223218" sldId="2064"/>
        </pc:sldMkLst>
        <pc:picChg chg="add mod">
          <ac:chgData name="Bérengère de Germiny" userId="19d4f272-f616-4b2b-a134-fb35725a2de1" providerId="ADAL" clId="{0FEE29EC-E4DF-4446-8773-3A071CF0CAD3}" dt="2022-12-21T14:38:53.872" v="361" actId="408"/>
          <ac:picMkLst>
            <pc:docMk/>
            <pc:sldMk cId="1490223218" sldId="2064"/>
            <ac:picMk id="3" creationId="{8C6D8EB1-3C75-07E8-7119-879F51D2EFDD}"/>
          </ac:picMkLst>
        </pc:picChg>
        <pc:picChg chg="add mod">
          <ac:chgData name="Bérengère de Germiny" userId="19d4f272-f616-4b2b-a134-fb35725a2de1" providerId="ADAL" clId="{0FEE29EC-E4DF-4446-8773-3A071CF0CAD3}" dt="2022-12-21T14:38:53.872" v="361" actId="408"/>
          <ac:picMkLst>
            <pc:docMk/>
            <pc:sldMk cId="1490223218" sldId="2064"/>
            <ac:picMk id="6" creationId="{F3725628-2E89-A657-3AA9-E9EA668B8E60}"/>
          </ac:picMkLst>
        </pc:picChg>
        <pc:picChg chg="add mod">
          <ac:chgData name="Bérengère de Germiny" userId="19d4f272-f616-4b2b-a134-fb35725a2de1" providerId="ADAL" clId="{0FEE29EC-E4DF-4446-8773-3A071CF0CAD3}" dt="2022-12-21T14:38:53.872" v="361" actId="408"/>
          <ac:picMkLst>
            <pc:docMk/>
            <pc:sldMk cId="1490223218" sldId="2064"/>
            <ac:picMk id="8" creationId="{7E7B5B7C-A4C7-C00C-47DE-2D453DB520CE}"/>
          </ac:picMkLst>
        </pc:picChg>
        <pc:picChg chg="add del mod">
          <ac:chgData name="Bérengère de Germiny" userId="19d4f272-f616-4b2b-a134-fb35725a2de1" providerId="ADAL" clId="{0FEE29EC-E4DF-4446-8773-3A071CF0CAD3}" dt="2022-12-21T14:38:14.986" v="345" actId="478"/>
          <ac:picMkLst>
            <pc:docMk/>
            <pc:sldMk cId="1490223218" sldId="2064"/>
            <ac:picMk id="10" creationId="{5154D24D-4CE1-E1D9-D564-70462EC05600}"/>
          </ac:picMkLst>
        </pc:picChg>
        <pc:picChg chg="add mod">
          <ac:chgData name="Bérengère de Germiny" userId="19d4f272-f616-4b2b-a134-fb35725a2de1" providerId="ADAL" clId="{0FEE29EC-E4DF-4446-8773-3A071CF0CAD3}" dt="2022-12-21T14:38:53.872" v="361" actId="408"/>
          <ac:picMkLst>
            <pc:docMk/>
            <pc:sldMk cId="1490223218" sldId="2064"/>
            <ac:picMk id="12" creationId="{990373A4-5EC9-A787-B06F-934459999FA2}"/>
          </ac:picMkLst>
        </pc:picChg>
        <pc:picChg chg="add mod">
          <ac:chgData name="Bérengère de Germiny" userId="19d4f272-f616-4b2b-a134-fb35725a2de1" providerId="ADAL" clId="{0FEE29EC-E4DF-4446-8773-3A071CF0CAD3}" dt="2022-12-21T14:37:44.323" v="342" actId="571"/>
          <ac:picMkLst>
            <pc:docMk/>
            <pc:sldMk cId="1490223218" sldId="2064"/>
            <ac:picMk id="13" creationId="{EC88A14E-34C0-3D89-9610-9E638AD4D245}"/>
          </ac:picMkLst>
        </pc:picChg>
        <pc:picChg chg="add mod">
          <ac:chgData name="Bérengère de Germiny" userId="19d4f272-f616-4b2b-a134-fb35725a2de1" providerId="ADAL" clId="{0FEE29EC-E4DF-4446-8773-3A071CF0CAD3}" dt="2022-12-21T14:37:44.323" v="342" actId="571"/>
          <ac:picMkLst>
            <pc:docMk/>
            <pc:sldMk cId="1490223218" sldId="2064"/>
            <ac:picMk id="14" creationId="{B07DEF84-6839-396D-817E-9BB7BCE1A945}"/>
          </ac:picMkLst>
        </pc:picChg>
        <pc:picChg chg="add mod">
          <ac:chgData name="Bérengère de Germiny" userId="19d4f272-f616-4b2b-a134-fb35725a2de1" providerId="ADAL" clId="{0FEE29EC-E4DF-4446-8773-3A071CF0CAD3}" dt="2022-12-21T14:37:44.323" v="342" actId="571"/>
          <ac:picMkLst>
            <pc:docMk/>
            <pc:sldMk cId="1490223218" sldId="2064"/>
            <ac:picMk id="15" creationId="{24223D8A-4E3A-C75C-84B4-5566D09B992E}"/>
          </ac:picMkLst>
        </pc:picChg>
        <pc:picChg chg="add mod">
          <ac:chgData name="Bérengère de Germiny" userId="19d4f272-f616-4b2b-a134-fb35725a2de1" providerId="ADAL" clId="{0FEE29EC-E4DF-4446-8773-3A071CF0CAD3}" dt="2022-12-21T14:37:44.323" v="342" actId="571"/>
          <ac:picMkLst>
            <pc:docMk/>
            <pc:sldMk cId="1490223218" sldId="2064"/>
            <ac:picMk id="16" creationId="{DE2C1676-1CAA-BA07-7A13-6B3E2E1D5165}"/>
          </ac:picMkLst>
        </pc:picChg>
        <pc:picChg chg="add del mod">
          <ac:chgData name="Bérengère de Germiny" userId="19d4f272-f616-4b2b-a134-fb35725a2de1" providerId="ADAL" clId="{0FEE29EC-E4DF-4446-8773-3A071CF0CAD3}" dt="2022-12-21T14:38:45.798" v="356" actId="478"/>
          <ac:picMkLst>
            <pc:docMk/>
            <pc:sldMk cId="1490223218" sldId="2064"/>
            <ac:picMk id="17" creationId="{067322B4-6309-2753-80B8-784B16A10B75}"/>
          </ac:picMkLst>
        </pc:picChg>
        <pc:picChg chg="add del mod">
          <ac:chgData name="Bérengère de Germiny" userId="19d4f272-f616-4b2b-a134-fb35725a2de1" providerId="ADAL" clId="{0FEE29EC-E4DF-4446-8773-3A071CF0CAD3}" dt="2022-12-21T14:38:46.280" v="357" actId="478"/>
          <ac:picMkLst>
            <pc:docMk/>
            <pc:sldMk cId="1490223218" sldId="2064"/>
            <ac:picMk id="18" creationId="{400C33BF-B6DE-2AF9-A554-BFA5FC3E062E}"/>
          </ac:picMkLst>
        </pc:picChg>
        <pc:picChg chg="add del mod">
          <ac:chgData name="Bérengère de Germiny" userId="19d4f272-f616-4b2b-a134-fb35725a2de1" providerId="ADAL" clId="{0FEE29EC-E4DF-4446-8773-3A071CF0CAD3}" dt="2022-12-21T14:38:47.098" v="358" actId="478"/>
          <ac:picMkLst>
            <pc:docMk/>
            <pc:sldMk cId="1490223218" sldId="2064"/>
            <ac:picMk id="19" creationId="{4C9E975C-4840-0624-2BCF-F0ABB94A1EB1}"/>
          </ac:picMkLst>
        </pc:picChg>
        <pc:picChg chg="add del mod">
          <ac:chgData name="Bérengère de Germiny" userId="19d4f272-f616-4b2b-a134-fb35725a2de1" providerId="ADAL" clId="{0FEE29EC-E4DF-4446-8773-3A071CF0CAD3}" dt="2022-12-21T14:38:47.755" v="359" actId="478"/>
          <ac:picMkLst>
            <pc:docMk/>
            <pc:sldMk cId="1490223218" sldId="2064"/>
            <ac:picMk id="20" creationId="{F8A4D66E-79E4-E17D-2FED-DC12E3C7C37D}"/>
          </ac:picMkLst>
        </pc:picChg>
      </pc:sldChg>
      <pc:sldChg chg="add del replId">
        <pc:chgData name="Bérengère de Germiny" userId="19d4f272-f616-4b2b-a134-fb35725a2de1" providerId="ADAL" clId="{0FEE29EC-E4DF-4446-8773-3A071CF0CAD3}" dt="2022-12-21T14:40:19.768" v="377" actId="47"/>
        <pc:sldMkLst>
          <pc:docMk/>
          <pc:sldMk cId="2792838986" sldId="2065"/>
        </pc:sldMkLst>
      </pc:sldChg>
      <pc:sldChg chg="add del replId">
        <pc:chgData name="Bérengère de Germiny" userId="19d4f272-f616-4b2b-a134-fb35725a2de1" providerId="ADAL" clId="{0FEE29EC-E4DF-4446-8773-3A071CF0CAD3}" dt="2022-12-21T14:40:18.977" v="376" actId="47"/>
        <pc:sldMkLst>
          <pc:docMk/>
          <pc:sldMk cId="1363655400" sldId="206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3C08E9-7A09-439A-8B5D-B5C84B03ED29}" type="datetimeFigureOut">
              <a:rPr lang="fr-FR" smtClean="0"/>
              <a:t>10/10/2023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DC5A3E-2E14-44C6-A9A9-56E7CC1A8DD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775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717742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056629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414499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23644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989856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323722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581306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840533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055620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339588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5387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645923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20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99198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21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926115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354291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23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111983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24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589359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25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3449285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26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047941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27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9446426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28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389761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29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894649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99372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185596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125462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496162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018941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051878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9545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10/10/2023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10/10/2023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10/10/2023</a:t>
            </a:fld>
            <a:endParaRPr lang="fr-FR" dirty="0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10/10/2023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10/10/2023</a:t>
            </a:fld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10/10/2023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10/10/2023</a:t>
            </a:fld>
            <a:endParaRPr lang="fr-FR" dirty="0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10/10/2023</a:t>
            </a:fld>
            <a:endParaRPr lang="fr-FR" dirty="0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10/10/2023</a:t>
            </a:fld>
            <a:endParaRPr lang="fr-FR" dirty="0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10/10/2023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10/10/2023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10/10/2023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4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Connecteur droit 1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19" b="21262"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9C982DA1-B264-45B9-9BEF-5E19E74398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92"/>
          <a:stretch/>
        </p:blipFill>
        <p:spPr>
          <a:xfrm>
            <a:off x="10689820" y="6396108"/>
            <a:ext cx="1278541" cy="36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3C825AB2-F026-4BEC-A97B-5ECF59442F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6832" y="2693987"/>
            <a:ext cx="10930596" cy="1470025"/>
          </a:xfrm>
        </p:spPr>
        <p:txBody>
          <a:bodyPr/>
          <a:lstStyle/>
          <a:p>
            <a:r>
              <a:rPr lang="fr-FR" dirty="0">
                <a:latin typeface="Avenir" panose="020B0503020203020204" pitchFamily="34" charset="0"/>
                <a:cs typeface="Calibri Light" panose="020F0302020204030204" pitchFamily="34" charset="0"/>
              </a:rPr>
              <a:t>RDG ARO</a:t>
            </a:r>
          </a:p>
        </p:txBody>
      </p:sp>
    </p:spTree>
    <p:extLst>
      <p:ext uri="{BB962C8B-B14F-4D97-AF65-F5344CB8AC3E}">
        <p14:creationId xmlns:p14="http://schemas.microsoft.com/office/powerpoint/2010/main" val="30731619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" name="Image 1" descr="Une image contenant texte, nourriture, bouteille, étiquette&#10;&#10;Description générée automatiquement">
            <a:extLst>
              <a:ext uri="{FF2B5EF4-FFF2-40B4-BE49-F238E27FC236}">
                <a16:creationId xmlns:a16="http://schemas.microsoft.com/office/drawing/2014/main" id="{CAC915BB-04DA-39DA-79A1-733D3F0F0A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73" y="0"/>
            <a:ext cx="4898571" cy="6858000"/>
          </a:xfrm>
          <a:prstGeom prst="rect">
            <a:avLst/>
          </a:prstGeom>
        </p:spPr>
      </p:pic>
      <p:pic>
        <p:nvPicPr>
          <p:cNvPr id="3" name="Image 2" descr="Une image contenant texte, viande, nourriture, légume&#10;&#10;Description générée automatiquement">
            <a:extLst>
              <a:ext uri="{FF2B5EF4-FFF2-40B4-BE49-F238E27FC236}">
                <a16:creationId xmlns:a16="http://schemas.microsoft.com/office/drawing/2014/main" id="{F835DFE6-DD87-1A5C-B92D-F755077BF1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417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6804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texte, nourriture&#10;&#10;Description générée automatiquement">
            <a:extLst>
              <a:ext uri="{FF2B5EF4-FFF2-40B4-BE49-F238E27FC236}">
                <a16:creationId xmlns:a16="http://schemas.microsoft.com/office/drawing/2014/main" id="{20C87D4B-E6F6-DA13-4D1F-54BC9394B7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714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1343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texte, nourriture, Groupe d’aliments, viande&#10;&#10;Description générée automatiquement">
            <a:extLst>
              <a:ext uri="{FF2B5EF4-FFF2-40B4-BE49-F238E27FC236}">
                <a16:creationId xmlns:a16="http://schemas.microsoft.com/office/drawing/2014/main" id="{64E4F47F-C092-C52B-51AE-02D0C0DCF3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714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6214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" name="Image 1" descr="Une image contenant texte, nourriture&#10;&#10;Description générée automatiquement">
            <a:extLst>
              <a:ext uri="{FF2B5EF4-FFF2-40B4-BE49-F238E27FC236}">
                <a16:creationId xmlns:a16="http://schemas.microsoft.com/office/drawing/2014/main" id="{0EEFFCEF-C916-BA13-BE87-BAA14A37BB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928" y="0"/>
            <a:ext cx="4898571" cy="6858000"/>
          </a:xfrm>
          <a:prstGeom prst="rect">
            <a:avLst/>
          </a:prstGeom>
        </p:spPr>
      </p:pic>
      <p:pic>
        <p:nvPicPr>
          <p:cNvPr id="3" name="Image 2" descr="Une image contenant texte, nourriture, Groupe d’aliments, viande&#10;&#10;Description générée automatiquement">
            <a:extLst>
              <a:ext uri="{FF2B5EF4-FFF2-40B4-BE49-F238E27FC236}">
                <a16:creationId xmlns:a16="http://schemas.microsoft.com/office/drawing/2014/main" id="{7FB83690-3B4A-5636-5D57-79182780B7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1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7072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 descr="Une image contenant texte, capture d’écran, conception, graphisme&#10;&#10;Description générée automatiquement">
            <a:extLst>
              <a:ext uri="{FF2B5EF4-FFF2-40B4-BE49-F238E27FC236}">
                <a16:creationId xmlns:a16="http://schemas.microsoft.com/office/drawing/2014/main" id="{29D68C0B-7197-A36C-CF9F-C2406A6CDF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25" y="0"/>
            <a:ext cx="9796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2952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texte, capture d’écran, Parallèle, bâtiment&#10;&#10;Description générée automatiquement">
            <a:extLst>
              <a:ext uri="{FF2B5EF4-FFF2-40B4-BE49-F238E27FC236}">
                <a16:creationId xmlns:a16="http://schemas.microsoft.com/office/drawing/2014/main" id="{7CA748F6-D73D-AAAB-6C64-00048DC89B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25" y="0"/>
            <a:ext cx="9796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4118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texte, capture d’écran, Parallèle, bâtiment&#10;&#10;Description générée automatiquement">
            <a:extLst>
              <a:ext uri="{FF2B5EF4-FFF2-40B4-BE49-F238E27FC236}">
                <a16:creationId xmlns:a16="http://schemas.microsoft.com/office/drawing/2014/main" id="{7CA748F6-D73D-AAAB-6C64-00048DC89B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63889"/>
          <a:stretch/>
        </p:blipFill>
        <p:spPr>
          <a:xfrm>
            <a:off x="1190625" y="923925"/>
            <a:ext cx="9498849" cy="4802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8120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texte, ustensile de cuisine, vaisselle, fourchette&#10;&#10;Description générée automatiquement">
            <a:extLst>
              <a:ext uri="{FF2B5EF4-FFF2-40B4-BE49-F238E27FC236}">
                <a16:creationId xmlns:a16="http://schemas.microsoft.com/office/drawing/2014/main" id="{BC5CAE1E-23F5-858C-9B5F-1B22CE9B11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62" y="0"/>
            <a:ext cx="48982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6772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Électroménager, machine, appareil de cuisine, intérieur&#10;&#10;Description générée automatiquement">
            <a:extLst>
              <a:ext uri="{FF2B5EF4-FFF2-40B4-BE49-F238E27FC236}">
                <a16:creationId xmlns:a16="http://schemas.microsoft.com/office/drawing/2014/main" id="{820A357B-E75D-77E6-9336-5B3E1C280C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62" y="0"/>
            <a:ext cx="48982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2352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texte, capture d’écran, conception, diagramme&#10;&#10;Description générée automatiquement">
            <a:extLst>
              <a:ext uri="{FF2B5EF4-FFF2-40B4-BE49-F238E27FC236}">
                <a16:creationId xmlns:a16="http://schemas.microsoft.com/office/drawing/2014/main" id="{FF1E577D-C2A2-5A74-95C3-DE84EEF9F9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25" y="0"/>
            <a:ext cx="9796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45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" name="Image 1" descr="Une image contenant texte, affiche, bouteille, capture d’écran&#10;&#10;Description générée automatiquement">
            <a:extLst>
              <a:ext uri="{FF2B5EF4-FFF2-40B4-BE49-F238E27FC236}">
                <a16:creationId xmlns:a16="http://schemas.microsoft.com/office/drawing/2014/main" id="{55F7CA26-13F5-F2A2-C73F-105E21D428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603" y="0"/>
            <a:ext cx="48967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2835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texte, fruit, légume, Groupe d’aliments&#10;&#10;Description générée automatiquement">
            <a:extLst>
              <a:ext uri="{FF2B5EF4-FFF2-40B4-BE49-F238E27FC236}">
                <a16:creationId xmlns:a16="http://schemas.microsoft.com/office/drawing/2014/main" id="{7CA64964-7688-D057-C96B-1C348EB80E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25" y="0"/>
            <a:ext cx="9796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335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texte, capture d’écran, Publicité en ligne&#10;&#10;Description générée automatiquement">
            <a:extLst>
              <a:ext uri="{FF2B5EF4-FFF2-40B4-BE49-F238E27FC236}">
                <a16:creationId xmlns:a16="http://schemas.microsoft.com/office/drawing/2014/main" id="{3213621C-A757-04DC-11D1-516E5483B9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25" y="0"/>
            <a:ext cx="9796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1926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texte, Snack, capture d’écran, nourriture&#10;&#10;Description générée automatiquement">
            <a:extLst>
              <a:ext uri="{FF2B5EF4-FFF2-40B4-BE49-F238E27FC236}">
                <a16:creationId xmlns:a16="http://schemas.microsoft.com/office/drawing/2014/main" id="{29B19515-017E-B4BD-D8C2-F5E03597DB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25" y="0"/>
            <a:ext cx="9796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1715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texte, capture d’écran, nombre&#10;&#10;Description générée automatiquement">
            <a:extLst>
              <a:ext uri="{FF2B5EF4-FFF2-40B4-BE49-F238E27FC236}">
                <a16:creationId xmlns:a16="http://schemas.microsoft.com/office/drawing/2014/main" id="{4C07E409-FB7F-6CAF-57C1-1BBF7F90B9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25" y="0"/>
            <a:ext cx="9796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7338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texte, bouteille, repas, nourriture&#10;&#10;Description générée automatiquement">
            <a:extLst>
              <a:ext uri="{FF2B5EF4-FFF2-40B4-BE49-F238E27FC236}">
                <a16:creationId xmlns:a16="http://schemas.microsoft.com/office/drawing/2014/main" id="{D277B806-E093-870D-84D1-E37EEEA533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25" y="0"/>
            <a:ext cx="9796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4636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texte, repas, nourriture, boisson gazeuse&#10;&#10;Description générée automatiquement">
            <a:extLst>
              <a:ext uri="{FF2B5EF4-FFF2-40B4-BE49-F238E27FC236}">
                <a16:creationId xmlns:a16="http://schemas.microsoft.com/office/drawing/2014/main" id="{785E29CA-1CC6-3966-9A8B-ABF5C42EB3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25" y="0"/>
            <a:ext cx="9796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3337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texte, repas, fruit, nourriture&#10;&#10;Description générée automatiquement">
            <a:extLst>
              <a:ext uri="{FF2B5EF4-FFF2-40B4-BE49-F238E27FC236}">
                <a16:creationId xmlns:a16="http://schemas.microsoft.com/office/drawing/2014/main" id="{A53996AD-45D6-F7FD-F09F-A1B7F0DA11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25" y="0"/>
            <a:ext cx="9796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6832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texte, capture d’écran, personne, conception&#10;&#10;Description générée automatiquement">
            <a:extLst>
              <a:ext uri="{FF2B5EF4-FFF2-40B4-BE49-F238E27FC236}">
                <a16:creationId xmlns:a16="http://schemas.microsoft.com/office/drawing/2014/main" id="{42BA8BE8-83E9-4A71-FBE2-D404700A9F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25" y="0"/>
            <a:ext cx="9796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7022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texte, capture d’écran, nourriture, intérieur&#10;&#10;Description générée automatiquement">
            <a:extLst>
              <a:ext uri="{FF2B5EF4-FFF2-40B4-BE49-F238E27FC236}">
                <a16:creationId xmlns:a16="http://schemas.microsoft.com/office/drawing/2014/main" id="{98D29E6E-D8D5-B0D5-2647-22B03CC450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62" y="0"/>
            <a:ext cx="48982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171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texte, chaussures, capture d’écran, habits&#10;&#10;Description générée automatiquement">
            <a:extLst>
              <a:ext uri="{FF2B5EF4-FFF2-40B4-BE49-F238E27FC236}">
                <a16:creationId xmlns:a16="http://schemas.microsoft.com/office/drawing/2014/main" id="{919BAF99-14AF-D308-D02C-1E152CBBF5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62" y="0"/>
            <a:ext cx="48982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913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9" name="Image 8" descr="Une image contenant texte, nourriture&#10;&#10;Description générée automatiquement">
            <a:extLst>
              <a:ext uri="{FF2B5EF4-FFF2-40B4-BE49-F238E27FC236}">
                <a16:creationId xmlns:a16="http://schemas.microsoft.com/office/drawing/2014/main" id="{A19F897C-1B47-AC35-E6EA-0EDBD2707F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603" y="0"/>
            <a:ext cx="48967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414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" name="Image 1" descr="Une image contenant texte, affiche, bouteille, capture d’écran&#10;&#10;Description générée automatiquement">
            <a:extLst>
              <a:ext uri="{FF2B5EF4-FFF2-40B4-BE49-F238E27FC236}">
                <a16:creationId xmlns:a16="http://schemas.microsoft.com/office/drawing/2014/main" id="{FBAE5E19-D9D5-CF88-DAA3-29A402B397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53" y="0"/>
            <a:ext cx="4896794" cy="6858000"/>
          </a:xfrm>
          <a:prstGeom prst="rect">
            <a:avLst/>
          </a:prstGeom>
        </p:spPr>
      </p:pic>
      <p:pic>
        <p:nvPicPr>
          <p:cNvPr id="3" name="Image 2" descr="Une image contenant texte, nourriture&#10;&#10;Description générée automatiquement">
            <a:extLst>
              <a:ext uri="{FF2B5EF4-FFF2-40B4-BE49-F238E27FC236}">
                <a16:creationId xmlns:a16="http://schemas.microsoft.com/office/drawing/2014/main" id="{A2C9EA70-6F1B-9865-DEFE-BF708EB43A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178" y="0"/>
            <a:ext cx="48967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0605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6" name="Image 5" descr="Une image contenant texte, Snack, nourriture, intérieur&#10;&#10;Description générée automatiquement">
            <a:extLst>
              <a:ext uri="{FF2B5EF4-FFF2-40B4-BE49-F238E27FC236}">
                <a16:creationId xmlns:a16="http://schemas.microsoft.com/office/drawing/2014/main" id="{2277FFA5-06CC-EF62-71F9-9758FBC891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714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708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texte, viande, Chair, Graisse animale&#10;&#10;Description générée automatiquement">
            <a:extLst>
              <a:ext uri="{FF2B5EF4-FFF2-40B4-BE49-F238E27FC236}">
                <a16:creationId xmlns:a16="http://schemas.microsoft.com/office/drawing/2014/main" id="{827E98CF-0BF6-6D54-F536-360AB97D7E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714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547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texte, viande, Chair, Graisse animale&#10;&#10;Description générée automatiquement">
            <a:extLst>
              <a:ext uri="{FF2B5EF4-FFF2-40B4-BE49-F238E27FC236}">
                <a16:creationId xmlns:a16="http://schemas.microsoft.com/office/drawing/2014/main" id="{F3AACAEB-5302-67A1-4729-ED234A7B62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089" y="0"/>
            <a:ext cx="4898571" cy="685800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4E2B0553-6AC4-9C2B-CE80-65AB1E2349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340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952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texte, nourriture, bouteille, étiquette&#10;&#10;Description générée automatiquement">
            <a:extLst>
              <a:ext uri="{FF2B5EF4-FFF2-40B4-BE49-F238E27FC236}">
                <a16:creationId xmlns:a16="http://schemas.microsoft.com/office/drawing/2014/main" id="{BC44AA5E-9BA2-5898-9476-298C3B6E07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714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0497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texte, viande, nourriture, légume&#10;&#10;Description générée automatiquement">
            <a:extLst>
              <a:ext uri="{FF2B5EF4-FFF2-40B4-BE49-F238E27FC236}">
                <a16:creationId xmlns:a16="http://schemas.microsoft.com/office/drawing/2014/main" id="{F42B5234-78B6-CF9B-D165-92BEDBE28D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714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875241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2690</TotalTime>
  <Words>31</Words>
  <Application>Microsoft Office PowerPoint</Application>
  <PresentationFormat>Grand écran</PresentationFormat>
  <Paragraphs>30</Paragraphs>
  <Slides>29</Slides>
  <Notes>29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29</vt:i4>
      </vt:variant>
    </vt:vector>
  </HeadingPairs>
  <TitlesOfParts>
    <vt:vector size="34" baseType="lpstr">
      <vt:lpstr>Arial</vt:lpstr>
      <vt:lpstr>Avenir</vt:lpstr>
      <vt:lpstr>Calibri</vt:lpstr>
      <vt:lpstr>Helvetica</vt:lpstr>
      <vt:lpstr>1_Thème Office</vt:lpstr>
      <vt:lpstr>RDG ARO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Aude Alario</cp:lastModifiedBy>
  <cp:revision>558</cp:revision>
  <dcterms:created xsi:type="dcterms:W3CDTF">2018-09-12T14:44:28Z</dcterms:created>
  <dcterms:modified xsi:type="dcterms:W3CDTF">2023-10-10T13:25:18Z</dcterms:modified>
</cp:coreProperties>
</file>