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22"/>
  </p:notesMasterIdLst>
  <p:sldIdLst>
    <p:sldId id="1702" r:id="rId5"/>
    <p:sldId id="3035" r:id="rId6"/>
    <p:sldId id="3087" r:id="rId7"/>
    <p:sldId id="3084" r:id="rId8"/>
    <p:sldId id="3088" r:id="rId9"/>
    <p:sldId id="3077" r:id="rId10"/>
    <p:sldId id="3086" r:id="rId11"/>
    <p:sldId id="3078" r:id="rId12"/>
    <p:sldId id="3085" r:id="rId13"/>
    <p:sldId id="3079" r:id="rId14"/>
    <p:sldId id="3037" r:id="rId15"/>
    <p:sldId id="3080" r:id="rId16"/>
    <p:sldId id="3089" r:id="rId17"/>
    <p:sldId id="3082" r:id="rId18"/>
    <p:sldId id="3090" r:id="rId19"/>
    <p:sldId id="3081" r:id="rId20"/>
    <p:sldId id="3091" r:id="rId21"/>
  </p:sldIdLst>
  <p:sldSz cx="12192000" cy="6858000"/>
  <p:notesSz cx="9869488" cy="6738938"/>
  <p:embeddedFontLst>
    <p:embeddedFont>
      <p:font typeface="Avenir Next LT Pro" panose="020B0504020202020204" pitchFamily="34" charset="0"/>
      <p:regular r:id="rId23"/>
      <p:bold r:id="rId24"/>
      <p:italic r:id="rId25"/>
      <p:boldItalic r:id="rId26"/>
    </p:embeddedFont>
    <p:embeddedFont>
      <p:font typeface="Helvetica" panose="020B0604020202020204" pitchFamily="34" charset="0"/>
      <p:regular r:id="rId27"/>
      <p:bold r:id="rId28"/>
      <p:italic r:id="rId29"/>
      <p:boldItalic r:id="rId30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618" userDrawn="1">
          <p15:clr>
            <a:srgbClr val="A4A3A4"/>
          </p15:clr>
        </p15:guide>
        <p15:guide id="3" orient="horz" pos="482" userDrawn="1">
          <p15:clr>
            <a:srgbClr val="A4A3A4"/>
          </p15:clr>
        </p15:guide>
        <p15:guide id="4" pos="3613" userDrawn="1">
          <p15:clr>
            <a:srgbClr val="A4A3A4"/>
          </p15:clr>
        </p15:guide>
        <p15:guide id="5" orient="horz" pos="346" userDrawn="1">
          <p15:clr>
            <a:srgbClr val="A4A3A4"/>
          </p15:clr>
        </p15:guide>
        <p15:guide id="6" pos="404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BCBFB57-7C2D-3463-711C-65EAC0F1DF2F}" name="Bérengère de Germiny" initials="BdG" userId="S::bg@lenouveaubelier.com::19d4f272-f616-4b2b-a134-fb35725a2de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8A90"/>
    <a:srgbClr val="3193B8"/>
    <a:srgbClr val="E84841"/>
    <a:srgbClr val="FFE500"/>
    <a:srgbClr val="FFFFFF"/>
    <a:srgbClr val="932645"/>
    <a:srgbClr val="4E6489"/>
    <a:srgbClr val="8A8168"/>
    <a:srgbClr val="003D7C"/>
    <a:srgbClr val="512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4D8CB4D-33E0-4EFC-ACA3-05C98BAA3734}" v="94" dt="2024-07-24T13:09:12.8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183" autoAdjust="0"/>
    <p:restoredTop sz="91544" autoAdjust="0"/>
  </p:normalViewPr>
  <p:slideViewPr>
    <p:cSldViewPr snapToGrid="0">
      <p:cViewPr varScale="1">
        <p:scale>
          <a:sx n="82" d="100"/>
          <a:sy n="82" d="100"/>
        </p:scale>
        <p:origin x="250" y="72"/>
      </p:cViewPr>
      <p:guideLst>
        <p:guide pos="3840"/>
        <p:guide orient="horz" pos="618"/>
        <p:guide orient="horz" pos="482"/>
        <p:guide pos="3613"/>
        <p:guide orient="horz" pos="346"/>
        <p:guide pos="404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-5886"/>
    </p:cViewPr>
  </p:sorterViewPr>
  <p:notesViewPr>
    <p:cSldViewPr snapToGrid="0">
      <p:cViewPr varScale="1">
        <p:scale>
          <a:sx n="88" d="100"/>
          <a:sy n="88" d="100"/>
        </p:scale>
        <p:origin x="1838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4.fntdata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3.fntdata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7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2.fntdata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udrey SIMOND - Le Nouveau Bélier" userId="9982a149-e384-446d-ba44-50bf5f2ae83d" providerId="ADAL" clId="{E4D8CB4D-33E0-4EFC-ACA3-05C98BAA3734}"/>
    <pc:docChg chg="undo custSel addSld delSld modSld">
      <pc:chgData name="Audrey SIMOND - Le Nouveau Bélier" userId="9982a149-e384-446d-ba44-50bf5f2ae83d" providerId="ADAL" clId="{E4D8CB4D-33E0-4EFC-ACA3-05C98BAA3734}" dt="2024-07-24T13:10:07.892" v="1776" actId="14100"/>
      <pc:docMkLst>
        <pc:docMk/>
      </pc:docMkLst>
      <pc:sldChg chg="del">
        <pc:chgData name="Audrey SIMOND - Le Nouveau Bélier" userId="9982a149-e384-446d-ba44-50bf5f2ae83d" providerId="ADAL" clId="{E4D8CB4D-33E0-4EFC-ACA3-05C98BAA3734}" dt="2024-07-17T15:26:19.277" v="869" actId="47"/>
        <pc:sldMkLst>
          <pc:docMk/>
          <pc:sldMk cId="3463487949" sldId="2718"/>
        </pc:sldMkLst>
      </pc:sldChg>
      <pc:sldChg chg="modSp del mod">
        <pc:chgData name="Audrey SIMOND - Le Nouveau Bélier" userId="9982a149-e384-446d-ba44-50bf5f2ae83d" providerId="ADAL" clId="{E4D8CB4D-33E0-4EFC-ACA3-05C98BAA3734}" dt="2024-07-24T12:42:56.053" v="1311" actId="47"/>
        <pc:sldMkLst>
          <pc:docMk/>
          <pc:sldMk cId="3327336994" sldId="2793"/>
        </pc:sldMkLst>
        <pc:spChg chg="mod">
          <ac:chgData name="Audrey SIMOND - Le Nouveau Bélier" userId="9982a149-e384-446d-ba44-50bf5f2ae83d" providerId="ADAL" clId="{E4D8CB4D-33E0-4EFC-ACA3-05C98BAA3734}" dt="2024-07-17T14:54:30.625" v="5" actId="20577"/>
          <ac:spMkLst>
            <pc:docMk/>
            <pc:sldMk cId="3327336994" sldId="2793"/>
            <ac:spMk id="2" creationId="{6F044604-81C5-0AA3-B27B-5A1EE1C57416}"/>
          </ac:spMkLst>
        </pc:spChg>
      </pc:sldChg>
      <pc:sldChg chg="del">
        <pc:chgData name="Audrey SIMOND - Le Nouveau Bélier" userId="9982a149-e384-446d-ba44-50bf5f2ae83d" providerId="ADAL" clId="{E4D8CB4D-33E0-4EFC-ACA3-05C98BAA3734}" dt="2024-07-17T15:26:04.543" v="856" actId="47"/>
        <pc:sldMkLst>
          <pc:docMk/>
          <pc:sldMk cId="209786919" sldId="2846"/>
        </pc:sldMkLst>
      </pc:sldChg>
      <pc:sldChg chg="del">
        <pc:chgData name="Audrey SIMOND - Le Nouveau Bélier" userId="9982a149-e384-446d-ba44-50bf5f2ae83d" providerId="ADAL" clId="{E4D8CB4D-33E0-4EFC-ACA3-05C98BAA3734}" dt="2024-07-17T15:26:18" v="868" actId="47"/>
        <pc:sldMkLst>
          <pc:docMk/>
          <pc:sldMk cId="1724062582" sldId="2850"/>
        </pc:sldMkLst>
      </pc:sldChg>
      <pc:sldChg chg="del">
        <pc:chgData name="Audrey SIMOND - Le Nouveau Bélier" userId="9982a149-e384-446d-ba44-50bf5f2ae83d" providerId="ADAL" clId="{E4D8CB4D-33E0-4EFC-ACA3-05C98BAA3734}" dt="2024-07-17T15:26:05.621" v="857" actId="47"/>
        <pc:sldMkLst>
          <pc:docMk/>
          <pc:sldMk cId="291939653" sldId="2897"/>
        </pc:sldMkLst>
      </pc:sldChg>
      <pc:sldChg chg="add del">
        <pc:chgData name="Audrey SIMOND - Le Nouveau Bélier" userId="9982a149-e384-446d-ba44-50bf5f2ae83d" providerId="ADAL" clId="{E4D8CB4D-33E0-4EFC-ACA3-05C98BAA3734}" dt="2024-07-17T15:26:53.479" v="902" actId="47"/>
        <pc:sldMkLst>
          <pc:docMk/>
          <pc:sldMk cId="3808201093" sldId="2898"/>
        </pc:sldMkLst>
      </pc:sldChg>
      <pc:sldChg chg="del">
        <pc:chgData name="Audrey SIMOND - Le Nouveau Bélier" userId="9982a149-e384-446d-ba44-50bf5f2ae83d" providerId="ADAL" clId="{E4D8CB4D-33E0-4EFC-ACA3-05C98BAA3734}" dt="2024-07-17T15:26:48.169" v="899" actId="47"/>
        <pc:sldMkLst>
          <pc:docMk/>
          <pc:sldMk cId="990441538" sldId="2899"/>
        </pc:sldMkLst>
      </pc:sldChg>
      <pc:sldChg chg="del">
        <pc:chgData name="Audrey SIMOND - Le Nouveau Bélier" userId="9982a149-e384-446d-ba44-50bf5f2ae83d" providerId="ADAL" clId="{E4D8CB4D-33E0-4EFC-ACA3-05C98BAA3734}" dt="2024-07-17T15:26:43.698" v="894" actId="47"/>
        <pc:sldMkLst>
          <pc:docMk/>
          <pc:sldMk cId="1697984197" sldId="2900"/>
        </pc:sldMkLst>
      </pc:sldChg>
      <pc:sldChg chg="del">
        <pc:chgData name="Audrey SIMOND - Le Nouveau Bélier" userId="9982a149-e384-446d-ba44-50bf5f2ae83d" providerId="ADAL" clId="{E4D8CB4D-33E0-4EFC-ACA3-05C98BAA3734}" dt="2024-07-17T15:26:31.853" v="882" actId="47"/>
        <pc:sldMkLst>
          <pc:docMk/>
          <pc:sldMk cId="1397852079" sldId="2901"/>
        </pc:sldMkLst>
      </pc:sldChg>
      <pc:sldChg chg="del">
        <pc:chgData name="Audrey SIMOND - Le Nouveau Bélier" userId="9982a149-e384-446d-ba44-50bf5f2ae83d" providerId="ADAL" clId="{E4D8CB4D-33E0-4EFC-ACA3-05C98BAA3734}" dt="2024-07-17T15:26:29.940" v="880" actId="47"/>
        <pc:sldMkLst>
          <pc:docMk/>
          <pc:sldMk cId="1721183827" sldId="2902"/>
        </pc:sldMkLst>
      </pc:sldChg>
      <pc:sldChg chg="del">
        <pc:chgData name="Audrey SIMOND - Le Nouveau Bélier" userId="9982a149-e384-446d-ba44-50bf5f2ae83d" providerId="ADAL" clId="{E4D8CB4D-33E0-4EFC-ACA3-05C98BAA3734}" dt="2024-07-17T15:26:28.783" v="879" actId="47"/>
        <pc:sldMkLst>
          <pc:docMk/>
          <pc:sldMk cId="2185054746" sldId="2903"/>
        </pc:sldMkLst>
      </pc:sldChg>
      <pc:sldChg chg="del">
        <pc:chgData name="Audrey SIMOND - Le Nouveau Bélier" userId="9982a149-e384-446d-ba44-50bf5f2ae83d" providerId="ADAL" clId="{E4D8CB4D-33E0-4EFC-ACA3-05C98BAA3734}" dt="2024-07-17T15:26:27.809" v="878" actId="47"/>
        <pc:sldMkLst>
          <pc:docMk/>
          <pc:sldMk cId="2037931124" sldId="2904"/>
        </pc:sldMkLst>
      </pc:sldChg>
      <pc:sldChg chg="del">
        <pc:chgData name="Audrey SIMOND - Le Nouveau Bélier" userId="9982a149-e384-446d-ba44-50bf5f2ae83d" providerId="ADAL" clId="{E4D8CB4D-33E0-4EFC-ACA3-05C98BAA3734}" dt="2024-07-17T15:26:44.572" v="895" actId="47"/>
        <pc:sldMkLst>
          <pc:docMk/>
          <pc:sldMk cId="841195221" sldId="2915"/>
        </pc:sldMkLst>
      </pc:sldChg>
      <pc:sldChg chg="del">
        <pc:chgData name="Audrey SIMOND - Le Nouveau Bélier" userId="9982a149-e384-446d-ba44-50bf5f2ae83d" providerId="ADAL" clId="{E4D8CB4D-33E0-4EFC-ACA3-05C98BAA3734}" dt="2024-07-17T15:26:47.326" v="898" actId="47"/>
        <pc:sldMkLst>
          <pc:docMk/>
          <pc:sldMk cId="2235906307" sldId="2916"/>
        </pc:sldMkLst>
      </pc:sldChg>
      <pc:sldChg chg="del">
        <pc:chgData name="Audrey SIMOND - Le Nouveau Bélier" userId="9982a149-e384-446d-ba44-50bf5f2ae83d" providerId="ADAL" clId="{E4D8CB4D-33E0-4EFC-ACA3-05C98BAA3734}" dt="2024-07-17T15:26:41.821" v="893" actId="47"/>
        <pc:sldMkLst>
          <pc:docMk/>
          <pc:sldMk cId="637785075" sldId="2917"/>
        </pc:sldMkLst>
      </pc:sldChg>
      <pc:sldChg chg="del">
        <pc:chgData name="Audrey SIMOND - Le Nouveau Bélier" userId="9982a149-e384-446d-ba44-50bf5f2ae83d" providerId="ADAL" clId="{E4D8CB4D-33E0-4EFC-ACA3-05C98BAA3734}" dt="2024-07-17T15:26:40.894" v="892" actId="47"/>
        <pc:sldMkLst>
          <pc:docMk/>
          <pc:sldMk cId="791172294" sldId="2918"/>
        </pc:sldMkLst>
      </pc:sldChg>
      <pc:sldChg chg="del">
        <pc:chgData name="Audrey SIMOND - Le Nouveau Bélier" userId="9982a149-e384-446d-ba44-50bf5f2ae83d" providerId="ADAL" clId="{E4D8CB4D-33E0-4EFC-ACA3-05C98BAA3734}" dt="2024-07-17T15:26:39.961" v="891" actId="47"/>
        <pc:sldMkLst>
          <pc:docMk/>
          <pc:sldMk cId="956551690" sldId="2919"/>
        </pc:sldMkLst>
      </pc:sldChg>
      <pc:sldChg chg="del">
        <pc:chgData name="Audrey SIMOND - Le Nouveau Bélier" userId="9982a149-e384-446d-ba44-50bf5f2ae83d" providerId="ADAL" clId="{E4D8CB4D-33E0-4EFC-ACA3-05C98BAA3734}" dt="2024-07-17T15:26:39.066" v="890" actId="47"/>
        <pc:sldMkLst>
          <pc:docMk/>
          <pc:sldMk cId="3116062901" sldId="2920"/>
        </pc:sldMkLst>
      </pc:sldChg>
      <pc:sldChg chg="del">
        <pc:chgData name="Audrey SIMOND - Le Nouveau Bélier" userId="9982a149-e384-446d-ba44-50bf5f2ae83d" providerId="ADAL" clId="{E4D8CB4D-33E0-4EFC-ACA3-05C98BAA3734}" dt="2024-07-17T15:26:38.183" v="889" actId="47"/>
        <pc:sldMkLst>
          <pc:docMk/>
          <pc:sldMk cId="3550926442" sldId="2921"/>
        </pc:sldMkLst>
      </pc:sldChg>
      <pc:sldChg chg="del">
        <pc:chgData name="Audrey SIMOND - Le Nouveau Bélier" userId="9982a149-e384-446d-ba44-50bf5f2ae83d" providerId="ADAL" clId="{E4D8CB4D-33E0-4EFC-ACA3-05C98BAA3734}" dt="2024-07-17T15:05:18.961" v="277" actId="47"/>
        <pc:sldMkLst>
          <pc:docMk/>
          <pc:sldMk cId="1341406103" sldId="2936"/>
        </pc:sldMkLst>
      </pc:sldChg>
      <pc:sldChg chg="del">
        <pc:chgData name="Audrey SIMOND - Le Nouveau Bélier" userId="9982a149-e384-446d-ba44-50bf5f2ae83d" providerId="ADAL" clId="{E4D8CB4D-33E0-4EFC-ACA3-05C98BAA3734}" dt="2024-07-17T15:26:17.067" v="867" actId="47"/>
        <pc:sldMkLst>
          <pc:docMk/>
          <pc:sldMk cId="614910162" sldId="2940"/>
        </pc:sldMkLst>
      </pc:sldChg>
      <pc:sldChg chg="del">
        <pc:chgData name="Audrey SIMOND - Le Nouveau Bélier" userId="9982a149-e384-446d-ba44-50bf5f2ae83d" providerId="ADAL" clId="{E4D8CB4D-33E0-4EFC-ACA3-05C98BAA3734}" dt="2024-07-17T15:25:14.322" v="826" actId="47"/>
        <pc:sldMkLst>
          <pc:docMk/>
          <pc:sldMk cId="1127551161" sldId="2943"/>
        </pc:sldMkLst>
      </pc:sldChg>
      <pc:sldChg chg="del">
        <pc:chgData name="Audrey SIMOND - Le Nouveau Bélier" userId="9982a149-e384-446d-ba44-50bf5f2ae83d" providerId="ADAL" clId="{E4D8CB4D-33E0-4EFC-ACA3-05C98BAA3734}" dt="2024-07-17T15:25:58.251" v="851" actId="47"/>
        <pc:sldMkLst>
          <pc:docMk/>
          <pc:sldMk cId="2247576029" sldId="2947"/>
        </pc:sldMkLst>
      </pc:sldChg>
      <pc:sldChg chg="del">
        <pc:chgData name="Audrey SIMOND - Le Nouveau Bélier" userId="9982a149-e384-446d-ba44-50bf5f2ae83d" providerId="ADAL" clId="{E4D8CB4D-33E0-4EFC-ACA3-05C98BAA3734}" dt="2024-07-17T15:25:57.212" v="850" actId="47"/>
        <pc:sldMkLst>
          <pc:docMk/>
          <pc:sldMk cId="808410487" sldId="2948"/>
        </pc:sldMkLst>
      </pc:sldChg>
      <pc:sldChg chg="del">
        <pc:chgData name="Audrey SIMOND - Le Nouveau Bélier" userId="9982a149-e384-446d-ba44-50bf5f2ae83d" providerId="ADAL" clId="{E4D8CB4D-33E0-4EFC-ACA3-05C98BAA3734}" dt="2024-07-17T15:25:54.347" v="847" actId="47"/>
        <pc:sldMkLst>
          <pc:docMk/>
          <pc:sldMk cId="2079856621" sldId="2949"/>
        </pc:sldMkLst>
      </pc:sldChg>
      <pc:sldChg chg="del">
        <pc:chgData name="Audrey SIMOND - Le Nouveau Bélier" userId="9982a149-e384-446d-ba44-50bf5f2ae83d" providerId="ADAL" clId="{E4D8CB4D-33E0-4EFC-ACA3-05C98BAA3734}" dt="2024-07-17T15:26:00.080" v="853" actId="47"/>
        <pc:sldMkLst>
          <pc:docMk/>
          <pc:sldMk cId="4039602561" sldId="2950"/>
        </pc:sldMkLst>
      </pc:sldChg>
      <pc:sldChg chg="del">
        <pc:chgData name="Audrey SIMOND - Le Nouveau Bélier" userId="9982a149-e384-446d-ba44-50bf5f2ae83d" providerId="ADAL" clId="{E4D8CB4D-33E0-4EFC-ACA3-05C98BAA3734}" dt="2024-07-17T15:25:59.119" v="852" actId="47"/>
        <pc:sldMkLst>
          <pc:docMk/>
          <pc:sldMk cId="1778241075" sldId="2952"/>
        </pc:sldMkLst>
      </pc:sldChg>
      <pc:sldChg chg="del">
        <pc:chgData name="Audrey SIMOND - Le Nouveau Bélier" userId="9982a149-e384-446d-ba44-50bf5f2ae83d" providerId="ADAL" clId="{E4D8CB4D-33E0-4EFC-ACA3-05C98BAA3734}" dt="2024-07-17T15:25:56.288" v="849" actId="47"/>
        <pc:sldMkLst>
          <pc:docMk/>
          <pc:sldMk cId="3099548422" sldId="2953"/>
        </pc:sldMkLst>
      </pc:sldChg>
      <pc:sldChg chg="del">
        <pc:chgData name="Audrey SIMOND - Le Nouveau Bélier" userId="9982a149-e384-446d-ba44-50bf5f2ae83d" providerId="ADAL" clId="{E4D8CB4D-33E0-4EFC-ACA3-05C98BAA3734}" dt="2024-07-17T15:25:55.278" v="848" actId="47"/>
        <pc:sldMkLst>
          <pc:docMk/>
          <pc:sldMk cId="3990276165" sldId="2954"/>
        </pc:sldMkLst>
      </pc:sldChg>
      <pc:sldChg chg="del">
        <pc:chgData name="Audrey SIMOND - Le Nouveau Bélier" userId="9982a149-e384-446d-ba44-50bf5f2ae83d" providerId="ADAL" clId="{E4D8CB4D-33E0-4EFC-ACA3-05C98BAA3734}" dt="2024-07-17T15:25:52.370" v="845" actId="47"/>
        <pc:sldMkLst>
          <pc:docMk/>
          <pc:sldMk cId="3880895734" sldId="2957"/>
        </pc:sldMkLst>
      </pc:sldChg>
      <pc:sldChg chg="del">
        <pc:chgData name="Audrey SIMOND - Le Nouveau Bélier" userId="9982a149-e384-446d-ba44-50bf5f2ae83d" providerId="ADAL" clId="{E4D8CB4D-33E0-4EFC-ACA3-05C98BAA3734}" dt="2024-07-17T15:25:53.387" v="846" actId="47"/>
        <pc:sldMkLst>
          <pc:docMk/>
          <pc:sldMk cId="443915776" sldId="2958"/>
        </pc:sldMkLst>
      </pc:sldChg>
      <pc:sldChg chg="del">
        <pc:chgData name="Audrey SIMOND - Le Nouveau Bélier" userId="9982a149-e384-446d-ba44-50bf5f2ae83d" providerId="ADAL" clId="{E4D8CB4D-33E0-4EFC-ACA3-05C98BAA3734}" dt="2024-07-17T15:25:51.410" v="844" actId="47"/>
        <pc:sldMkLst>
          <pc:docMk/>
          <pc:sldMk cId="3519409098" sldId="2959"/>
        </pc:sldMkLst>
      </pc:sldChg>
      <pc:sldChg chg="del">
        <pc:chgData name="Audrey SIMOND - Le Nouveau Bélier" userId="9982a149-e384-446d-ba44-50bf5f2ae83d" providerId="ADAL" clId="{E4D8CB4D-33E0-4EFC-ACA3-05C98BAA3734}" dt="2024-07-17T15:25:50.372" v="843" actId="47"/>
        <pc:sldMkLst>
          <pc:docMk/>
          <pc:sldMk cId="2834455473" sldId="2960"/>
        </pc:sldMkLst>
      </pc:sldChg>
      <pc:sldChg chg="del">
        <pc:chgData name="Audrey SIMOND - Le Nouveau Bélier" userId="9982a149-e384-446d-ba44-50bf5f2ae83d" providerId="ADAL" clId="{E4D8CB4D-33E0-4EFC-ACA3-05C98BAA3734}" dt="2024-07-17T15:25:49.405" v="842" actId="47"/>
        <pc:sldMkLst>
          <pc:docMk/>
          <pc:sldMk cId="2492411214" sldId="2961"/>
        </pc:sldMkLst>
      </pc:sldChg>
      <pc:sldChg chg="del">
        <pc:chgData name="Audrey SIMOND - Le Nouveau Bélier" userId="9982a149-e384-446d-ba44-50bf5f2ae83d" providerId="ADAL" clId="{E4D8CB4D-33E0-4EFC-ACA3-05C98BAA3734}" dt="2024-07-17T15:25:48.383" v="841" actId="47"/>
        <pc:sldMkLst>
          <pc:docMk/>
          <pc:sldMk cId="4198796926" sldId="2962"/>
        </pc:sldMkLst>
      </pc:sldChg>
      <pc:sldChg chg="del">
        <pc:chgData name="Audrey SIMOND - Le Nouveau Bélier" userId="9982a149-e384-446d-ba44-50bf5f2ae83d" providerId="ADAL" clId="{E4D8CB4D-33E0-4EFC-ACA3-05C98BAA3734}" dt="2024-07-17T15:25:42.466" v="836" actId="47"/>
        <pc:sldMkLst>
          <pc:docMk/>
          <pc:sldMk cId="3249916958" sldId="2963"/>
        </pc:sldMkLst>
      </pc:sldChg>
      <pc:sldChg chg="del">
        <pc:chgData name="Audrey SIMOND - Le Nouveau Bélier" userId="9982a149-e384-446d-ba44-50bf5f2ae83d" providerId="ADAL" clId="{E4D8CB4D-33E0-4EFC-ACA3-05C98BAA3734}" dt="2024-07-17T15:25:46.131" v="839" actId="47"/>
        <pc:sldMkLst>
          <pc:docMk/>
          <pc:sldMk cId="1204275702" sldId="2966"/>
        </pc:sldMkLst>
      </pc:sldChg>
      <pc:sldChg chg="del">
        <pc:chgData name="Audrey SIMOND - Le Nouveau Bélier" userId="9982a149-e384-446d-ba44-50bf5f2ae83d" providerId="ADAL" clId="{E4D8CB4D-33E0-4EFC-ACA3-05C98BAA3734}" dt="2024-07-17T15:25:44.976" v="838" actId="47"/>
        <pc:sldMkLst>
          <pc:docMk/>
          <pc:sldMk cId="3601263199" sldId="2967"/>
        </pc:sldMkLst>
      </pc:sldChg>
      <pc:sldChg chg="del">
        <pc:chgData name="Audrey SIMOND - Le Nouveau Bélier" userId="9982a149-e384-446d-ba44-50bf5f2ae83d" providerId="ADAL" clId="{E4D8CB4D-33E0-4EFC-ACA3-05C98BAA3734}" dt="2024-07-17T15:25:37.819" v="834" actId="47"/>
        <pc:sldMkLst>
          <pc:docMk/>
          <pc:sldMk cId="3248927792" sldId="2968"/>
        </pc:sldMkLst>
      </pc:sldChg>
      <pc:sldChg chg="del">
        <pc:chgData name="Audrey SIMOND - Le Nouveau Bélier" userId="9982a149-e384-446d-ba44-50bf5f2ae83d" providerId="ADAL" clId="{E4D8CB4D-33E0-4EFC-ACA3-05C98BAA3734}" dt="2024-07-17T15:25:36.800" v="833" actId="47"/>
        <pc:sldMkLst>
          <pc:docMk/>
          <pc:sldMk cId="2076209140" sldId="2969"/>
        </pc:sldMkLst>
      </pc:sldChg>
      <pc:sldChg chg="del">
        <pc:chgData name="Audrey SIMOND - Le Nouveau Bélier" userId="9982a149-e384-446d-ba44-50bf5f2ae83d" providerId="ADAL" clId="{E4D8CB4D-33E0-4EFC-ACA3-05C98BAA3734}" dt="2024-07-17T15:25:35.773" v="832" actId="47"/>
        <pc:sldMkLst>
          <pc:docMk/>
          <pc:sldMk cId="1819601189" sldId="2970"/>
        </pc:sldMkLst>
      </pc:sldChg>
      <pc:sldChg chg="del">
        <pc:chgData name="Audrey SIMOND - Le Nouveau Bélier" userId="9982a149-e384-446d-ba44-50bf5f2ae83d" providerId="ADAL" clId="{E4D8CB4D-33E0-4EFC-ACA3-05C98BAA3734}" dt="2024-07-17T15:25:32.237" v="829" actId="47"/>
        <pc:sldMkLst>
          <pc:docMk/>
          <pc:sldMk cId="2863138165" sldId="2974"/>
        </pc:sldMkLst>
      </pc:sldChg>
      <pc:sldChg chg="del">
        <pc:chgData name="Audrey SIMOND - Le Nouveau Bélier" userId="9982a149-e384-446d-ba44-50bf5f2ae83d" providerId="ADAL" clId="{E4D8CB4D-33E0-4EFC-ACA3-05C98BAA3734}" dt="2024-07-17T15:25:28.259" v="828" actId="47"/>
        <pc:sldMkLst>
          <pc:docMk/>
          <pc:sldMk cId="1191259469" sldId="2975"/>
        </pc:sldMkLst>
      </pc:sldChg>
      <pc:sldChg chg="del">
        <pc:chgData name="Audrey SIMOND - Le Nouveau Bélier" userId="9982a149-e384-446d-ba44-50bf5f2ae83d" providerId="ADAL" clId="{E4D8CB4D-33E0-4EFC-ACA3-05C98BAA3734}" dt="2024-07-17T15:26:01.030" v="854" actId="47"/>
        <pc:sldMkLst>
          <pc:docMk/>
          <pc:sldMk cId="253008746" sldId="2976"/>
        </pc:sldMkLst>
      </pc:sldChg>
      <pc:sldChg chg="del">
        <pc:chgData name="Audrey SIMOND - Le Nouveau Bélier" userId="9982a149-e384-446d-ba44-50bf5f2ae83d" providerId="ADAL" clId="{E4D8CB4D-33E0-4EFC-ACA3-05C98BAA3734}" dt="2024-07-17T15:25:47.302" v="840" actId="47"/>
        <pc:sldMkLst>
          <pc:docMk/>
          <pc:sldMk cId="1495868239" sldId="2977"/>
        </pc:sldMkLst>
      </pc:sldChg>
      <pc:sldChg chg="del">
        <pc:chgData name="Audrey SIMOND - Le Nouveau Bélier" userId="9982a149-e384-446d-ba44-50bf5f2ae83d" providerId="ADAL" clId="{E4D8CB4D-33E0-4EFC-ACA3-05C98BAA3734}" dt="2024-07-17T15:25:41.324" v="835" actId="47"/>
        <pc:sldMkLst>
          <pc:docMk/>
          <pc:sldMk cId="3432404518" sldId="2978"/>
        </pc:sldMkLst>
      </pc:sldChg>
      <pc:sldChg chg="del">
        <pc:chgData name="Audrey SIMOND - Le Nouveau Bélier" userId="9982a149-e384-446d-ba44-50bf5f2ae83d" providerId="ADAL" clId="{E4D8CB4D-33E0-4EFC-ACA3-05C98BAA3734}" dt="2024-07-17T15:25:33.289" v="830" actId="47"/>
        <pc:sldMkLst>
          <pc:docMk/>
          <pc:sldMk cId="1722262796" sldId="2979"/>
        </pc:sldMkLst>
      </pc:sldChg>
      <pc:sldChg chg="del">
        <pc:chgData name="Audrey SIMOND - Le Nouveau Bélier" userId="9982a149-e384-446d-ba44-50bf5f2ae83d" providerId="ADAL" clId="{E4D8CB4D-33E0-4EFC-ACA3-05C98BAA3734}" dt="2024-07-17T15:26:35.446" v="886" actId="47"/>
        <pc:sldMkLst>
          <pc:docMk/>
          <pc:sldMk cId="795269089" sldId="2980"/>
        </pc:sldMkLst>
      </pc:sldChg>
      <pc:sldChg chg="del">
        <pc:chgData name="Audrey SIMOND - Le Nouveau Bélier" userId="9982a149-e384-446d-ba44-50bf5f2ae83d" providerId="ADAL" clId="{E4D8CB4D-33E0-4EFC-ACA3-05C98BAA3734}" dt="2024-07-17T15:26:34.589" v="885" actId="47"/>
        <pc:sldMkLst>
          <pc:docMk/>
          <pc:sldMk cId="1160280751" sldId="2981"/>
        </pc:sldMkLst>
      </pc:sldChg>
      <pc:sldChg chg="del">
        <pc:chgData name="Audrey SIMOND - Le Nouveau Bélier" userId="9982a149-e384-446d-ba44-50bf5f2ae83d" providerId="ADAL" clId="{E4D8CB4D-33E0-4EFC-ACA3-05C98BAA3734}" dt="2024-07-17T15:26:33.726" v="884" actId="47"/>
        <pc:sldMkLst>
          <pc:docMk/>
          <pc:sldMk cId="1881166010" sldId="2982"/>
        </pc:sldMkLst>
      </pc:sldChg>
      <pc:sldChg chg="del">
        <pc:chgData name="Audrey SIMOND - Le Nouveau Bélier" userId="9982a149-e384-446d-ba44-50bf5f2ae83d" providerId="ADAL" clId="{E4D8CB4D-33E0-4EFC-ACA3-05C98BAA3734}" dt="2024-07-17T15:26:32.706" v="883" actId="47"/>
        <pc:sldMkLst>
          <pc:docMk/>
          <pc:sldMk cId="4080298848" sldId="2983"/>
        </pc:sldMkLst>
      </pc:sldChg>
      <pc:sldChg chg="del">
        <pc:chgData name="Audrey SIMOND - Le Nouveau Bélier" userId="9982a149-e384-446d-ba44-50bf5f2ae83d" providerId="ADAL" clId="{E4D8CB4D-33E0-4EFC-ACA3-05C98BAA3734}" dt="2024-07-17T15:26:30.890" v="881" actId="47"/>
        <pc:sldMkLst>
          <pc:docMk/>
          <pc:sldMk cId="1927340792" sldId="2984"/>
        </pc:sldMkLst>
      </pc:sldChg>
      <pc:sldChg chg="del">
        <pc:chgData name="Audrey SIMOND - Le Nouveau Bélier" userId="9982a149-e384-446d-ba44-50bf5f2ae83d" providerId="ADAL" clId="{E4D8CB4D-33E0-4EFC-ACA3-05C98BAA3734}" dt="2024-07-17T15:25:43.558" v="837" actId="47"/>
        <pc:sldMkLst>
          <pc:docMk/>
          <pc:sldMk cId="908530649" sldId="2985"/>
        </pc:sldMkLst>
      </pc:sldChg>
      <pc:sldChg chg="del">
        <pc:chgData name="Audrey SIMOND - Le Nouveau Bélier" userId="9982a149-e384-446d-ba44-50bf5f2ae83d" providerId="ADAL" clId="{E4D8CB4D-33E0-4EFC-ACA3-05C98BAA3734}" dt="2024-07-17T15:25:24.631" v="827" actId="47"/>
        <pc:sldMkLst>
          <pc:docMk/>
          <pc:sldMk cId="1316104741" sldId="2986"/>
        </pc:sldMkLst>
      </pc:sldChg>
      <pc:sldChg chg="del">
        <pc:chgData name="Audrey SIMOND - Le Nouveau Bélier" userId="9982a149-e384-446d-ba44-50bf5f2ae83d" providerId="ADAL" clId="{E4D8CB4D-33E0-4EFC-ACA3-05C98BAA3734}" dt="2024-07-17T15:26:02.228" v="855" actId="47"/>
        <pc:sldMkLst>
          <pc:docMk/>
          <pc:sldMk cId="922821804" sldId="2987"/>
        </pc:sldMkLst>
      </pc:sldChg>
      <pc:sldChg chg="del">
        <pc:chgData name="Audrey SIMOND - Le Nouveau Bélier" userId="9982a149-e384-446d-ba44-50bf5f2ae83d" providerId="ADAL" clId="{E4D8CB4D-33E0-4EFC-ACA3-05C98BAA3734}" dt="2024-07-17T15:25:34.754" v="831" actId="47"/>
        <pc:sldMkLst>
          <pc:docMk/>
          <pc:sldMk cId="1936471843" sldId="2988"/>
        </pc:sldMkLst>
      </pc:sldChg>
      <pc:sldChg chg="del">
        <pc:chgData name="Audrey SIMOND - Le Nouveau Bélier" userId="9982a149-e384-446d-ba44-50bf5f2ae83d" providerId="ADAL" clId="{E4D8CB4D-33E0-4EFC-ACA3-05C98BAA3734}" dt="2024-07-17T15:26:16.200" v="866" actId="47"/>
        <pc:sldMkLst>
          <pc:docMk/>
          <pc:sldMk cId="1091226417" sldId="2989"/>
        </pc:sldMkLst>
      </pc:sldChg>
      <pc:sldChg chg="del">
        <pc:chgData name="Audrey SIMOND - Le Nouveau Bélier" userId="9982a149-e384-446d-ba44-50bf5f2ae83d" providerId="ADAL" clId="{E4D8CB4D-33E0-4EFC-ACA3-05C98BAA3734}" dt="2024-07-17T15:26:15.102" v="865" actId="47"/>
        <pc:sldMkLst>
          <pc:docMk/>
          <pc:sldMk cId="2032162032" sldId="2990"/>
        </pc:sldMkLst>
      </pc:sldChg>
      <pc:sldChg chg="del">
        <pc:chgData name="Audrey SIMOND - Le Nouveau Bélier" userId="9982a149-e384-446d-ba44-50bf5f2ae83d" providerId="ADAL" clId="{E4D8CB4D-33E0-4EFC-ACA3-05C98BAA3734}" dt="2024-07-17T15:26:14.037" v="864" actId="47"/>
        <pc:sldMkLst>
          <pc:docMk/>
          <pc:sldMk cId="3024305648" sldId="2991"/>
        </pc:sldMkLst>
      </pc:sldChg>
      <pc:sldChg chg="del">
        <pc:chgData name="Audrey SIMOND - Le Nouveau Bélier" userId="9982a149-e384-446d-ba44-50bf5f2ae83d" providerId="ADAL" clId="{E4D8CB4D-33E0-4EFC-ACA3-05C98BAA3734}" dt="2024-07-17T15:26:12.993" v="863" actId="47"/>
        <pc:sldMkLst>
          <pc:docMk/>
          <pc:sldMk cId="3511181407" sldId="2992"/>
        </pc:sldMkLst>
      </pc:sldChg>
      <pc:sldChg chg="del">
        <pc:chgData name="Audrey SIMOND - Le Nouveau Bélier" userId="9982a149-e384-446d-ba44-50bf5f2ae83d" providerId="ADAL" clId="{E4D8CB4D-33E0-4EFC-ACA3-05C98BAA3734}" dt="2024-07-17T15:26:11.836" v="862" actId="47"/>
        <pc:sldMkLst>
          <pc:docMk/>
          <pc:sldMk cId="1883256198" sldId="2993"/>
        </pc:sldMkLst>
      </pc:sldChg>
      <pc:sldChg chg="del">
        <pc:chgData name="Audrey SIMOND - Le Nouveau Bélier" userId="9982a149-e384-446d-ba44-50bf5f2ae83d" providerId="ADAL" clId="{E4D8CB4D-33E0-4EFC-ACA3-05C98BAA3734}" dt="2024-07-17T15:26:46.428" v="897" actId="47"/>
        <pc:sldMkLst>
          <pc:docMk/>
          <pc:sldMk cId="931407195" sldId="2994"/>
        </pc:sldMkLst>
      </pc:sldChg>
      <pc:sldChg chg="del">
        <pc:chgData name="Audrey SIMOND - Le Nouveau Bélier" userId="9982a149-e384-446d-ba44-50bf5f2ae83d" providerId="ADAL" clId="{E4D8CB4D-33E0-4EFC-ACA3-05C98BAA3734}" dt="2024-07-17T15:26:45.522" v="896" actId="47"/>
        <pc:sldMkLst>
          <pc:docMk/>
          <pc:sldMk cId="3269489077" sldId="2995"/>
        </pc:sldMkLst>
      </pc:sldChg>
      <pc:sldChg chg="del">
        <pc:chgData name="Audrey SIMOND - Le Nouveau Bélier" userId="9982a149-e384-446d-ba44-50bf5f2ae83d" providerId="ADAL" clId="{E4D8CB4D-33E0-4EFC-ACA3-05C98BAA3734}" dt="2024-07-17T15:26:37.237" v="888" actId="47"/>
        <pc:sldMkLst>
          <pc:docMk/>
          <pc:sldMk cId="369780088" sldId="2996"/>
        </pc:sldMkLst>
      </pc:sldChg>
      <pc:sldChg chg="del">
        <pc:chgData name="Audrey SIMOND - Le Nouveau Bélier" userId="9982a149-e384-446d-ba44-50bf5f2ae83d" providerId="ADAL" clId="{E4D8CB4D-33E0-4EFC-ACA3-05C98BAA3734}" dt="2024-07-17T15:26:36.366" v="887" actId="47"/>
        <pc:sldMkLst>
          <pc:docMk/>
          <pc:sldMk cId="880747540" sldId="2997"/>
        </pc:sldMkLst>
      </pc:sldChg>
      <pc:sldChg chg="del">
        <pc:chgData name="Audrey SIMOND - Le Nouveau Bélier" userId="9982a149-e384-446d-ba44-50bf5f2ae83d" providerId="ADAL" clId="{E4D8CB4D-33E0-4EFC-ACA3-05C98BAA3734}" dt="2024-07-17T15:26:26.854" v="877" actId="47"/>
        <pc:sldMkLst>
          <pc:docMk/>
          <pc:sldMk cId="3479296195" sldId="2998"/>
        </pc:sldMkLst>
      </pc:sldChg>
      <pc:sldChg chg="del">
        <pc:chgData name="Audrey SIMOND - Le Nouveau Bélier" userId="9982a149-e384-446d-ba44-50bf5f2ae83d" providerId="ADAL" clId="{E4D8CB4D-33E0-4EFC-ACA3-05C98BAA3734}" dt="2024-07-17T15:26:25.938" v="876" actId="47"/>
        <pc:sldMkLst>
          <pc:docMk/>
          <pc:sldMk cId="2700983745" sldId="2999"/>
        </pc:sldMkLst>
      </pc:sldChg>
      <pc:sldChg chg="del">
        <pc:chgData name="Audrey SIMOND - Le Nouveau Bélier" userId="9982a149-e384-446d-ba44-50bf5f2ae83d" providerId="ADAL" clId="{E4D8CB4D-33E0-4EFC-ACA3-05C98BAA3734}" dt="2024-07-17T15:26:25.084" v="875" actId="47"/>
        <pc:sldMkLst>
          <pc:docMk/>
          <pc:sldMk cId="165586526" sldId="3000"/>
        </pc:sldMkLst>
      </pc:sldChg>
      <pc:sldChg chg="del">
        <pc:chgData name="Audrey SIMOND - Le Nouveau Bélier" userId="9982a149-e384-446d-ba44-50bf5f2ae83d" providerId="ADAL" clId="{E4D8CB4D-33E0-4EFC-ACA3-05C98BAA3734}" dt="2024-07-17T15:26:24.018" v="874" actId="47"/>
        <pc:sldMkLst>
          <pc:docMk/>
          <pc:sldMk cId="3247267293" sldId="3001"/>
        </pc:sldMkLst>
      </pc:sldChg>
      <pc:sldChg chg="del">
        <pc:chgData name="Audrey SIMOND - Le Nouveau Bélier" userId="9982a149-e384-446d-ba44-50bf5f2ae83d" providerId="ADAL" clId="{E4D8CB4D-33E0-4EFC-ACA3-05C98BAA3734}" dt="2024-07-17T15:26:23.114" v="873" actId="47"/>
        <pc:sldMkLst>
          <pc:docMk/>
          <pc:sldMk cId="4192804707" sldId="3002"/>
        </pc:sldMkLst>
      </pc:sldChg>
      <pc:sldChg chg="del">
        <pc:chgData name="Audrey SIMOND - Le Nouveau Bélier" userId="9982a149-e384-446d-ba44-50bf5f2ae83d" providerId="ADAL" clId="{E4D8CB4D-33E0-4EFC-ACA3-05C98BAA3734}" dt="2024-07-17T15:26:22.245" v="872" actId="47"/>
        <pc:sldMkLst>
          <pc:docMk/>
          <pc:sldMk cId="2785189558" sldId="3003"/>
        </pc:sldMkLst>
      </pc:sldChg>
      <pc:sldChg chg="del">
        <pc:chgData name="Audrey SIMOND - Le Nouveau Bélier" userId="9982a149-e384-446d-ba44-50bf5f2ae83d" providerId="ADAL" clId="{E4D8CB4D-33E0-4EFC-ACA3-05C98BAA3734}" dt="2024-07-17T15:26:21.305" v="871" actId="47"/>
        <pc:sldMkLst>
          <pc:docMk/>
          <pc:sldMk cId="826594515" sldId="3004"/>
        </pc:sldMkLst>
      </pc:sldChg>
      <pc:sldChg chg="del">
        <pc:chgData name="Audrey SIMOND - Le Nouveau Bélier" userId="9982a149-e384-446d-ba44-50bf5f2ae83d" providerId="ADAL" clId="{E4D8CB4D-33E0-4EFC-ACA3-05C98BAA3734}" dt="2024-07-17T15:26:20.341" v="870" actId="47"/>
        <pc:sldMkLst>
          <pc:docMk/>
          <pc:sldMk cId="2384624230" sldId="3005"/>
        </pc:sldMkLst>
      </pc:sldChg>
      <pc:sldChg chg="del">
        <pc:chgData name="Audrey SIMOND - Le Nouveau Bélier" userId="9982a149-e384-446d-ba44-50bf5f2ae83d" providerId="ADAL" clId="{E4D8CB4D-33E0-4EFC-ACA3-05C98BAA3734}" dt="2024-07-24T12:43:07.449" v="1324" actId="47"/>
        <pc:sldMkLst>
          <pc:docMk/>
          <pc:sldMk cId="2662750307" sldId="3006"/>
        </pc:sldMkLst>
      </pc:sldChg>
      <pc:sldChg chg="addSp delSp modSp del mod">
        <pc:chgData name="Audrey SIMOND - Le Nouveau Bélier" userId="9982a149-e384-446d-ba44-50bf5f2ae83d" providerId="ADAL" clId="{E4D8CB4D-33E0-4EFC-ACA3-05C98BAA3734}" dt="2024-07-24T12:53:42.347" v="1325" actId="47"/>
        <pc:sldMkLst>
          <pc:docMk/>
          <pc:sldMk cId="201669912" sldId="3007"/>
        </pc:sldMkLst>
        <pc:spChg chg="mod">
          <ac:chgData name="Audrey SIMOND - Le Nouveau Bélier" userId="9982a149-e384-446d-ba44-50bf5f2ae83d" providerId="ADAL" clId="{E4D8CB4D-33E0-4EFC-ACA3-05C98BAA3734}" dt="2024-07-17T14:58:31.767" v="12" actId="20577"/>
          <ac:spMkLst>
            <pc:docMk/>
            <pc:sldMk cId="201669912" sldId="3007"/>
            <ac:spMk id="5" creationId="{A3FDFA51-E84E-9365-F479-B920FB1182D8}"/>
          </ac:spMkLst>
        </pc:spChg>
        <pc:picChg chg="del">
          <ac:chgData name="Audrey SIMOND - Le Nouveau Bélier" userId="9982a149-e384-446d-ba44-50bf5f2ae83d" providerId="ADAL" clId="{E4D8CB4D-33E0-4EFC-ACA3-05C98BAA3734}" dt="2024-07-17T14:58:25.716" v="6" actId="478"/>
          <ac:picMkLst>
            <pc:docMk/>
            <pc:sldMk cId="201669912" sldId="3007"/>
            <ac:picMk id="3" creationId="{203FEC47-3A11-79FA-8BAD-57851631D1E7}"/>
          </ac:picMkLst>
        </pc:picChg>
        <pc:picChg chg="del">
          <ac:chgData name="Audrey SIMOND - Le Nouveau Bélier" userId="9982a149-e384-446d-ba44-50bf5f2ae83d" providerId="ADAL" clId="{E4D8CB4D-33E0-4EFC-ACA3-05C98BAA3734}" dt="2024-07-17T14:58:27.709" v="7" actId="478"/>
          <ac:picMkLst>
            <pc:docMk/>
            <pc:sldMk cId="201669912" sldId="3007"/>
            <ac:picMk id="6" creationId="{C14646DD-1C10-7AB0-50FF-372A656951CB}"/>
          </ac:picMkLst>
        </pc:picChg>
        <pc:picChg chg="del">
          <ac:chgData name="Audrey SIMOND - Le Nouveau Bélier" userId="9982a149-e384-446d-ba44-50bf5f2ae83d" providerId="ADAL" clId="{E4D8CB4D-33E0-4EFC-ACA3-05C98BAA3734}" dt="2024-07-17T14:58:28.671" v="8" actId="478"/>
          <ac:picMkLst>
            <pc:docMk/>
            <pc:sldMk cId="201669912" sldId="3007"/>
            <ac:picMk id="7" creationId="{5E25E44D-E123-4F0A-F42F-C88CE5B57B4D}"/>
          </ac:picMkLst>
        </pc:picChg>
        <pc:picChg chg="add mod">
          <ac:chgData name="Audrey SIMOND - Le Nouveau Bélier" userId="9982a149-e384-446d-ba44-50bf5f2ae83d" providerId="ADAL" clId="{E4D8CB4D-33E0-4EFC-ACA3-05C98BAA3734}" dt="2024-07-17T14:58:51.216" v="16" actId="14100"/>
          <ac:picMkLst>
            <pc:docMk/>
            <pc:sldMk cId="201669912" sldId="3007"/>
            <ac:picMk id="9" creationId="{02E0BB7D-1057-D3E7-BC19-0F29F15A15C0}"/>
          </ac:picMkLst>
        </pc:picChg>
      </pc:sldChg>
      <pc:sldChg chg="addSp delSp modSp del mod">
        <pc:chgData name="Audrey SIMOND - Le Nouveau Bélier" userId="9982a149-e384-446d-ba44-50bf5f2ae83d" providerId="ADAL" clId="{E4D8CB4D-33E0-4EFC-ACA3-05C98BAA3734}" dt="2024-07-24T12:42:58.341" v="1312" actId="47"/>
        <pc:sldMkLst>
          <pc:docMk/>
          <pc:sldMk cId="307923691" sldId="3008"/>
        </pc:sldMkLst>
        <pc:spChg chg="mod">
          <ac:chgData name="Audrey SIMOND - Le Nouveau Bélier" userId="9982a149-e384-446d-ba44-50bf5f2ae83d" providerId="ADAL" clId="{E4D8CB4D-33E0-4EFC-ACA3-05C98BAA3734}" dt="2024-07-17T14:59:05.241" v="31" actId="20577"/>
          <ac:spMkLst>
            <pc:docMk/>
            <pc:sldMk cId="307923691" sldId="3008"/>
            <ac:spMk id="5" creationId="{A3FDFA51-E84E-9365-F479-B920FB1182D8}"/>
          </ac:spMkLst>
        </pc:spChg>
        <pc:picChg chg="del">
          <ac:chgData name="Audrey SIMOND - Le Nouveau Bélier" userId="9982a149-e384-446d-ba44-50bf5f2ae83d" providerId="ADAL" clId="{E4D8CB4D-33E0-4EFC-ACA3-05C98BAA3734}" dt="2024-07-17T14:58:53.232" v="17" actId="478"/>
          <ac:picMkLst>
            <pc:docMk/>
            <pc:sldMk cId="307923691" sldId="3008"/>
            <ac:picMk id="6" creationId="{E84E41A2-C9D0-6688-B2D0-4825510F3666}"/>
          </ac:picMkLst>
        </pc:picChg>
        <pc:picChg chg="add mod">
          <ac:chgData name="Audrey SIMOND - Le Nouveau Bélier" userId="9982a149-e384-446d-ba44-50bf5f2ae83d" providerId="ADAL" clId="{E4D8CB4D-33E0-4EFC-ACA3-05C98BAA3734}" dt="2024-07-17T14:59:14.352" v="34" actId="14100"/>
          <ac:picMkLst>
            <pc:docMk/>
            <pc:sldMk cId="307923691" sldId="3008"/>
            <ac:picMk id="7" creationId="{5B2F1E74-C818-6A74-CD08-EB203263088F}"/>
          </ac:picMkLst>
        </pc:picChg>
      </pc:sldChg>
      <pc:sldChg chg="addSp delSp modSp del mod">
        <pc:chgData name="Audrey SIMOND - Le Nouveau Bélier" userId="9982a149-e384-446d-ba44-50bf5f2ae83d" providerId="ADAL" clId="{E4D8CB4D-33E0-4EFC-ACA3-05C98BAA3734}" dt="2024-07-24T12:43:00.635" v="1314" actId="47"/>
        <pc:sldMkLst>
          <pc:docMk/>
          <pc:sldMk cId="1290915053" sldId="3009"/>
        </pc:sldMkLst>
        <pc:spChg chg="mod">
          <ac:chgData name="Audrey SIMOND - Le Nouveau Bélier" userId="9982a149-e384-446d-ba44-50bf5f2ae83d" providerId="ADAL" clId="{E4D8CB4D-33E0-4EFC-ACA3-05C98BAA3734}" dt="2024-07-17T14:59:47.929" v="59" actId="20577"/>
          <ac:spMkLst>
            <pc:docMk/>
            <pc:sldMk cId="1290915053" sldId="3009"/>
            <ac:spMk id="5" creationId="{A3FDFA51-E84E-9365-F479-B920FB1182D8}"/>
          </ac:spMkLst>
        </pc:spChg>
        <pc:picChg chg="del">
          <ac:chgData name="Audrey SIMOND - Le Nouveau Bélier" userId="9982a149-e384-446d-ba44-50bf5f2ae83d" providerId="ADAL" clId="{E4D8CB4D-33E0-4EFC-ACA3-05C98BAA3734}" dt="2024-07-17T14:59:34.363" v="42" actId="478"/>
          <ac:picMkLst>
            <pc:docMk/>
            <pc:sldMk cId="1290915053" sldId="3009"/>
            <ac:picMk id="6" creationId="{E84E41A2-C9D0-6688-B2D0-4825510F3666}"/>
          </ac:picMkLst>
        </pc:picChg>
        <pc:picChg chg="add mod">
          <ac:chgData name="Audrey SIMOND - Le Nouveau Bélier" userId="9982a149-e384-446d-ba44-50bf5f2ae83d" providerId="ADAL" clId="{E4D8CB4D-33E0-4EFC-ACA3-05C98BAA3734}" dt="2024-07-17T14:59:44.390" v="51" actId="14100"/>
          <ac:picMkLst>
            <pc:docMk/>
            <pc:sldMk cId="1290915053" sldId="3009"/>
            <ac:picMk id="7" creationId="{2741E007-0938-DDAD-A64F-9DCB5BF8670A}"/>
          </ac:picMkLst>
        </pc:picChg>
      </pc:sldChg>
      <pc:sldChg chg="addSp delSp modSp del mod">
        <pc:chgData name="Audrey SIMOND - Le Nouveau Bélier" userId="9982a149-e384-446d-ba44-50bf5f2ae83d" providerId="ADAL" clId="{E4D8CB4D-33E0-4EFC-ACA3-05C98BAA3734}" dt="2024-07-24T12:43:01.682" v="1316" actId="47"/>
        <pc:sldMkLst>
          <pc:docMk/>
          <pc:sldMk cId="2890425790" sldId="3010"/>
        </pc:sldMkLst>
        <pc:spChg chg="mod">
          <ac:chgData name="Audrey SIMOND - Le Nouveau Bélier" userId="9982a149-e384-446d-ba44-50bf5f2ae83d" providerId="ADAL" clId="{E4D8CB4D-33E0-4EFC-ACA3-05C98BAA3734}" dt="2024-07-17T15:00:56.177" v="135" actId="20577"/>
          <ac:spMkLst>
            <pc:docMk/>
            <pc:sldMk cId="2890425790" sldId="3010"/>
            <ac:spMk id="5" creationId="{A3FDFA51-E84E-9365-F479-B920FB1182D8}"/>
          </ac:spMkLst>
        </pc:spChg>
        <pc:picChg chg="del">
          <ac:chgData name="Audrey SIMOND - Le Nouveau Bélier" userId="9982a149-e384-446d-ba44-50bf5f2ae83d" providerId="ADAL" clId="{E4D8CB4D-33E0-4EFC-ACA3-05C98BAA3734}" dt="2024-07-17T15:00:39.775" v="90" actId="478"/>
          <ac:picMkLst>
            <pc:docMk/>
            <pc:sldMk cId="2890425790" sldId="3010"/>
            <ac:picMk id="6" creationId="{E84E41A2-C9D0-6688-B2D0-4825510F3666}"/>
          </ac:picMkLst>
        </pc:picChg>
        <pc:picChg chg="add mod">
          <ac:chgData name="Audrey SIMOND - Le Nouveau Bélier" userId="9982a149-e384-446d-ba44-50bf5f2ae83d" providerId="ADAL" clId="{E4D8CB4D-33E0-4EFC-ACA3-05C98BAA3734}" dt="2024-07-17T15:00:49.208" v="113" actId="14100"/>
          <ac:picMkLst>
            <pc:docMk/>
            <pc:sldMk cId="2890425790" sldId="3010"/>
            <ac:picMk id="7" creationId="{4E88E658-3ED3-5B22-5688-817E871C4EE0}"/>
          </ac:picMkLst>
        </pc:picChg>
      </pc:sldChg>
      <pc:sldChg chg="addSp delSp modSp del mod">
        <pc:chgData name="Audrey SIMOND - Le Nouveau Bélier" userId="9982a149-e384-446d-ba44-50bf5f2ae83d" providerId="ADAL" clId="{E4D8CB4D-33E0-4EFC-ACA3-05C98BAA3734}" dt="2024-07-24T12:42:59.872" v="1313" actId="47"/>
        <pc:sldMkLst>
          <pc:docMk/>
          <pc:sldMk cId="1164589390" sldId="3011"/>
        </pc:sldMkLst>
        <pc:spChg chg="mod">
          <ac:chgData name="Audrey SIMOND - Le Nouveau Bélier" userId="9982a149-e384-446d-ba44-50bf5f2ae83d" providerId="ADAL" clId="{E4D8CB4D-33E0-4EFC-ACA3-05C98BAA3734}" dt="2024-07-17T14:59:29.910" v="41" actId="20577"/>
          <ac:spMkLst>
            <pc:docMk/>
            <pc:sldMk cId="1164589390" sldId="3011"/>
            <ac:spMk id="5" creationId="{A3FDFA51-E84E-9365-F479-B920FB1182D8}"/>
          </ac:spMkLst>
        </pc:spChg>
        <pc:picChg chg="del">
          <ac:chgData name="Audrey SIMOND - Le Nouveau Bélier" userId="9982a149-e384-446d-ba44-50bf5f2ae83d" providerId="ADAL" clId="{E4D8CB4D-33E0-4EFC-ACA3-05C98BAA3734}" dt="2024-07-17T14:59:17.806" v="35" actId="478"/>
          <ac:picMkLst>
            <pc:docMk/>
            <pc:sldMk cId="1164589390" sldId="3011"/>
            <ac:picMk id="6" creationId="{E84E41A2-C9D0-6688-B2D0-4825510F3666}"/>
          </ac:picMkLst>
        </pc:picChg>
        <pc:picChg chg="add mod">
          <ac:chgData name="Audrey SIMOND - Le Nouveau Bélier" userId="9982a149-e384-446d-ba44-50bf5f2ae83d" providerId="ADAL" clId="{E4D8CB4D-33E0-4EFC-ACA3-05C98BAA3734}" dt="2024-07-17T14:59:28.459" v="40" actId="14100"/>
          <ac:picMkLst>
            <pc:docMk/>
            <pc:sldMk cId="1164589390" sldId="3011"/>
            <ac:picMk id="7" creationId="{D276B5A5-92F4-7FF7-D77D-B412E4B6FF48}"/>
          </ac:picMkLst>
        </pc:picChg>
      </pc:sldChg>
      <pc:sldChg chg="addSp delSp modSp del mod">
        <pc:chgData name="Audrey SIMOND - Le Nouveau Bélier" userId="9982a149-e384-446d-ba44-50bf5f2ae83d" providerId="ADAL" clId="{E4D8CB4D-33E0-4EFC-ACA3-05C98BAA3734}" dt="2024-07-24T12:43:01.119" v="1315" actId="47"/>
        <pc:sldMkLst>
          <pc:docMk/>
          <pc:sldMk cId="237441316" sldId="3012"/>
        </pc:sldMkLst>
        <pc:spChg chg="mod">
          <ac:chgData name="Audrey SIMOND - Le Nouveau Bélier" userId="9982a149-e384-446d-ba44-50bf5f2ae83d" providerId="ADAL" clId="{E4D8CB4D-33E0-4EFC-ACA3-05C98BAA3734}" dt="2024-07-17T15:00:12.633" v="88" actId="20577"/>
          <ac:spMkLst>
            <pc:docMk/>
            <pc:sldMk cId="237441316" sldId="3012"/>
            <ac:spMk id="5" creationId="{A3FDFA51-E84E-9365-F479-B920FB1182D8}"/>
          </ac:spMkLst>
        </pc:spChg>
        <pc:picChg chg="del">
          <ac:chgData name="Audrey SIMOND - Le Nouveau Bélier" userId="9982a149-e384-446d-ba44-50bf5f2ae83d" providerId="ADAL" clId="{E4D8CB4D-33E0-4EFC-ACA3-05C98BAA3734}" dt="2024-07-17T14:59:51.468" v="60" actId="478"/>
          <ac:picMkLst>
            <pc:docMk/>
            <pc:sldMk cId="237441316" sldId="3012"/>
            <ac:picMk id="6" creationId="{E84E41A2-C9D0-6688-B2D0-4825510F3666}"/>
          </ac:picMkLst>
        </pc:picChg>
        <pc:picChg chg="add mod modCrop">
          <ac:chgData name="Audrey SIMOND - Le Nouveau Bélier" userId="9982a149-e384-446d-ba44-50bf5f2ae83d" providerId="ADAL" clId="{E4D8CB4D-33E0-4EFC-ACA3-05C98BAA3734}" dt="2024-07-17T15:00:25.967" v="89" actId="732"/>
          <ac:picMkLst>
            <pc:docMk/>
            <pc:sldMk cId="237441316" sldId="3012"/>
            <ac:picMk id="7" creationId="{7F2E648F-58D7-9CB7-53B9-7259E63A60BE}"/>
          </ac:picMkLst>
        </pc:picChg>
      </pc:sldChg>
      <pc:sldChg chg="addSp delSp modSp del mod">
        <pc:chgData name="Audrey SIMOND - Le Nouveau Bélier" userId="9982a149-e384-446d-ba44-50bf5f2ae83d" providerId="ADAL" clId="{E4D8CB4D-33E0-4EFC-ACA3-05C98BAA3734}" dt="2024-07-24T12:43:03.061" v="1317" actId="47"/>
        <pc:sldMkLst>
          <pc:docMk/>
          <pc:sldMk cId="2089467476" sldId="3013"/>
        </pc:sldMkLst>
        <pc:spChg chg="mod">
          <ac:chgData name="Audrey SIMOND - Le Nouveau Bélier" userId="9982a149-e384-446d-ba44-50bf5f2ae83d" providerId="ADAL" clId="{E4D8CB4D-33E0-4EFC-ACA3-05C98BAA3734}" dt="2024-07-17T15:01:17.536" v="162" actId="20577"/>
          <ac:spMkLst>
            <pc:docMk/>
            <pc:sldMk cId="2089467476" sldId="3013"/>
            <ac:spMk id="5" creationId="{A3FDFA51-E84E-9365-F479-B920FB1182D8}"/>
          </ac:spMkLst>
        </pc:spChg>
        <pc:picChg chg="del">
          <ac:chgData name="Audrey SIMOND - Le Nouveau Bélier" userId="9982a149-e384-446d-ba44-50bf5f2ae83d" providerId="ADAL" clId="{E4D8CB4D-33E0-4EFC-ACA3-05C98BAA3734}" dt="2024-07-17T15:00:59.865" v="136" actId="478"/>
          <ac:picMkLst>
            <pc:docMk/>
            <pc:sldMk cId="2089467476" sldId="3013"/>
            <ac:picMk id="6" creationId="{E84E41A2-C9D0-6688-B2D0-4825510F3666}"/>
          </ac:picMkLst>
        </pc:picChg>
        <pc:picChg chg="add mod modCrop">
          <ac:chgData name="Audrey SIMOND - Le Nouveau Bélier" userId="9982a149-e384-446d-ba44-50bf5f2ae83d" providerId="ADAL" clId="{E4D8CB4D-33E0-4EFC-ACA3-05C98BAA3734}" dt="2024-07-17T15:03:41.571" v="274" actId="732"/>
          <ac:picMkLst>
            <pc:docMk/>
            <pc:sldMk cId="2089467476" sldId="3013"/>
            <ac:picMk id="7" creationId="{EA908E4B-6694-B401-FC4D-D7D27DEE7935}"/>
          </ac:picMkLst>
        </pc:picChg>
      </pc:sldChg>
      <pc:sldChg chg="del">
        <pc:chgData name="Audrey SIMOND - Le Nouveau Bélier" userId="9982a149-e384-446d-ba44-50bf5f2ae83d" providerId="ADAL" clId="{E4D8CB4D-33E0-4EFC-ACA3-05C98BAA3734}" dt="2024-07-17T15:01:22.346" v="163" actId="47"/>
        <pc:sldMkLst>
          <pc:docMk/>
          <pc:sldMk cId="2745544153" sldId="3014"/>
        </pc:sldMkLst>
      </pc:sldChg>
      <pc:sldChg chg="del">
        <pc:chgData name="Audrey SIMOND - Le Nouveau Bélier" userId="9982a149-e384-446d-ba44-50bf5f2ae83d" providerId="ADAL" clId="{E4D8CB4D-33E0-4EFC-ACA3-05C98BAA3734}" dt="2024-07-17T15:01:22.939" v="164" actId="47"/>
        <pc:sldMkLst>
          <pc:docMk/>
          <pc:sldMk cId="3040451513" sldId="3015"/>
        </pc:sldMkLst>
      </pc:sldChg>
      <pc:sldChg chg="del">
        <pc:chgData name="Audrey SIMOND - Le Nouveau Bélier" userId="9982a149-e384-446d-ba44-50bf5f2ae83d" providerId="ADAL" clId="{E4D8CB4D-33E0-4EFC-ACA3-05C98BAA3734}" dt="2024-07-17T15:26:09.882" v="861" actId="47"/>
        <pc:sldMkLst>
          <pc:docMk/>
          <pc:sldMk cId="3683111091" sldId="3016"/>
        </pc:sldMkLst>
      </pc:sldChg>
      <pc:sldChg chg="del">
        <pc:chgData name="Audrey SIMOND - Le Nouveau Bélier" userId="9982a149-e384-446d-ba44-50bf5f2ae83d" providerId="ADAL" clId="{E4D8CB4D-33E0-4EFC-ACA3-05C98BAA3734}" dt="2024-07-17T15:26:08.705" v="860" actId="47"/>
        <pc:sldMkLst>
          <pc:docMk/>
          <pc:sldMk cId="4011283524" sldId="3017"/>
        </pc:sldMkLst>
      </pc:sldChg>
      <pc:sldChg chg="del">
        <pc:chgData name="Audrey SIMOND - Le Nouveau Bélier" userId="9982a149-e384-446d-ba44-50bf5f2ae83d" providerId="ADAL" clId="{E4D8CB4D-33E0-4EFC-ACA3-05C98BAA3734}" dt="2024-07-17T15:26:07.673" v="859" actId="47"/>
        <pc:sldMkLst>
          <pc:docMk/>
          <pc:sldMk cId="4261654217" sldId="3018"/>
        </pc:sldMkLst>
      </pc:sldChg>
      <pc:sldChg chg="del">
        <pc:chgData name="Audrey SIMOND - Le Nouveau Bélier" userId="9982a149-e384-446d-ba44-50bf5f2ae83d" providerId="ADAL" clId="{E4D8CB4D-33E0-4EFC-ACA3-05C98BAA3734}" dt="2024-07-17T15:26:06.720" v="858" actId="47"/>
        <pc:sldMkLst>
          <pc:docMk/>
          <pc:sldMk cId="2630198294" sldId="3019"/>
        </pc:sldMkLst>
      </pc:sldChg>
      <pc:sldChg chg="modSp mod">
        <pc:chgData name="Audrey SIMOND - Le Nouveau Bélier" userId="9982a149-e384-446d-ba44-50bf5f2ae83d" providerId="ADAL" clId="{E4D8CB4D-33E0-4EFC-ACA3-05C98BAA3734}" dt="2024-07-24T13:06:54.204" v="1711" actId="20577"/>
        <pc:sldMkLst>
          <pc:docMk/>
          <pc:sldMk cId="3152941815" sldId="3020"/>
        </pc:sldMkLst>
        <pc:spChg chg="mod">
          <ac:chgData name="Audrey SIMOND - Le Nouveau Bélier" userId="9982a149-e384-446d-ba44-50bf5f2ae83d" providerId="ADAL" clId="{E4D8CB4D-33E0-4EFC-ACA3-05C98BAA3734}" dt="2024-07-24T13:06:54.204" v="1711" actId="20577"/>
          <ac:spMkLst>
            <pc:docMk/>
            <pc:sldMk cId="3152941815" sldId="3020"/>
            <ac:spMk id="2" creationId="{3CE33E4E-9D5E-495B-A6B7-B77EF73DF1F2}"/>
          </ac:spMkLst>
        </pc:spChg>
      </pc:sldChg>
      <pc:sldChg chg="addSp delSp modSp mod">
        <pc:chgData name="Audrey SIMOND - Le Nouveau Bélier" userId="9982a149-e384-446d-ba44-50bf5f2ae83d" providerId="ADAL" clId="{E4D8CB4D-33E0-4EFC-ACA3-05C98BAA3734}" dt="2024-07-24T13:09:57.911" v="1774" actId="14100"/>
        <pc:sldMkLst>
          <pc:docMk/>
          <pc:sldMk cId="3412301688" sldId="3021"/>
        </pc:sldMkLst>
        <pc:spChg chg="mod">
          <ac:chgData name="Audrey SIMOND - Le Nouveau Bélier" userId="9982a149-e384-446d-ba44-50bf5f2ae83d" providerId="ADAL" clId="{E4D8CB4D-33E0-4EFC-ACA3-05C98BAA3734}" dt="2024-07-24T13:08:54.916" v="1723" actId="20577"/>
          <ac:spMkLst>
            <pc:docMk/>
            <pc:sldMk cId="3412301688" sldId="3021"/>
            <ac:spMk id="5" creationId="{A3FDFA51-E84E-9365-F479-B920FB1182D8}"/>
          </ac:spMkLst>
        </pc:spChg>
        <pc:picChg chg="add mod">
          <ac:chgData name="Audrey SIMOND - Le Nouveau Bélier" userId="9982a149-e384-446d-ba44-50bf5f2ae83d" providerId="ADAL" clId="{E4D8CB4D-33E0-4EFC-ACA3-05C98BAA3734}" dt="2024-07-24T13:09:57.911" v="1774" actId="14100"/>
          <ac:picMkLst>
            <pc:docMk/>
            <pc:sldMk cId="3412301688" sldId="3021"/>
            <ac:picMk id="6" creationId="{92855084-1AF4-A551-AC23-1CD8853E8EB8}"/>
          </ac:picMkLst>
        </pc:picChg>
        <pc:picChg chg="del">
          <ac:chgData name="Audrey SIMOND - Le Nouveau Bélier" userId="9982a149-e384-446d-ba44-50bf5f2ae83d" providerId="ADAL" clId="{E4D8CB4D-33E0-4EFC-ACA3-05C98BAA3734}" dt="2024-07-17T15:09:31.324" v="421" actId="478"/>
          <ac:picMkLst>
            <pc:docMk/>
            <pc:sldMk cId="3412301688" sldId="3021"/>
            <ac:picMk id="6" creationId="{E84E41A2-C9D0-6688-B2D0-4825510F3666}"/>
          </ac:picMkLst>
        </pc:picChg>
        <pc:picChg chg="add del mod">
          <ac:chgData name="Audrey SIMOND - Le Nouveau Bélier" userId="9982a149-e384-446d-ba44-50bf5f2ae83d" providerId="ADAL" clId="{E4D8CB4D-33E0-4EFC-ACA3-05C98BAA3734}" dt="2024-07-24T13:08:56.771" v="1724" actId="478"/>
          <ac:picMkLst>
            <pc:docMk/>
            <pc:sldMk cId="3412301688" sldId="3021"/>
            <ac:picMk id="7" creationId="{30FCBA77-41AD-91D2-9B6A-041C7460493C}"/>
          </ac:picMkLst>
        </pc:picChg>
      </pc:sldChg>
      <pc:sldChg chg="addSp delSp modSp mod">
        <pc:chgData name="Audrey SIMOND - Le Nouveau Bélier" userId="9982a149-e384-446d-ba44-50bf5f2ae83d" providerId="ADAL" clId="{E4D8CB4D-33E0-4EFC-ACA3-05C98BAA3734}" dt="2024-07-24T13:09:42.139" v="1772" actId="1076"/>
        <pc:sldMkLst>
          <pc:docMk/>
          <pc:sldMk cId="3011997519" sldId="3022"/>
        </pc:sldMkLst>
        <pc:spChg chg="mod">
          <ac:chgData name="Audrey SIMOND - Le Nouveau Bélier" userId="9982a149-e384-446d-ba44-50bf5f2ae83d" providerId="ADAL" clId="{E4D8CB4D-33E0-4EFC-ACA3-05C98BAA3734}" dt="2024-07-24T13:07:20.668" v="1713" actId="20577"/>
          <ac:spMkLst>
            <pc:docMk/>
            <pc:sldMk cId="3011997519" sldId="3022"/>
            <ac:spMk id="7" creationId="{96EE8400-1497-8735-7B2D-BAD240FF1D46}"/>
          </ac:spMkLst>
        </pc:spChg>
        <pc:picChg chg="add del mod">
          <ac:chgData name="Audrey SIMOND - Le Nouveau Bélier" userId="9982a149-e384-446d-ba44-50bf5f2ae83d" providerId="ADAL" clId="{E4D8CB4D-33E0-4EFC-ACA3-05C98BAA3734}" dt="2024-07-24T13:06:56.350" v="1712" actId="478"/>
          <ac:picMkLst>
            <pc:docMk/>
            <pc:sldMk cId="3011997519" sldId="3022"/>
            <ac:picMk id="5" creationId="{CFCBE16B-62E2-F220-8063-26837817DA88}"/>
          </ac:picMkLst>
        </pc:picChg>
        <pc:picChg chg="add mod">
          <ac:chgData name="Audrey SIMOND - Le Nouveau Bélier" userId="9982a149-e384-446d-ba44-50bf5f2ae83d" providerId="ADAL" clId="{E4D8CB4D-33E0-4EFC-ACA3-05C98BAA3734}" dt="2024-07-24T13:09:42.139" v="1772" actId="1076"/>
          <ac:picMkLst>
            <pc:docMk/>
            <pc:sldMk cId="3011997519" sldId="3022"/>
            <ac:picMk id="6" creationId="{ACC39BB8-559E-7DD8-6E9F-EDEF0E1E6F6E}"/>
          </ac:picMkLst>
        </pc:picChg>
        <pc:picChg chg="del">
          <ac:chgData name="Audrey SIMOND - Le Nouveau Bélier" userId="9982a149-e384-446d-ba44-50bf5f2ae83d" providerId="ADAL" clId="{E4D8CB4D-33E0-4EFC-ACA3-05C98BAA3734}" dt="2024-07-17T15:05:54.741" v="308" actId="478"/>
          <ac:picMkLst>
            <pc:docMk/>
            <pc:sldMk cId="3011997519" sldId="3022"/>
            <ac:picMk id="8" creationId="{D3091299-0460-BBF7-E8D0-8F9575EB184F}"/>
          </ac:picMkLst>
        </pc:picChg>
      </pc:sldChg>
      <pc:sldChg chg="addSp delSp modSp del mod">
        <pc:chgData name="Audrey SIMOND - Le Nouveau Bélier" userId="9982a149-e384-446d-ba44-50bf5f2ae83d" providerId="ADAL" clId="{E4D8CB4D-33E0-4EFC-ACA3-05C98BAA3734}" dt="2024-07-24T13:09:16.726" v="1733" actId="47"/>
        <pc:sldMkLst>
          <pc:docMk/>
          <pc:sldMk cId="800752059" sldId="3023"/>
        </pc:sldMkLst>
        <pc:spChg chg="mod">
          <ac:chgData name="Audrey SIMOND - Le Nouveau Bélier" userId="9982a149-e384-446d-ba44-50bf5f2ae83d" providerId="ADAL" clId="{E4D8CB4D-33E0-4EFC-ACA3-05C98BAA3734}" dt="2024-07-17T15:27:36.697" v="903" actId="20577"/>
          <ac:spMkLst>
            <pc:docMk/>
            <pc:sldMk cId="800752059" sldId="3023"/>
            <ac:spMk id="5" creationId="{A3FDFA51-E84E-9365-F479-B920FB1182D8}"/>
          </ac:spMkLst>
        </pc:spChg>
        <pc:picChg chg="del">
          <ac:chgData name="Audrey SIMOND - Le Nouveau Bélier" userId="9982a149-e384-446d-ba44-50bf5f2ae83d" providerId="ADAL" clId="{E4D8CB4D-33E0-4EFC-ACA3-05C98BAA3734}" dt="2024-07-17T15:14:16.036" v="474" actId="478"/>
          <ac:picMkLst>
            <pc:docMk/>
            <pc:sldMk cId="800752059" sldId="3023"/>
            <ac:picMk id="6" creationId="{E84E41A2-C9D0-6688-B2D0-4825510F3666}"/>
          </ac:picMkLst>
        </pc:picChg>
        <pc:picChg chg="add mod">
          <ac:chgData name="Audrey SIMOND - Le Nouveau Bélier" userId="9982a149-e384-446d-ba44-50bf5f2ae83d" providerId="ADAL" clId="{E4D8CB4D-33E0-4EFC-ACA3-05C98BAA3734}" dt="2024-07-17T15:16:29.342" v="618" actId="1035"/>
          <ac:picMkLst>
            <pc:docMk/>
            <pc:sldMk cId="800752059" sldId="3023"/>
            <ac:picMk id="7" creationId="{81F08775-D54E-C1A0-5A8A-A819614186D6}"/>
          </ac:picMkLst>
        </pc:picChg>
      </pc:sldChg>
      <pc:sldChg chg="addSp delSp modSp del mod">
        <pc:chgData name="Audrey SIMOND - Le Nouveau Bélier" userId="9982a149-e384-446d-ba44-50bf5f2ae83d" providerId="ADAL" clId="{E4D8CB4D-33E0-4EFC-ACA3-05C98BAA3734}" dt="2024-07-24T13:09:19.328" v="1738" actId="47"/>
        <pc:sldMkLst>
          <pc:docMk/>
          <pc:sldMk cId="3748337691" sldId="3024"/>
        </pc:sldMkLst>
        <pc:spChg chg="mod">
          <ac:chgData name="Audrey SIMOND - Le Nouveau Bélier" userId="9982a149-e384-446d-ba44-50bf5f2ae83d" providerId="ADAL" clId="{E4D8CB4D-33E0-4EFC-ACA3-05C98BAA3734}" dt="2024-07-17T15:18:51.823" v="677" actId="20577"/>
          <ac:spMkLst>
            <pc:docMk/>
            <pc:sldMk cId="3748337691" sldId="3024"/>
            <ac:spMk id="5" creationId="{A3FDFA51-E84E-9365-F479-B920FB1182D8}"/>
          </ac:spMkLst>
        </pc:spChg>
        <pc:picChg chg="del">
          <ac:chgData name="Audrey SIMOND - Le Nouveau Bélier" userId="9982a149-e384-446d-ba44-50bf5f2ae83d" providerId="ADAL" clId="{E4D8CB4D-33E0-4EFC-ACA3-05C98BAA3734}" dt="2024-07-17T15:18:52.713" v="678" actId="478"/>
          <ac:picMkLst>
            <pc:docMk/>
            <pc:sldMk cId="3748337691" sldId="3024"/>
            <ac:picMk id="6" creationId="{E84E41A2-C9D0-6688-B2D0-4825510F3666}"/>
          </ac:picMkLst>
        </pc:picChg>
        <pc:picChg chg="add mod">
          <ac:chgData name="Audrey SIMOND - Le Nouveau Bélier" userId="9982a149-e384-446d-ba44-50bf5f2ae83d" providerId="ADAL" clId="{E4D8CB4D-33E0-4EFC-ACA3-05C98BAA3734}" dt="2024-07-17T15:20:57.083" v="686" actId="14100"/>
          <ac:picMkLst>
            <pc:docMk/>
            <pc:sldMk cId="3748337691" sldId="3024"/>
            <ac:picMk id="7" creationId="{1CFEE666-07C5-59E1-7935-79448CA4A64A}"/>
          </ac:picMkLst>
        </pc:picChg>
      </pc:sldChg>
      <pc:sldChg chg="addSp delSp modSp del mod">
        <pc:chgData name="Audrey SIMOND - Le Nouveau Bélier" userId="9982a149-e384-446d-ba44-50bf5f2ae83d" providerId="ADAL" clId="{E4D8CB4D-33E0-4EFC-ACA3-05C98BAA3734}" dt="2024-07-24T13:09:21.297" v="1742" actId="47"/>
        <pc:sldMkLst>
          <pc:docMk/>
          <pc:sldMk cId="3443015598" sldId="3025"/>
        </pc:sldMkLst>
        <pc:spChg chg="mod">
          <ac:chgData name="Audrey SIMOND - Le Nouveau Bélier" userId="9982a149-e384-446d-ba44-50bf5f2ae83d" providerId="ADAL" clId="{E4D8CB4D-33E0-4EFC-ACA3-05C98BAA3734}" dt="2024-07-17T15:22:43.347" v="760" actId="20577"/>
          <ac:spMkLst>
            <pc:docMk/>
            <pc:sldMk cId="3443015598" sldId="3025"/>
            <ac:spMk id="5" creationId="{A3FDFA51-E84E-9365-F479-B920FB1182D8}"/>
          </ac:spMkLst>
        </pc:spChg>
        <pc:picChg chg="del">
          <ac:chgData name="Audrey SIMOND - Le Nouveau Bélier" userId="9982a149-e384-446d-ba44-50bf5f2ae83d" providerId="ADAL" clId="{E4D8CB4D-33E0-4EFC-ACA3-05C98BAA3734}" dt="2024-07-17T15:22:47.510" v="761" actId="478"/>
          <ac:picMkLst>
            <pc:docMk/>
            <pc:sldMk cId="3443015598" sldId="3025"/>
            <ac:picMk id="6" creationId="{E84E41A2-C9D0-6688-B2D0-4825510F3666}"/>
          </ac:picMkLst>
        </pc:picChg>
        <pc:picChg chg="add mod">
          <ac:chgData name="Audrey SIMOND - Le Nouveau Bélier" userId="9982a149-e384-446d-ba44-50bf5f2ae83d" providerId="ADAL" clId="{E4D8CB4D-33E0-4EFC-ACA3-05C98BAA3734}" dt="2024-07-17T15:24:28.801" v="783" actId="14100"/>
          <ac:picMkLst>
            <pc:docMk/>
            <pc:sldMk cId="3443015598" sldId="3025"/>
            <ac:picMk id="7" creationId="{268EE099-4A27-7150-AE9E-CB01AE184973}"/>
          </ac:picMkLst>
        </pc:picChg>
      </pc:sldChg>
      <pc:sldChg chg="del">
        <pc:chgData name="Audrey SIMOND - Le Nouveau Bélier" userId="9982a149-e384-446d-ba44-50bf5f2ae83d" providerId="ADAL" clId="{E4D8CB4D-33E0-4EFC-ACA3-05C98BAA3734}" dt="2024-07-17T15:23:49.772" v="762" actId="47"/>
        <pc:sldMkLst>
          <pc:docMk/>
          <pc:sldMk cId="3679773512" sldId="3026"/>
        </pc:sldMkLst>
      </pc:sldChg>
      <pc:sldChg chg="del">
        <pc:chgData name="Audrey SIMOND - Le Nouveau Bélier" userId="9982a149-e384-446d-ba44-50bf5f2ae83d" providerId="ADAL" clId="{E4D8CB4D-33E0-4EFC-ACA3-05C98BAA3734}" dt="2024-07-17T15:23:50.877" v="763" actId="47"/>
        <pc:sldMkLst>
          <pc:docMk/>
          <pc:sldMk cId="322901666" sldId="3027"/>
        </pc:sldMkLst>
      </pc:sldChg>
      <pc:sldChg chg="del">
        <pc:chgData name="Audrey SIMOND - Le Nouveau Bélier" userId="9982a149-e384-446d-ba44-50bf5f2ae83d" providerId="ADAL" clId="{E4D8CB4D-33E0-4EFC-ACA3-05C98BAA3734}" dt="2024-07-17T15:23:51.826" v="764" actId="47"/>
        <pc:sldMkLst>
          <pc:docMk/>
          <pc:sldMk cId="3081957106" sldId="3028"/>
        </pc:sldMkLst>
      </pc:sldChg>
      <pc:sldChg chg="del">
        <pc:chgData name="Audrey SIMOND - Le Nouveau Bélier" userId="9982a149-e384-446d-ba44-50bf5f2ae83d" providerId="ADAL" clId="{E4D8CB4D-33E0-4EFC-ACA3-05C98BAA3734}" dt="2024-07-17T15:23:53.456" v="765" actId="47"/>
        <pc:sldMkLst>
          <pc:docMk/>
          <pc:sldMk cId="1390019125" sldId="3029"/>
        </pc:sldMkLst>
      </pc:sldChg>
      <pc:sldChg chg="del">
        <pc:chgData name="Audrey SIMOND - Le Nouveau Bélier" userId="9982a149-e384-446d-ba44-50bf5f2ae83d" providerId="ADAL" clId="{E4D8CB4D-33E0-4EFC-ACA3-05C98BAA3734}" dt="2024-07-17T15:05:22.330" v="278" actId="47"/>
        <pc:sldMkLst>
          <pc:docMk/>
          <pc:sldMk cId="1473483435" sldId="3030"/>
        </pc:sldMkLst>
      </pc:sldChg>
      <pc:sldChg chg="del">
        <pc:chgData name="Audrey SIMOND - Le Nouveau Bélier" userId="9982a149-e384-446d-ba44-50bf5f2ae83d" providerId="ADAL" clId="{E4D8CB4D-33E0-4EFC-ACA3-05C98BAA3734}" dt="2024-07-17T15:05:23.855" v="279" actId="47"/>
        <pc:sldMkLst>
          <pc:docMk/>
          <pc:sldMk cId="2687780122" sldId="3031"/>
        </pc:sldMkLst>
      </pc:sldChg>
      <pc:sldChg chg="del">
        <pc:chgData name="Audrey SIMOND - Le Nouveau Bélier" userId="9982a149-e384-446d-ba44-50bf5f2ae83d" providerId="ADAL" clId="{E4D8CB4D-33E0-4EFC-ACA3-05C98BAA3734}" dt="2024-07-17T15:05:29.390" v="280" actId="47"/>
        <pc:sldMkLst>
          <pc:docMk/>
          <pc:sldMk cId="3931309509" sldId="3032"/>
        </pc:sldMkLst>
      </pc:sldChg>
      <pc:sldChg chg="addSp delSp modSp mod">
        <pc:chgData name="Audrey SIMOND - Le Nouveau Bélier" userId="9982a149-e384-446d-ba44-50bf5f2ae83d" providerId="ADAL" clId="{E4D8CB4D-33E0-4EFC-ACA3-05C98BAA3734}" dt="2024-07-24T12:55:29.734" v="1410" actId="1036"/>
        <pc:sldMkLst>
          <pc:docMk/>
          <pc:sldMk cId="236659532" sldId="3033"/>
        </pc:sldMkLst>
        <pc:spChg chg="mod">
          <ac:chgData name="Audrey SIMOND - Le Nouveau Bélier" userId="9982a149-e384-446d-ba44-50bf5f2ae83d" providerId="ADAL" clId="{E4D8CB4D-33E0-4EFC-ACA3-05C98BAA3734}" dt="2024-07-24T12:55:06.038" v="1385" actId="113"/>
          <ac:spMkLst>
            <pc:docMk/>
            <pc:sldMk cId="236659532" sldId="3033"/>
            <ac:spMk id="5" creationId="{A3FDFA51-E84E-9365-F479-B920FB1182D8}"/>
          </ac:spMkLst>
        </pc:spChg>
        <pc:picChg chg="add mod">
          <ac:chgData name="Audrey SIMOND - Le Nouveau Bélier" userId="9982a149-e384-446d-ba44-50bf5f2ae83d" providerId="ADAL" clId="{E4D8CB4D-33E0-4EFC-ACA3-05C98BAA3734}" dt="2024-07-24T12:55:29.734" v="1410" actId="1036"/>
          <ac:picMkLst>
            <pc:docMk/>
            <pc:sldMk cId="236659532" sldId="3033"/>
            <ac:picMk id="6" creationId="{C2734856-ACD0-2B7D-4473-7D9AA1F897F4}"/>
          </ac:picMkLst>
        </pc:picChg>
        <pc:picChg chg="del">
          <ac:chgData name="Audrey SIMOND - Le Nouveau Bélier" userId="9982a149-e384-446d-ba44-50bf5f2ae83d" providerId="ADAL" clId="{E4D8CB4D-33E0-4EFC-ACA3-05C98BAA3734}" dt="2024-07-24T12:54:39.579" v="1335" actId="478"/>
          <ac:picMkLst>
            <pc:docMk/>
            <pc:sldMk cId="236659532" sldId="3033"/>
            <ac:picMk id="8" creationId="{6B42F213-ACE8-A86F-358E-3782854FA554}"/>
          </ac:picMkLst>
        </pc:picChg>
      </pc:sldChg>
      <pc:sldChg chg="del">
        <pc:chgData name="Audrey SIMOND - Le Nouveau Bélier" userId="9982a149-e384-446d-ba44-50bf5f2ae83d" providerId="ADAL" clId="{E4D8CB4D-33E0-4EFC-ACA3-05C98BAA3734}" dt="2024-07-24T12:55:37.667" v="1411" actId="47"/>
        <pc:sldMkLst>
          <pc:docMk/>
          <pc:sldMk cId="1720743045" sldId="3034"/>
        </pc:sldMkLst>
      </pc:sldChg>
      <pc:sldChg chg="modSp mod">
        <pc:chgData name="Audrey SIMOND - Le Nouveau Bélier" userId="9982a149-e384-446d-ba44-50bf5f2ae83d" providerId="ADAL" clId="{E4D8CB4D-33E0-4EFC-ACA3-05C98BAA3734}" dt="2024-07-24T12:58:57.276" v="1424" actId="20577"/>
        <pc:sldMkLst>
          <pc:docMk/>
          <pc:sldMk cId="2860276876" sldId="3035"/>
        </pc:sldMkLst>
        <pc:spChg chg="mod">
          <ac:chgData name="Audrey SIMOND - Le Nouveau Bélier" userId="9982a149-e384-446d-ba44-50bf5f2ae83d" providerId="ADAL" clId="{E4D8CB4D-33E0-4EFC-ACA3-05C98BAA3734}" dt="2024-07-24T12:58:57.276" v="1424" actId="20577"/>
          <ac:spMkLst>
            <pc:docMk/>
            <pc:sldMk cId="2860276876" sldId="3035"/>
            <ac:spMk id="2" creationId="{6F044604-81C5-0AA3-B27B-5A1EE1C57416}"/>
          </ac:spMkLst>
        </pc:spChg>
      </pc:sldChg>
      <pc:sldChg chg="del">
        <pc:chgData name="Audrey SIMOND - Le Nouveau Bélier" userId="9982a149-e384-446d-ba44-50bf5f2ae83d" providerId="ADAL" clId="{E4D8CB4D-33E0-4EFC-ACA3-05C98BAA3734}" dt="2024-07-18T07:43:31.251" v="1034" actId="47"/>
        <pc:sldMkLst>
          <pc:docMk/>
          <pc:sldMk cId="3636369357" sldId="3036"/>
        </pc:sldMkLst>
      </pc:sldChg>
      <pc:sldChg chg="addSp delSp modSp mod">
        <pc:chgData name="Audrey SIMOND - Le Nouveau Bélier" userId="9982a149-e384-446d-ba44-50bf5f2ae83d" providerId="ADAL" clId="{E4D8CB4D-33E0-4EFC-ACA3-05C98BAA3734}" dt="2024-07-24T13:01:24.002" v="1498" actId="14100"/>
        <pc:sldMkLst>
          <pc:docMk/>
          <pc:sldMk cId="1410052337" sldId="3037"/>
        </pc:sldMkLst>
        <pc:spChg chg="mod">
          <ac:chgData name="Audrey SIMOND - Le Nouveau Bélier" userId="9982a149-e384-446d-ba44-50bf5f2ae83d" providerId="ADAL" clId="{E4D8CB4D-33E0-4EFC-ACA3-05C98BAA3734}" dt="2024-07-24T12:59:03.601" v="1429" actId="20577"/>
          <ac:spMkLst>
            <pc:docMk/>
            <pc:sldMk cId="1410052337" sldId="3037"/>
            <ac:spMk id="7" creationId="{85816427-E4DD-D25B-110D-F61FAC357BC7}"/>
          </ac:spMkLst>
        </pc:spChg>
        <pc:picChg chg="add mod">
          <ac:chgData name="Audrey SIMOND - Le Nouveau Bélier" userId="9982a149-e384-446d-ba44-50bf5f2ae83d" providerId="ADAL" clId="{E4D8CB4D-33E0-4EFC-ACA3-05C98BAA3734}" dt="2024-07-24T13:01:24.002" v="1498" actId="14100"/>
          <ac:picMkLst>
            <pc:docMk/>
            <pc:sldMk cId="1410052337" sldId="3037"/>
            <ac:picMk id="6" creationId="{D9214FA3-A2FB-CFDD-5EA7-DA5836F9767C}"/>
          </ac:picMkLst>
        </pc:picChg>
        <pc:picChg chg="del">
          <ac:chgData name="Audrey SIMOND - Le Nouveau Bélier" userId="9982a149-e384-446d-ba44-50bf5f2ae83d" providerId="ADAL" clId="{E4D8CB4D-33E0-4EFC-ACA3-05C98BAA3734}" dt="2024-07-24T12:59:05.470" v="1430" actId="478"/>
          <ac:picMkLst>
            <pc:docMk/>
            <pc:sldMk cId="1410052337" sldId="3037"/>
            <ac:picMk id="8" creationId="{2063A056-C62A-E7F3-D9BD-6BA92B328F8C}"/>
          </ac:picMkLst>
        </pc:picChg>
      </pc:sldChg>
      <pc:sldChg chg="modSp del mod">
        <pc:chgData name="Audrey SIMOND - Le Nouveau Bélier" userId="9982a149-e384-446d-ba44-50bf5f2ae83d" providerId="ADAL" clId="{E4D8CB4D-33E0-4EFC-ACA3-05C98BAA3734}" dt="2024-07-24T12:59:07.127" v="1431" actId="47"/>
        <pc:sldMkLst>
          <pc:docMk/>
          <pc:sldMk cId="3461532406" sldId="3039"/>
        </pc:sldMkLst>
        <pc:spChg chg="mod">
          <ac:chgData name="Audrey SIMOND - Le Nouveau Bélier" userId="9982a149-e384-446d-ba44-50bf5f2ae83d" providerId="ADAL" clId="{E4D8CB4D-33E0-4EFC-ACA3-05C98BAA3734}" dt="2024-07-18T07:43:47.514" v="1039" actId="6549"/>
          <ac:spMkLst>
            <pc:docMk/>
            <pc:sldMk cId="3461532406" sldId="3039"/>
            <ac:spMk id="7" creationId="{85816427-E4DD-D25B-110D-F61FAC357BC7}"/>
          </ac:spMkLst>
        </pc:spChg>
      </pc:sldChg>
      <pc:sldChg chg="modSp del mod">
        <pc:chgData name="Audrey SIMOND - Le Nouveau Bélier" userId="9982a149-e384-446d-ba44-50bf5f2ae83d" providerId="ADAL" clId="{E4D8CB4D-33E0-4EFC-ACA3-05C98BAA3734}" dt="2024-07-24T12:59:07.608" v="1432" actId="47"/>
        <pc:sldMkLst>
          <pc:docMk/>
          <pc:sldMk cId="3716794988" sldId="3040"/>
        </pc:sldMkLst>
        <pc:spChg chg="mod">
          <ac:chgData name="Audrey SIMOND - Le Nouveau Bélier" userId="9982a149-e384-446d-ba44-50bf5f2ae83d" providerId="ADAL" clId="{E4D8CB4D-33E0-4EFC-ACA3-05C98BAA3734}" dt="2024-07-18T07:43:52.362" v="1041" actId="20577"/>
          <ac:spMkLst>
            <pc:docMk/>
            <pc:sldMk cId="3716794988" sldId="3040"/>
            <ac:spMk id="7" creationId="{85816427-E4DD-D25B-110D-F61FAC357BC7}"/>
          </ac:spMkLst>
        </pc:spChg>
      </pc:sldChg>
      <pc:sldChg chg="modSp del mod">
        <pc:chgData name="Audrey SIMOND - Le Nouveau Bélier" userId="9982a149-e384-446d-ba44-50bf5f2ae83d" providerId="ADAL" clId="{E4D8CB4D-33E0-4EFC-ACA3-05C98BAA3734}" dt="2024-07-24T12:59:08.156" v="1433" actId="47"/>
        <pc:sldMkLst>
          <pc:docMk/>
          <pc:sldMk cId="1936530553" sldId="3041"/>
        </pc:sldMkLst>
        <pc:spChg chg="mod">
          <ac:chgData name="Audrey SIMOND - Le Nouveau Bélier" userId="9982a149-e384-446d-ba44-50bf5f2ae83d" providerId="ADAL" clId="{E4D8CB4D-33E0-4EFC-ACA3-05C98BAA3734}" dt="2024-07-18T07:43:57.454" v="1043" actId="20577"/>
          <ac:spMkLst>
            <pc:docMk/>
            <pc:sldMk cId="1936530553" sldId="3041"/>
            <ac:spMk id="7" creationId="{85816427-E4DD-D25B-110D-F61FAC357BC7}"/>
          </ac:spMkLst>
        </pc:spChg>
      </pc:sldChg>
      <pc:sldChg chg="modSp del mod">
        <pc:chgData name="Audrey SIMOND - Le Nouveau Bélier" userId="9982a149-e384-446d-ba44-50bf5f2ae83d" providerId="ADAL" clId="{E4D8CB4D-33E0-4EFC-ACA3-05C98BAA3734}" dt="2024-07-24T12:59:13.569" v="1441" actId="47"/>
        <pc:sldMkLst>
          <pc:docMk/>
          <pc:sldMk cId="3149281279" sldId="3042"/>
        </pc:sldMkLst>
        <pc:spChg chg="mod">
          <ac:chgData name="Audrey SIMOND - Le Nouveau Bélier" userId="9982a149-e384-446d-ba44-50bf5f2ae83d" providerId="ADAL" clId="{E4D8CB4D-33E0-4EFC-ACA3-05C98BAA3734}" dt="2024-07-18T07:46:02.180" v="1105" actId="20577"/>
          <ac:spMkLst>
            <pc:docMk/>
            <pc:sldMk cId="3149281279" sldId="3042"/>
            <ac:spMk id="7" creationId="{85816427-E4DD-D25B-110D-F61FAC357BC7}"/>
          </ac:spMkLst>
        </pc:spChg>
      </pc:sldChg>
      <pc:sldChg chg="modSp del mod">
        <pc:chgData name="Audrey SIMOND - Le Nouveau Bélier" userId="9982a149-e384-446d-ba44-50bf5f2ae83d" providerId="ADAL" clId="{E4D8CB4D-33E0-4EFC-ACA3-05C98BAA3734}" dt="2024-07-24T12:59:14.646" v="1442" actId="47"/>
        <pc:sldMkLst>
          <pc:docMk/>
          <pc:sldMk cId="4018589830" sldId="3043"/>
        </pc:sldMkLst>
        <pc:spChg chg="mod">
          <ac:chgData name="Audrey SIMOND - Le Nouveau Bélier" userId="9982a149-e384-446d-ba44-50bf5f2ae83d" providerId="ADAL" clId="{E4D8CB4D-33E0-4EFC-ACA3-05C98BAA3734}" dt="2024-07-18T07:46:06.477" v="1107" actId="20577"/>
          <ac:spMkLst>
            <pc:docMk/>
            <pc:sldMk cId="4018589830" sldId="3043"/>
            <ac:spMk id="7" creationId="{85816427-E4DD-D25B-110D-F61FAC357BC7}"/>
          </ac:spMkLst>
        </pc:spChg>
      </pc:sldChg>
      <pc:sldChg chg="modSp del mod">
        <pc:chgData name="Audrey SIMOND - Le Nouveau Bélier" userId="9982a149-e384-446d-ba44-50bf5f2ae83d" providerId="ADAL" clId="{E4D8CB4D-33E0-4EFC-ACA3-05C98BAA3734}" dt="2024-07-24T12:59:15.352" v="1443" actId="47"/>
        <pc:sldMkLst>
          <pc:docMk/>
          <pc:sldMk cId="1879430345" sldId="3044"/>
        </pc:sldMkLst>
        <pc:spChg chg="mod">
          <ac:chgData name="Audrey SIMOND - Le Nouveau Bélier" userId="9982a149-e384-446d-ba44-50bf5f2ae83d" providerId="ADAL" clId="{E4D8CB4D-33E0-4EFC-ACA3-05C98BAA3734}" dt="2024-07-18T07:46:10.094" v="1109" actId="20577"/>
          <ac:spMkLst>
            <pc:docMk/>
            <pc:sldMk cId="1879430345" sldId="3044"/>
            <ac:spMk id="7" creationId="{85816427-E4DD-D25B-110D-F61FAC357BC7}"/>
          </ac:spMkLst>
        </pc:spChg>
      </pc:sldChg>
      <pc:sldChg chg="modSp del mod">
        <pc:chgData name="Audrey SIMOND - Le Nouveau Bélier" userId="9982a149-e384-446d-ba44-50bf5f2ae83d" providerId="ADAL" clId="{E4D8CB4D-33E0-4EFC-ACA3-05C98BAA3734}" dt="2024-07-24T12:59:16.058" v="1444" actId="47"/>
        <pc:sldMkLst>
          <pc:docMk/>
          <pc:sldMk cId="1601413441" sldId="3045"/>
        </pc:sldMkLst>
        <pc:spChg chg="mod">
          <ac:chgData name="Audrey SIMOND - Le Nouveau Bélier" userId="9982a149-e384-446d-ba44-50bf5f2ae83d" providerId="ADAL" clId="{E4D8CB4D-33E0-4EFC-ACA3-05C98BAA3734}" dt="2024-07-18T07:46:14.074" v="1111" actId="20577"/>
          <ac:spMkLst>
            <pc:docMk/>
            <pc:sldMk cId="1601413441" sldId="3045"/>
            <ac:spMk id="7" creationId="{85816427-E4DD-D25B-110D-F61FAC357BC7}"/>
          </ac:spMkLst>
        </pc:spChg>
      </pc:sldChg>
      <pc:sldChg chg="del">
        <pc:chgData name="Audrey SIMOND - Le Nouveau Bélier" userId="9982a149-e384-446d-ba44-50bf5f2ae83d" providerId="ADAL" clId="{E4D8CB4D-33E0-4EFC-ACA3-05C98BAA3734}" dt="2024-07-24T12:59:00.662" v="1425" actId="47"/>
        <pc:sldMkLst>
          <pc:docMk/>
          <pc:sldMk cId="746791920" sldId="3048"/>
        </pc:sldMkLst>
      </pc:sldChg>
      <pc:sldChg chg="del">
        <pc:chgData name="Audrey SIMOND - Le Nouveau Bélier" userId="9982a149-e384-446d-ba44-50bf5f2ae83d" providerId="ADAL" clId="{E4D8CB4D-33E0-4EFC-ACA3-05C98BAA3734}" dt="2024-07-18T07:43:33.931" v="1035" actId="47"/>
        <pc:sldMkLst>
          <pc:docMk/>
          <pc:sldMk cId="2561294441" sldId="3049"/>
        </pc:sldMkLst>
      </pc:sldChg>
      <pc:sldChg chg="modSp del mod">
        <pc:chgData name="Audrey SIMOND - Le Nouveau Bélier" userId="9982a149-e384-446d-ba44-50bf5f2ae83d" providerId="ADAL" clId="{E4D8CB4D-33E0-4EFC-ACA3-05C98BAA3734}" dt="2024-07-24T12:59:13.033" v="1440" actId="47"/>
        <pc:sldMkLst>
          <pc:docMk/>
          <pc:sldMk cId="4126486371" sldId="3050"/>
        </pc:sldMkLst>
        <pc:spChg chg="mod">
          <ac:chgData name="Audrey SIMOND - Le Nouveau Bélier" userId="9982a149-e384-446d-ba44-50bf5f2ae83d" providerId="ADAL" clId="{E4D8CB4D-33E0-4EFC-ACA3-05C98BAA3734}" dt="2024-07-18T07:45:57.282" v="1103" actId="20577"/>
          <ac:spMkLst>
            <pc:docMk/>
            <pc:sldMk cId="4126486371" sldId="3050"/>
            <ac:spMk id="2" creationId="{3CE33E4E-9D5E-495B-A6B7-B77EF73DF1F2}"/>
          </ac:spMkLst>
        </pc:spChg>
      </pc:sldChg>
      <pc:sldChg chg="addSp delSp modSp add del mod">
        <pc:chgData name="Audrey SIMOND - Le Nouveau Bélier" userId="9982a149-e384-446d-ba44-50bf5f2ae83d" providerId="ADAL" clId="{E4D8CB4D-33E0-4EFC-ACA3-05C98BAA3734}" dt="2024-07-24T12:43:03.727" v="1318" actId="47"/>
        <pc:sldMkLst>
          <pc:docMk/>
          <pc:sldMk cId="2970183608" sldId="3051"/>
        </pc:sldMkLst>
        <pc:spChg chg="mod">
          <ac:chgData name="Audrey SIMOND - Le Nouveau Bélier" userId="9982a149-e384-446d-ba44-50bf5f2ae83d" providerId="ADAL" clId="{E4D8CB4D-33E0-4EFC-ACA3-05C98BAA3734}" dt="2024-07-17T15:01:52.122" v="185" actId="20577"/>
          <ac:spMkLst>
            <pc:docMk/>
            <pc:sldMk cId="2970183608" sldId="3051"/>
            <ac:spMk id="5" creationId="{A3FDFA51-E84E-9365-F479-B920FB1182D8}"/>
          </ac:spMkLst>
        </pc:spChg>
        <pc:picChg chg="add mod">
          <ac:chgData name="Audrey SIMOND - Le Nouveau Bélier" userId="9982a149-e384-446d-ba44-50bf5f2ae83d" providerId="ADAL" clId="{E4D8CB4D-33E0-4EFC-ACA3-05C98BAA3734}" dt="2024-07-17T15:01:46.837" v="179" actId="14100"/>
          <ac:picMkLst>
            <pc:docMk/>
            <pc:sldMk cId="2970183608" sldId="3051"/>
            <ac:picMk id="6" creationId="{43DE0D16-B0FB-FDE0-BE58-301F2357991A}"/>
          </ac:picMkLst>
        </pc:picChg>
        <pc:picChg chg="del">
          <ac:chgData name="Audrey SIMOND - Le Nouveau Bélier" userId="9982a149-e384-446d-ba44-50bf5f2ae83d" providerId="ADAL" clId="{E4D8CB4D-33E0-4EFC-ACA3-05C98BAA3734}" dt="2024-07-17T15:01:39.401" v="169" actId="478"/>
          <ac:picMkLst>
            <pc:docMk/>
            <pc:sldMk cId="2970183608" sldId="3051"/>
            <ac:picMk id="7" creationId="{EA908E4B-6694-B401-FC4D-D7D27DEE7935}"/>
          </ac:picMkLst>
        </pc:picChg>
      </pc:sldChg>
      <pc:sldChg chg="addSp delSp modSp add del mod">
        <pc:chgData name="Audrey SIMOND - Le Nouveau Bélier" userId="9982a149-e384-446d-ba44-50bf5f2ae83d" providerId="ADAL" clId="{E4D8CB4D-33E0-4EFC-ACA3-05C98BAA3734}" dt="2024-07-24T12:43:04.237" v="1319" actId="47"/>
        <pc:sldMkLst>
          <pc:docMk/>
          <pc:sldMk cId="144202795" sldId="3052"/>
        </pc:sldMkLst>
        <pc:spChg chg="mod">
          <ac:chgData name="Audrey SIMOND - Le Nouveau Bélier" userId="9982a149-e384-446d-ba44-50bf5f2ae83d" providerId="ADAL" clId="{E4D8CB4D-33E0-4EFC-ACA3-05C98BAA3734}" dt="2024-07-17T15:02:09.341" v="205" actId="20577"/>
          <ac:spMkLst>
            <pc:docMk/>
            <pc:sldMk cId="144202795" sldId="3052"/>
            <ac:spMk id="5" creationId="{A3FDFA51-E84E-9365-F479-B920FB1182D8}"/>
          </ac:spMkLst>
        </pc:spChg>
        <pc:picChg chg="add mod">
          <ac:chgData name="Audrey SIMOND - Le Nouveau Bélier" userId="9982a149-e384-446d-ba44-50bf5f2ae83d" providerId="ADAL" clId="{E4D8CB4D-33E0-4EFC-ACA3-05C98BAA3734}" dt="2024-07-17T15:02:04.995" v="195" actId="14100"/>
          <ac:picMkLst>
            <pc:docMk/>
            <pc:sldMk cId="144202795" sldId="3052"/>
            <ac:picMk id="6" creationId="{5696EE02-D202-E6EE-AFD2-7404448E084F}"/>
          </ac:picMkLst>
        </pc:picChg>
        <pc:picChg chg="del">
          <ac:chgData name="Audrey SIMOND - Le Nouveau Bélier" userId="9982a149-e384-446d-ba44-50bf5f2ae83d" providerId="ADAL" clId="{E4D8CB4D-33E0-4EFC-ACA3-05C98BAA3734}" dt="2024-07-17T15:01:56.744" v="186" actId="478"/>
          <ac:picMkLst>
            <pc:docMk/>
            <pc:sldMk cId="144202795" sldId="3052"/>
            <ac:picMk id="7" creationId="{EA908E4B-6694-B401-FC4D-D7D27DEE7935}"/>
          </ac:picMkLst>
        </pc:picChg>
      </pc:sldChg>
      <pc:sldChg chg="addSp delSp modSp add del mod">
        <pc:chgData name="Audrey SIMOND - Le Nouveau Bélier" userId="9982a149-e384-446d-ba44-50bf5f2ae83d" providerId="ADAL" clId="{E4D8CB4D-33E0-4EFC-ACA3-05C98BAA3734}" dt="2024-07-24T12:43:05.157" v="1320" actId="47"/>
        <pc:sldMkLst>
          <pc:docMk/>
          <pc:sldMk cId="2643211008" sldId="3053"/>
        </pc:sldMkLst>
        <pc:spChg chg="mod">
          <ac:chgData name="Audrey SIMOND - Le Nouveau Bélier" userId="9982a149-e384-446d-ba44-50bf5f2ae83d" providerId="ADAL" clId="{E4D8CB4D-33E0-4EFC-ACA3-05C98BAA3734}" dt="2024-07-17T15:02:24.441" v="223" actId="20577"/>
          <ac:spMkLst>
            <pc:docMk/>
            <pc:sldMk cId="2643211008" sldId="3053"/>
            <ac:spMk id="5" creationId="{A3FDFA51-E84E-9365-F479-B920FB1182D8}"/>
          </ac:spMkLst>
        </pc:spChg>
        <pc:picChg chg="add mod modCrop">
          <ac:chgData name="Audrey SIMOND - Le Nouveau Bélier" userId="9982a149-e384-446d-ba44-50bf5f2ae83d" providerId="ADAL" clId="{E4D8CB4D-33E0-4EFC-ACA3-05C98BAA3734}" dt="2024-07-17T15:04:23.954" v="275" actId="732"/>
          <ac:picMkLst>
            <pc:docMk/>
            <pc:sldMk cId="2643211008" sldId="3053"/>
            <ac:picMk id="6" creationId="{1B54AF50-CFC0-C5A7-95E0-132C044F4476}"/>
          </ac:picMkLst>
        </pc:picChg>
        <pc:picChg chg="del">
          <ac:chgData name="Audrey SIMOND - Le Nouveau Bélier" userId="9982a149-e384-446d-ba44-50bf5f2ae83d" providerId="ADAL" clId="{E4D8CB4D-33E0-4EFC-ACA3-05C98BAA3734}" dt="2024-07-17T15:02:12.746" v="206" actId="478"/>
          <ac:picMkLst>
            <pc:docMk/>
            <pc:sldMk cId="2643211008" sldId="3053"/>
            <ac:picMk id="7" creationId="{EA908E4B-6694-B401-FC4D-D7D27DEE7935}"/>
          </ac:picMkLst>
        </pc:picChg>
      </pc:sldChg>
      <pc:sldChg chg="addSp delSp modSp add del mod">
        <pc:chgData name="Audrey SIMOND - Le Nouveau Bélier" userId="9982a149-e384-446d-ba44-50bf5f2ae83d" providerId="ADAL" clId="{E4D8CB4D-33E0-4EFC-ACA3-05C98BAA3734}" dt="2024-07-24T12:43:05.634" v="1321" actId="47"/>
        <pc:sldMkLst>
          <pc:docMk/>
          <pc:sldMk cId="2608636591" sldId="3054"/>
        </pc:sldMkLst>
        <pc:spChg chg="mod">
          <ac:chgData name="Audrey SIMOND - Le Nouveau Bélier" userId="9982a149-e384-446d-ba44-50bf5f2ae83d" providerId="ADAL" clId="{E4D8CB4D-33E0-4EFC-ACA3-05C98BAA3734}" dt="2024-07-17T15:02:49.309" v="266" actId="20577"/>
          <ac:spMkLst>
            <pc:docMk/>
            <pc:sldMk cId="2608636591" sldId="3054"/>
            <ac:spMk id="5" creationId="{A3FDFA51-E84E-9365-F479-B920FB1182D8}"/>
          </ac:spMkLst>
        </pc:spChg>
        <pc:picChg chg="add mod modCrop">
          <ac:chgData name="Audrey SIMOND - Le Nouveau Bélier" userId="9982a149-e384-446d-ba44-50bf5f2ae83d" providerId="ADAL" clId="{E4D8CB4D-33E0-4EFC-ACA3-05C98BAA3734}" dt="2024-07-17T15:04:34.331" v="276" actId="732"/>
          <ac:picMkLst>
            <pc:docMk/>
            <pc:sldMk cId="2608636591" sldId="3054"/>
            <ac:picMk id="6" creationId="{275A0900-A635-BD81-1734-0F5773BBBCB9}"/>
          </ac:picMkLst>
        </pc:picChg>
        <pc:picChg chg="del">
          <ac:chgData name="Audrey SIMOND - Le Nouveau Bélier" userId="9982a149-e384-446d-ba44-50bf5f2ae83d" providerId="ADAL" clId="{E4D8CB4D-33E0-4EFC-ACA3-05C98BAA3734}" dt="2024-07-17T15:02:33.882" v="228" actId="478"/>
          <ac:picMkLst>
            <pc:docMk/>
            <pc:sldMk cId="2608636591" sldId="3054"/>
            <ac:picMk id="7" creationId="{EA908E4B-6694-B401-FC4D-D7D27DEE7935}"/>
          </ac:picMkLst>
        </pc:picChg>
      </pc:sldChg>
      <pc:sldChg chg="addSp delSp modSp add del mod">
        <pc:chgData name="Audrey SIMOND - Le Nouveau Bélier" userId="9982a149-e384-446d-ba44-50bf5f2ae83d" providerId="ADAL" clId="{E4D8CB4D-33E0-4EFC-ACA3-05C98BAA3734}" dt="2024-07-24T13:07:33.404" v="1717" actId="47"/>
        <pc:sldMkLst>
          <pc:docMk/>
          <pc:sldMk cId="2877669424" sldId="3055"/>
        </pc:sldMkLst>
        <pc:picChg chg="del">
          <ac:chgData name="Audrey SIMOND - Le Nouveau Bélier" userId="9982a149-e384-446d-ba44-50bf5f2ae83d" providerId="ADAL" clId="{E4D8CB4D-33E0-4EFC-ACA3-05C98BAA3734}" dt="2024-07-17T15:07:01.107" v="321" actId="478"/>
          <ac:picMkLst>
            <pc:docMk/>
            <pc:sldMk cId="2877669424" sldId="3055"/>
            <ac:picMk id="5" creationId="{CFCBE16B-62E2-F220-8063-26837817DA88}"/>
          </ac:picMkLst>
        </pc:picChg>
        <pc:picChg chg="add mod">
          <ac:chgData name="Audrey SIMOND - Le Nouveau Bélier" userId="9982a149-e384-446d-ba44-50bf5f2ae83d" providerId="ADAL" clId="{E4D8CB4D-33E0-4EFC-ACA3-05C98BAA3734}" dt="2024-07-17T15:08:14.893" v="367" actId="1038"/>
          <ac:picMkLst>
            <pc:docMk/>
            <pc:sldMk cId="2877669424" sldId="3055"/>
            <ac:picMk id="6" creationId="{DB584E7C-CC66-CE10-0854-901BB8D66DC1}"/>
          </ac:picMkLst>
        </pc:picChg>
      </pc:sldChg>
      <pc:sldChg chg="modSp add del mod">
        <pc:chgData name="Audrey SIMOND - Le Nouveau Bélier" userId="9982a149-e384-446d-ba44-50bf5f2ae83d" providerId="ADAL" clId="{E4D8CB4D-33E0-4EFC-ACA3-05C98BAA3734}" dt="2024-07-24T13:08:52.228" v="1722" actId="47"/>
        <pc:sldMkLst>
          <pc:docMk/>
          <pc:sldMk cId="2048530795" sldId="3056"/>
        </pc:sldMkLst>
        <pc:spChg chg="mod">
          <ac:chgData name="Audrey SIMOND - Le Nouveau Bélier" userId="9982a149-e384-446d-ba44-50bf5f2ae83d" providerId="ADAL" clId="{E4D8CB4D-33E0-4EFC-ACA3-05C98BAA3734}" dt="2024-07-17T15:09:24.233" v="420" actId="6549"/>
          <ac:spMkLst>
            <pc:docMk/>
            <pc:sldMk cId="2048530795" sldId="3056"/>
            <ac:spMk id="2" creationId="{3CE33E4E-9D5E-495B-A6B7-B77EF73DF1F2}"/>
          </ac:spMkLst>
        </pc:spChg>
      </pc:sldChg>
      <pc:sldChg chg="addSp delSp modSp add mod">
        <pc:chgData name="Audrey SIMOND - Le Nouveau Bélier" userId="9982a149-e384-446d-ba44-50bf5f2ae83d" providerId="ADAL" clId="{E4D8CB4D-33E0-4EFC-ACA3-05C98BAA3734}" dt="2024-07-24T13:10:07.892" v="1776" actId="14100"/>
        <pc:sldMkLst>
          <pc:docMk/>
          <pc:sldMk cId="3630388204" sldId="3057"/>
        </pc:sldMkLst>
        <pc:spChg chg="del mod">
          <ac:chgData name="Audrey SIMOND - Le Nouveau Bélier" userId="9982a149-e384-446d-ba44-50bf5f2ae83d" providerId="ADAL" clId="{E4D8CB4D-33E0-4EFC-ACA3-05C98BAA3734}" dt="2024-07-24T13:09:12.815" v="1731" actId="478"/>
          <ac:spMkLst>
            <pc:docMk/>
            <pc:sldMk cId="3630388204" sldId="3057"/>
            <ac:spMk id="5" creationId="{A3FDFA51-E84E-9365-F479-B920FB1182D8}"/>
          </ac:spMkLst>
        </pc:spChg>
        <pc:picChg chg="add del mod">
          <ac:chgData name="Audrey SIMOND - Le Nouveau Bélier" userId="9982a149-e384-446d-ba44-50bf5f2ae83d" providerId="ADAL" clId="{E4D8CB4D-33E0-4EFC-ACA3-05C98BAA3734}" dt="2024-07-24T13:09:05.044" v="1726" actId="478"/>
          <ac:picMkLst>
            <pc:docMk/>
            <pc:sldMk cId="3630388204" sldId="3057"/>
            <ac:picMk id="6" creationId="{A00CD63B-2990-1A95-CF9E-56B1BBB8025F}"/>
          </ac:picMkLst>
        </pc:picChg>
        <pc:picChg chg="del">
          <ac:chgData name="Audrey SIMOND - Le Nouveau Bélier" userId="9982a149-e384-446d-ba44-50bf5f2ae83d" providerId="ADAL" clId="{E4D8CB4D-33E0-4EFC-ACA3-05C98BAA3734}" dt="2024-07-17T15:10:54.560" v="441" actId="478"/>
          <ac:picMkLst>
            <pc:docMk/>
            <pc:sldMk cId="3630388204" sldId="3057"/>
            <ac:picMk id="7" creationId="{30FCBA77-41AD-91D2-9B6A-041C7460493C}"/>
          </ac:picMkLst>
        </pc:picChg>
        <pc:picChg chg="add mod">
          <ac:chgData name="Audrey SIMOND - Le Nouveau Bélier" userId="9982a149-e384-446d-ba44-50bf5f2ae83d" providerId="ADAL" clId="{E4D8CB4D-33E0-4EFC-ACA3-05C98BAA3734}" dt="2024-07-24T13:10:07.892" v="1776" actId="14100"/>
          <ac:picMkLst>
            <pc:docMk/>
            <pc:sldMk cId="3630388204" sldId="3057"/>
            <ac:picMk id="7" creationId="{4D3A5A7D-1C1A-5E3F-E345-7111B98C45C9}"/>
          </ac:picMkLst>
        </pc:picChg>
      </pc:sldChg>
      <pc:sldChg chg="addSp modSp add del mod">
        <pc:chgData name="Audrey SIMOND - Le Nouveau Bélier" userId="9982a149-e384-446d-ba44-50bf5f2ae83d" providerId="ADAL" clId="{E4D8CB4D-33E0-4EFC-ACA3-05C98BAA3734}" dt="2024-07-24T13:09:17.242" v="1734" actId="47"/>
        <pc:sldMkLst>
          <pc:docMk/>
          <pc:sldMk cId="1043898398" sldId="3058"/>
        </pc:sldMkLst>
        <pc:spChg chg="mod">
          <ac:chgData name="Audrey SIMOND - Le Nouveau Bélier" userId="9982a149-e384-446d-ba44-50bf5f2ae83d" providerId="ADAL" clId="{E4D8CB4D-33E0-4EFC-ACA3-05C98BAA3734}" dt="2024-07-17T15:27:40.596" v="904" actId="20577"/>
          <ac:spMkLst>
            <pc:docMk/>
            <pc:sldMk cId="1043898398" sldId="3058"/>
            <ac:spMk id="5" creationId="{A3FDFA51-E84E-9365-F479-B920FB1182D8}"/>
          </ac:spMkLst>
        </pc:spChg>
        <pc:picChg chg="add mod">
          <ac:chgData name="Audrey SIMOND - Le Nouveau Bélier" userId="9982a149-e384-446d-ba44-50bf5f2ae83d" providerId="ADAL" clId="{E4D8CB4D-33E0-4EFC-ACA3-05C98BAA3734}" dt="2024-07-17T15:15:03.871" v="526" actId="1036"/>
          <ac:picMkLst>
            <pc:docMk/>
            <pc:sldMk cId="1043898398" sldId="3058"/>
            <ac:picMk id="6" creationId="{A6B07B06-5896-8CC7-495D-9CE883DE0722}"/>
          </ac:picMkLst>
        </pc:picChg>
      </pc:sldChg>
      <pc:sldChg chg="addSp modSp add del mod">
        <pc:chgData name="Audrey SIMOND - Le Nouveau Bélier" userId="9982a149-e384-446d-ba44-50bf5f2ae83d" providerId="ADAL" clId="{E4D8CB4D-33E0-4EFC-ACA3-05C98BAA3734}" dt="2024-07-24T13:09:17.732" v="1735" actId="47"/>
        <pc:sldMkLst>
          <pc:docMk/>
          <pc:sldMk cId="93576196" sldId="3059"/>
        </pc:sldMkLst>
        <pc:spChg chg="mod">
          <ac:chgData name="Audrey SIMOND - Le Nouveau Bélier" userId="9982a149-e384-446d-ba44-50bf5f2ae83d" providerId="ADAL" clId="{E4D8CB4D-33E0-4EFC-ACA3-05C98BAA3734}" dt="2024-07-17T15:27:43.771" v="905" actId="20577"/>
          <ac:spMkLst>
            <pc:docMk/>
            <pc:sldMk cId="93576196" sldId="3059"/>
            <ac:spMk id="5" creationId="{A3FDFA51-E84E-9365-F479-B920FB1182D8}"/>
          </ac:spMkLst>
        </pc:spChg>
        <pc:picChg chg="add mod">
          <ac:chgData name="Audrey SIMOND - Le Nouveau Bélier" userId="9982a149-e384-446d-ba44-50bf5f2ae83d" providerId="ADAL" clId="{E4D8CB4D-33E0-4EFC-ACA3-05C98BAA3734}" dt="2024-07-17T15:15:20.021" v="552" actId="1036"/>
          <ac:picMkLst>
            <pc:docMk/>
            <pc:sldMk cId="93576196" sldId="3059"/>
            <ac:picMk id="6" creationId="{A9F1D5FB-EC3D-E02F-D87D-1B131291D283}"/>
          </ac:picMkLst>
        </pc:picChg>
      </pc:sldChg>
      <pc:sldChg chg="addSp modSp add del mod">
        <pc:chgData name="Audrey SIMOND - Le Nouveau Bélier" userId="9982a149-e384-446d-ba44-50bf5f2ae83d" providerId="ADAL" clId="{E4D8CB4D-33E0-4EFC-ACA3-05C98BAA3734}" dt="2024-07-24T13:09:18.251" v="1736" actId="47"/>
        <pc:sldMkLst>
          <pc:docMk/>
          <pc:sldMk cId="2712813574" sldId="3060"/>
        </pc:sldMkLst>
        <pc:spChg chg="mod">
          <ac:chgData name="Audrey SIMOND - Le Nouveau Bélier" userId="9982a149-e384-446d-ba44-50bf5f2ae83d" providerId="ADAL" clId="{E4D8CB4D-33E0-4EFC-ACA3-05C98BAA3734}" dt="2024-07-17T15:27:46.679" v="906" actId="20577"/>
          <ac:spMkLst>
            <pc:docMk/>
            <pc:sldMk cId="2712813574" sldId="3060"/>
            <ac:spMk id="5" creationId="{A3FDFA51-E84E-9365-F479-B920FB1182D8}"/>
          </ac:spMkLst>
        </pc:spChg>
        <pc:picChg chg="add mod">
          <ac:chgData name="Audrey SIMOND - Le Nouveau Bélier" userId="9982a149-e384-446d-ba44-50bf5f2ae83d" providerId="ADAL" clId="{E4D8CB4D-33E0-4EFC-ACA3-05C98BAA3734}" dt="2024-07-17T15:15:37.007" v="586" actId="14100"/>
          <ac:picMkLst>
            <pc:docMk/>
            <pc:sldMk cId="2712813574" sldId="3060"/>
            <ac:picMk id="6" creationId="{7663A001-36F0-02CF-68FC-52FCD2FA13AA}"/>
          </ac:picMkLst>
        </pc:picChg>
      </pc:sldChg>
      <pc:sldChg chg="addSp modSp add del mod">
        <pc:chgData name="Audrey SIMOND - Le Nouveau Bélier" userId="9982a149-e384-446d-ba44-50bf5f2ae83d" providerId="ADAL" clId="{E4D8CB4D-33E0-4EFC-ACA3-05C98BAA3734}" dt="2024-07-24T13:09:18.857" v="1737" actId="47"/>
        <pc:sldMkLst>
          <pc:docMk/>
          <pc:sldMk cId="4010497187" sldId="3061"/>
        </pc:sldMkLst>
        <pc:spChg chg="mod">
          <ac:chgData name="Audrey SIMOND - Le Nouveau Bélier" userId="9982a149-e384-446d-ba44-50bf5f2ae83d" providerId="ADAL" clId="{E4D8CB4D-33E0-4EFC-ACA3-05C98BAA3734}" dt="2024-07-17T15:27:50.024" v="907" actId="20577"/>
          <ac:spMkLst>
            <pc:docMk/>
            <pc:sldMk cId="4010497187" sldId="3061"/>
            <ac:spMk id="5" creationId="{A3FDFA51-E84E-9365-F479-B920FB1182D8}"/>
          </ac:spMkLst>
        </pc:spChg>
        <pc:picChg chg="add mod">
          <ac:chgData name="Audrey SIMOND - Le Nouveau Bélier" userId="9982a149-e384-446d-ba44-50bf5f2ae83d" providerId="ADAL" clId="{E4D8CB4D-33E0-4EFC-ACA3-05C98BAA3734}" dt="2024-07-17T15:16:38.144" v="620" actId="1038"/>
          <ac:picMkLst>
            <pc:docMk/>
            <pc:sldMk cId="4010497187" sldId="3061"/>
            <ac:picMk id="6" creationId="{7E8A3DC4-4430-8F0F-4730-DA7737CB7F25}"/>
          </ac:picMkLst>
        </pc:picChg>
      </pc:sldChg>
      <pc:sldChg chg="addSp delSp modSp add del mod">
        <pc:chgData name="Audrey SIMOND - Le Nouveau Bélier" userId="9982a149-e384-446d-ba44-50bf5f2ae83d" providerId="ADAL" clId="{E4D8CB4D-33E0-4EFC-ACA3-05C98BAA3734}" dt="2024-07-24T13:09:16.116" v="1732" actId="47"/>
        <pc:sldMkLst>
          <pc:docMk/>
          <pc:sldMk cId="2867877718" sldId="3062"/>
        </pc:sldMkLst>
        <pc:picChg chg="del">
          <ac:chgData name="Audrey SIMOND - Le Nouveau Bélier" userId="9982a149-e384-446d-ba44-50bf5f2ae83d" providerId="ADAL" clId="{E4D8CB4D-33E0-4EFC-ACA3-05C98BAA3734}" dt="2024-07-17T15:17:43.422" v="622" actId="478"/>
          <ac:picMkLst>
            <pc:docMk/>
            <pc:sldMk cId="2867877718" sldId="3062"/>
            <ac:picMk id="6" creationId="{A00CD63B-2990-1A95-CF9E-56B1BBB8025F}"/>
          </ac:picMkLst>
        </pc:picChg>
        <pc:picChg chg="add mod">
          <ac:chgData name="Audrey SIMOND - Le Nouveau Bélier" userId="9982a149-e384-446d-ba44-50bf5f2ae83d" providerId="ADAL" clId="{E4D8CB4D-33E0-4EFC-ACA3-05C98BAA3734}" dt="2024-07-17T15:18:25.021" v="662" actId="1038"/>
          <ac:picMkLst>
            <pc:docMk/>
            <pc:sldMk cId="2867877718" sldId="3062"/>
            <ac:picMk id="7" creationId="{18CC42CA-12B5-4521-F3E8-A0CACBFF07AB}"/>
          </ac:picMkLst>
        </pc:picChg>
      </pc:sldChg>
      <pc:sldChg chg="addSp modSp add del mod">
        <pc:chgData name="Audrey SIMOND - Le Nouveau Bélier" userId="9982a149-e384-446d-ba44-50bf5f2ae83d" providerId="ADAL" clId="{E4D8CB4D-33E0-4EFC-ACA3-05C98BAA3734}" dt="2024-07-24T13:09:19.850" v="1739" actId="47"/>
        <pc:sldMkLst>
          <pc:docMk/>
          <pc:sldMk cId="4190902850" sldId="3063"/>
        </pc:sldMkLst>
        <pc:picChg chg="add mod">
          <ac:chgData name="Audrey SIMOND - Le Nouveau Bélier" userId="9982a149-e384-446d-ba44-50bf5f2ae83d" providerId="ADAL" clId="{E4D8CB4D-33E0-4EFC-ACA3-05C98BAA3734}" dt="2024-07-17T15:21:18.006" v="695" actId="1038"/>
          <ac:picMkLst>
            <pc:docMk/>
            <pc:sldMk cId="4190902850" sldId="3063"/>
            <ac:picMk id="6" creationId="{6CC47A69-A7D6-DEA2-17D7-C58FCC996C65}"/>
          </ac:picMkLst>
        </pc:picChg>
      </pc:sldChg>
      <pc:sldChg chg="addSp modSp add del mod">
        <pc:chgData name="Audrey SIMOND - Le Nouveau Bélier" userId="9982a149-e384-446d-ba44-50bf5f2ae83d" providerId="ADAL" clId="{E4D8CB4D-33E0-4EFC-ACA3-05C98BAA3734}" dt="2024-07-24T13:09:20.304" v="1740" actId="47"/>
        <pc:sldMkLst>
          <pc:docMk/>
          <pc:sldMk cId="672533695" sldId="3064"/>
        </pc:sldMkLst>
        <pc:picChg chg="add mod">
          <ac:chgData name="Audrey SIMOND - Le Nouveau Bélier" userId="9982a149-e384-446d-ba44-50bf5f2ae83d" providerId="ADAL" clId="{E4D8CB4D-33E0-4EFC-ACA3-05C98BAA3734}" dt="2024-07-17T15:21:36.852" v="724" actId="1037"/>
          <ac:picMkLst>
            <pc:docMk/>
            <pc:sldMk cId="672533695" sldId="3064"/>
            <ac:picMk id="6" creationId="{5A9D8722-4C80-4346-F3C9-8D788C05EA39}"/>
          </ac:picMkLst>
        </pc:picChg>
      </pc:sldChg>
      <pc:sldChg chg="addSp modSp add del mod">
        <pc:chgData name="Audrey SIMOND - Le Nouveau Bélier" userId="9982a149-e384-446d-ba44-50bf5f2ae83d" providerId="ADAL" clId="{E4D8CB4D-33E0-4EFC-ACA3-05C98BAA3734}" dt="2024-07-24T13:09:20.824" v="1741" actId="47"/>
        <pc:sldMkLst>
          <pc:docMk/>
          <pc:sldMk cId="3558785915" sldId="3065"/>
        </pc:sldMkLst>
        <pc:picChg chg="add mod">
          <ac:chgData name="Audrey SIMOND - Le Nouveau Bélier" userId="9982a149-e384-446d-ba44-50bf5f2ae83d" providerId="ADAL" clId="{E4D8CB4D-33E0-4EFC-ACA3-05C98BAA3734}" dt="2024-07-17T15:21:55.033" v="748" actId="1038"/>
          <ac:picMkLst>
            <pc:docMk/>
            <pc:sldMk cId="3558785915" sldId="3065"/>
            <ac:picMk id="6" creationId="{2DFCB100-CD28-7470-31B3-77A0DBF3890F}"/>
          </ac:picMkLst>
        </pc:picChg>
      </pc:sldChg>
      <pc:sldChg chg="addSp modSp add del mod">
        <pc:chgData name="Audrey SIMOND - Le Nouveau Bélier" userId="9982a149-e384-446d-ba44-50bf5f2ae83d" providerId="ADAL" clId="{E4D8CB4D-33E0-4EFC-ACA3-05C98BAA3734}" dt="2024-07-24T13:09:21.890" v="1743" actId="47"/>
        <pc:sldMkLst>
          <pc:docMk/>
          <pc:sldMk cId="2809612859" sldId="3066"/>
        </pc:sldMkLst>
        <pc:picChg chg="add mod">
          <ac:chgData name="Audrey SIMOND - Le Nouveau Bélier" userId="9982a149-e384-446d-ba44-50bf5f2ae83d" providerId="ADAL" clId="{E4D8CB4D-33E0-4EFC-ACA3-05C98BAA3734}" dt="2024-07-17T15:24:44.434" v="805" actId="14100"/>
          <ac:picMkLst>
            <pc:docMk/>
            <pc:sldMk cId="2809612859" sldId="3066"/>
            <ac:picMk id="6" creationId="{0951B60C-1F8E-EEAF-96B9-0FB9DFDF59DC}"/>
          </ac:picMkLst>
        </pc:picChg>
      </pc:sldChg>
      <pc:sldChg chg="addSp modSp add del mod">
        <pc:chgData name="Audrey SIMOND - Le Nouveau Bélier" userId="9982a149-e384-446d-ba44-50bf5f2ae83d" providerId="ADAL" clId="{E4D8CB4D-33E0-4EFC-ACA3-05C98BAA3734}" dt="2024-07-24T13:09:22.360" v="1744" actId="47"/>
        <pc:sldMkLst>
          <pc:docMk/>
          <pc:sldMk cId="7345909" sldId="3067"/>
        </pc:sldMkLst>
        <pc:picChg chg="add mod">
          <ac:chgData name="Audrey SIMOND - Le Nouveau Bélier" userId="9982a149-e384-446d-ba44-50bf5f2ae83d" providerId="ADAL" clId="{E4D8CB4D-33E0-4EFC-ACA3-05C98BAA3734}" dt="2024-07-17T15:24:58.854" v="825" actId="14100"/>
          <ac:picMkLst>
            <pc:docMk/>
            <pc:sldMk cId="7345909" sldId="3067"/>
            <ac:picMk id="6" creationId="{45E814B1-945F-D62C-8E08-8B716AA7C637}"/>
          </ac:picMkLst>
        </pc:picChg>
      </pc:sldChg>
      <pc:sldChg chg="addSp delSp modSp add del mod">
        <pc:chgData name="Audrey SIMOND - Le Nouveau Bélier" userId="9982a149-e384-446d-ba44-50bf5f2ae83d" providerId="ADAL" clId="{E4D8CB4D-33E0-4EFC-ACA3-05C98BAA3734}" dt="2024-07-24T12:43:06.238" v="1322" actId="47"/>
        <pc:sldMkLst>
          <pc:docMk/>
          <pc:sldMk cId="16081399" sldId="3068"/>
        </pc:sldMkLst>
        <pc:spChg chg="mod">
          <ac:chgData name="Audrey SIMOND - Le Nouveau Bélier" userId="9982a149-e384-446d-ba44-50bf5f2ae83d" providerId="ADAL" clId="{E4D8CB4D-33E0-4EFC-ACA3-05C98BAA3734}" dt="2024-07-17T15:37:14.808" v="937" actId="113"/>
          <ac:spMkLst>
            <pc:docMk/>
            <pc:sldMk cId="16081399" sldId="3068"/>
            <ac:spMk id="5" creationId="{A3FDFA51-E84E-9365-F479-B920FB1182D8}"/>
          </ac:spMkLst>
        </pc:spChg>
        <pc:picChg chg="del">
          <ac:chgData name="Audrey SIMOND - Le Nouveau Bélier" userId="9982a149-e384-446d-ba44-50bf5f2ae83d" providerId="ADAL" clId="{E4D8CB4D-33E0-4EFC-ACA3-05C98BAA3734}" dt="2024-07-17T15:37:25.448" v="938" actId="478"/>
          <ac:picMkLst>
            <pc:docMk/>
            <pc:sldMk cId="16081399" sldId="3068"/>
            <ac:picMk id="6" creationId="{275A0900-A635-BD81-1734-0F5773BBBCB9}"/>
          </ac:picMkLst>
        </pc:picChg>
        <pc:picChg chg="add mod">
          <ac:chgData name="Audrey SIMOND - Le Nouveau Bélier" userId="9982a149-e384-446d-ba44-50bf5f2ae83d" providerId="ADAL" clId="{E4D8CB4D-33E0-4EFC-ACA3-05C98BAA3734}" dt="2024-07-17T15:38:01.105" v="968" actId="14100"/>
          <ac:picMkLst>
            <pc:docMk/>
            <pc:sldMk cId="16081399" sldId="3068"/>
            <ac:picMk id="7" creationId="{9E67B77C-2477-3AF9-3D91-2C0E032A7A54}"/>
          </ac:picMkLst>
        </pc:picChg>
      </pc:sldChg>
      <pc:sldChg chg="addSp delSp modSp add del mod">
        <pc:chgData name="Audrey SIMOND - Le Nouveau Bélier" userId="9982a149-e384-446d-ba44-50bf5f2ae83d" providerId="ADAL" clId="{E4D8CB4D-33E0-4EFC-ACA3-05C98BAA3734}" dt="2024-07-24T12:43:06.770" v="1323" actId="47"/>
        <pc:sldMkLst>
          <pc:docMk/>
          <pc:sldMk cId="326114039" sldId="3069"/>
        </pc:sldMkLst>
        <pc:spChg chg="mod">
          <ac:chgData name="Audrey SIMOND - Le Nouveau Bélier" userId="9982a149-e384-446d-ba44-50bf5f2ae83d" providerId="ADAL" clId="{E4D8CB4D-33E0-4EFC-ACA3-05C98BAA3734}" dt="2024-07-17T15:38:48.580" v="1032" actId="1036"/>
          <ac:spMkLst>
            <pc:docMk/>
            <pc:sldMk cId="326114039" sldId="3069"/>
            <ac:spMk id="5" creationId="{A3FDFA51-E84E-9365-F479-B920FB1182D8}"/>
          </ac:spMkLst>
        </pc:spChg>
        <pc:picChg chg="del">
          <ac:chgData name="Audrey SIMOND - Le Nouveau Bélier" userId="9982a149-e384-446d-ba44-50bf5f2ae83d" providerId="ADAL" clId="{E4D8CB4D-33E0-4EFC-ACA3-05C98BAA3734}" dt="2024-07-17T15:38:06.610" v="969" actId="478"/>
          <ac:picMkLst>
            <pc:docMk/>
            <pc:sldMk cId="326114039" sldId="3069"/>
            <ac:picMk id="6" creationId="{275A0900-A635-BD81-1734-0F5773BBBCB9}"/>
          </ac:picMkLst>
        </pc:picChg>
        <pc:picChg chg="add mod">
          <ac:chgData name="Audrey SIMOND - Le Nouveau Bélier" userId="9982a149-e384-446d-ba44-50bf5f2ae83d" providerId="ADAL" clId="{E4D8CB4D-33E0-4EFC-ACA3-05C98BAA3734}" dt="2024-07-17T15:38:55.283" v="1033" actId="14100"/>
          <ac:picMkLst>
            <pc:docMk/>
            <pc:sldMk cId="326114039" sldId="3069"/>
            <ac:picMk id="7" creationId="{C7315A68-CD78-850F-5B6D-4F509B7C828B}"/>
          </ac:picMkLst>
        </pc:picChg>
      </pc:sldChg>
      <pc:sldChg chg="addSp delSp modSp add del mod">
        <pc:chgData name="Audrey SIMOND - Le Nouveau Bélier" userId="9982a149-e384-446d-ba44-50bf5f2ae83d" providerId="ADAL" clId="{E4D8CB4D-33E0-4EFC-ACA3-05C98BAA3734}" dt="2024-07-24T12:59:09.140" v="1434" actId="47"/>
        <pc:sldMkLst>
          <pc:docMk/>
          <pc:sldMk cId="1961167953" sldId="3070"/>
        </pc:sldMkLst>
        <pc:picChg chg="del">
          <ac:chgData name="Audrey SIMOND - Le Nouveau Bélier" userId="9982a149-e384-446d-ba44-50bf5f2ae83d" providerId="ADAL" clId="{E4D8CB4D-33E0-4EFC-ACA3-05C98BAA3734}" dt="2024-07-18T07:44:06.929" v="1045" actId="478"/>
          <ac:picMkLst>
            <pc:docMk/>
            <pc:sldMk cId="1961167953" sldId="3070"/>
            <ac:picMk id="6" creationId="{4F81B5B9-1D29-AE7D-CE9C-30CE4A0759B5}"/>
          </ac:picMkLst>
        </pc:picChg>
        <pc:picChg chg="add mod">
          <ac:chgData name="Audrey SIMOND - Le Nouveau Bélier" userId="9982a149-e384-446d-ba44-50bf5f2ae83d" providerId="ADAL" clId="{E4D8CB4D-33E0-4EFC-ACA3-05C98BAA3734}" dt="2024-07-18T07:45:45.427" v="1101" actId="1037"/>
          <ac:picMkLst>
            <pc:docMk/>
            <pc:sldMk cId="1961167953" sldId="3070"/>
            <ac:picMk id="8" creationId="{67509046-E969-C431-CF28-87DEC1093148}"/>
          </ac:picMkLst>
        </pc:picChg>
      </pc:sldChg>
      <pc:sldChg chg="addSp delSp modSp add del mod">
        <pc:chgData name="Audrey SIMOND - Le Nouveau Bélier" userId="9982a149-e384-446d-ba44-50bf5f2ae83d" providerId="ADAL" clId="{E4D8CB4D-33E0-4EFC-ACA3-05C98BAA3734}" dt="2024-07-24T12:59:09.715" v="1435" actId="47"/>
        <pc:sldMkLst>
          <pc:docMk/>
          <pc:sldMk cId="2817454323" sldId="3071"/>
        </pc:sldMkLst>
        <pc:spChg chg="mod">
          <ac:chgData name="Audrey SIMOND - Le Nouveau Bélier" userId="9982a149-e384-446d-ba44-50bf5f2ae83d" providerId="ADAL" clId="{E4D8CB4D-33E0-4EFC-ACA3-05C98BAA3734}" dt="2024-07-18T07:46:55.353" v="1156" actId="1076"/>
          <ac:spMkLst>
            <pc:docMk/>
            <pc:sldMk cId="2817454323" sldId="3071"/>
            <ac:spMk id="7" creationId="{85816427-E4DD-D25B-110D-F61FAC357BC7}"/>
          </ac:spMkLst>
        </pc:spChg>
        <pc:picChg chg="add mod">
          <ac:chgData name="Audrey SIMOND - Le Nouveau Bélier" userId="9982a149-e384-446d-ba44-50bf5f2ae83d" providerId="ADAL" clId="{E4D8CB4D-33E0-4EFC-ACA3-05C98BAA3734}" dt="2024-07-18T07:49:14.093" v="1190" actId="14100"/>
          <ac:picMkLst>
            <pc:docMk/>
            <pc:sldMk cId="2817454323" sldId="3071"/>
            <ac:picMk id="6" creationId="{BCD74395-DA72-496D-0437-3AD1A9DD92B1}"/>
          </ac:picMkLst>
        </pc:picChg>
        <pc:picChg chg="del">
          <ac:chgData name="Audrey SIMOND - Le Nouveau Bélier" userId="9982a149-e384-446d-ba44-50bf5f2ae83d" providerId="ADAL" clId="{E4D8CB4D-33E0-4EFC-ACA3-05C98BAA3734}" dt="2024-07-18T07:46:56.438" v="1157" actId="478"/>
          <ac:picMkLst>
            <pc:docMk/>
            <pc:sldMk cId="2817454323" sldId="3071"/>
            <ac:picMk id="8" creationId="{67509046-E969-C431-CF28-87DEC1093148}"/>
          </ac:picMkLst>
        </pc:picChg>
      </pc:sldChg>
      <pc:sldChg chg="addSp modSp add del mod">
        <pc:chgData name="Audrey SIMOND - Le Nouveau Bélier" userId="9982a149-e384-446d-ba44-50bf5f2ae83d" providerId="ADAL" clId="{E4D8CB4D-33E0-4EFC-ACA3-05C98BAA3734}" dt="2024-07-24T12:59:10.226" v="1436" actId="47"/>
        <pc:sldMkLst>
          <pc:docMk/>
          <pc:sldMk cId="1748871202" sldId="3072"/>
        </pc:sldMkLst>
        <pc:picChg chg="add mod">
          <ac:chgData name="Audrey SIMOND - Le Nouveau Bélier" userId="9982a149-e384-446d-ba44-50bf5f2ae83d" providerId="ADAL" clId="{E4D8CB4D-33E0-4EFC-ACA3-05C98BAA3734}" dt="2024-07-18T07:49:52.688" v="1220" actId="14100"/>
          <ac:picMkLst>
            <pc:docMk/>
            <pc:sldMk cId="1748871202" sldId="3072"/>
            <ac:picMk id="6" creationId="{3CA0B64A-A787-FE36-ADAA-AD614044B419}"/>
          </ac:picMkLst>
        </pc:picChg>
      </pc:sldChg>
      <pc:sldChg chg="addSp modSp add del mod">
        <pc:chgData name="Audrey SIMOND - Le Nouveau Bélier" userId="9982a149-e384-446d-ba44-50bf5f2ae83d" providerId="ADAL" clId="{E4D8CB4D-33E0-4EFC-ACA3-05C98BAA3734}" dt="2024-07-24T12:59:10.723" v="1437" actId="47"/>
        <pc:sldMkLst>
          <pc:docMk/>
          <pc:sldMk cId="2927621536" sldId="3073"/>
        </pc:sldMkLst>
        <pc:picChg chg="add mod">
          <ac:chgData name="Audrey SIMOND - Le Nouveau Bélier" userId="9982a149-e384-446d-ba44-50bf5f2ae83d" providerId="ADAL" clId="{E4D8CB4D-33E0-4EFC-ACA3-05C98BAA3734}" dt="2024-07-18T07:50:14.855" v="1250" actId="14100"/>
          <ac:picMkLst>
            <pc:docMk/>
            <pc:sldMk cId="2927621536" sldId="3073"/>
            <ac:picMk id="6" creationId="{0C0C55A4-08D5-C33E-21B6-7E90A84F0EA3}"/>
          </ac:picMkLst>
        </pc:picChg>
      </pc:sldChg>
      <pc:sldChg chg="addSp modSp add del mod">
        <pc:chgData name="Audrey SIMOND - Le Nouveau Bélier" userId="9982a149-e384-446d-ba44-50bf5f2ae83d" providerId="ADAL" clId="{E4D8CB4D-33E0-4EFC-ACA3-05C98BAA3734}" dt="2024-07-24T12:59:11.206" v="1438" actId="47"/>
        <pc:sldMkLst>
          <pc:docMk/>
          <pc:sldMk cId="3425795065" sldId="3074"/>
        </pc:sldMkLst>
        <pc:picChg chg="add mod">
          <ac:chgData name="Audrey SIMOND - Le Nouveau Bélier" userId="9982a149-e384-446d-ba44-50bf5f2ae83d" providerId="ADAL" clId="{E4D8CB4D-33E0-4EFC-ACA3-05C98BAA3734}" dt="2024-07-18T07:50:35.258" v="1281" actId="14100"/>
          <ac:picMkLst>
            <pc:docMk/>
            <pc:sldMk cId="3425795065" sldId="3074"/>
            <ac:picMk id="6" creationId="{C69FD32F-C35B-D361-9F4E-BDB13D7D878A}"/>
          </ac:picMkLst>
        </pc:picChg>
      </pc:sldChg>
      <pc:sldChg chg="addSp modSp add del mod">
        <pc:chgData name="Audrey SIMOND - Le Nouveau Bélier" userId="9982a149-e384-446d-ba44-50bf5f2ae83d" providerId="ADAL" clId="{E4D8CB4D-33E0-4EFC-ACA3-05C98BAA3734}" dt="2024-07-24T12:59:11.685" v="1439" actId="47"/>
        <pc:sldMkLst>
          <pc:docMk/>
          <pc:sldMk cId="3189705854" sldId="3075"/>
        </pc:sldMkLst>
        <pc:picChg chg="add mod">
          <ac:chgData name="Audrey SIMOND - Le Nouveau Bélier" userId="9982a149-e384-446d-ba44-50bf5f2ae83d" providerId="ADAL" clId="{E4D8CB4D-33E0-4EFC-ACA3-05C98BAA3734}" dt="2024-07-18T07:51:01.934" v="1310" actId="14100"/>
          <ac:picMkLst>
            <pc:docMk/>
            <pc:sldMk cId="3189705854" sldId="3075"/>
            <ac:picMk id="6" creationId="{E004D348-E861-7577-4D7F-E4647D5B0E1D}"/>
          </ac:picMkLst>
        </pc:picChg>
      </pc:sldChg>
      <pc:sldChg chg="modSp add mod">
        <pc:chgData name="Audrey SIMOND - Le Nouveau Bélier" userId="9982a149-e384-446d-ba44-50bf5f2ae83d" providerId="ADAL" clId="{E4D8CB4D-33E0-4EFC-ACA3-05C98BAA3734}" dt="2024-07-24T12:54:37.436" v="1334" actId="20577"/>
        <pc:sldMkLst>
          <pc:docMk/>
          <pc:sldMk cId="1320618984" sldId="3076"/>
        </pc:sldMkLst>
        <pc:spChg chg="mod">
          <ac:chgData name="Audrey SIMOND - Le Nouveau Bélier" userId="9982a149-e384-446d-ba44-50bf5f2ae83d" providerId="ADAL" clId="{E4D8CB4D-33E0-4EFC-ACA3-05C98BAA3734}" dt="2024-07-24T12:54:37.436" v="1334" actId="20577"/>
          <ac:spMkLst>
            <pc:docMk/>
            <pc:sldMk cId="1320618984" sldId="3076"/>
            <ac:spMk id="2" creationId="{6F044604-81C5-0AA3-B27B-5A1EE1C57416}"/>
          </ac:spMkLst>
        </pc:spChg>
      </pc:sldChg>
      <pc:sldChg chg="addSp modSp add mod">
        <pc:chgData name="Audrey SIMOND - Le Nouveau Bélier" userId="9982a149-e384-446d-ba44-50bf5f2ae83d" providerId="ADAL" clId="{E4D8CB4D-33E0-4EFC-ACA3-05C98BAA3734}" dt="2024-07-24T13:01:37.883" v="1531" actId="14100"/>
        <pc:sldMkLst>
          <pc:docMk/>
          <pc:sldMk cId="1371427449" sldId="3077"/>
        </pc:sldMkLst>
        <pc:picChg chg="add mod">
          <ac:chgData name="Audrey SIMOND - Le Nouveau Bélier" userId="9982a149-e384-446d-ba44-50bf5f2ae83d" providerId="ADAL" clId="{E4D8CB4D-33E0-4EFC-ACA3-05C98BAA3734}" dt="2024-07-24T13:01:37.883" v="1531" actId="14100"/>
          <ac:picMkLst>
            <pc:docMk/>
            <pc:sldMk cId="1371427449" sldId="3077"/>
            <ac:picMk id="6" creationId="{1FC35A0A-368A-10C7-C557-CD03A9390E4D}"/>
          </ac:picMkLst>
        </pc:picChg>
      </pc:sldChg>
      <pc:sldChg chg="addSp modSp add mod">
        <pc:chgData name="Audrey SIMOND - Le Nouveau Bélier" userId="9982a149-e384-446d-ba44-50bf5f2ae83d" providerId="ADAL" clId="{E4D8CB4D-33E0-4EFC-ACA3-05C98BAA3734}" dt="2024-07-24T13:01:53.255" v="1567" actId="14100"/>
        <pc:sldMkLst>
          <pc:docMk/>
          <pc:sldMk cId="559321584" sldId="3078"/>
        </pc:sldMkLst>
        <pc:picChg chg="add mod">
          <ac:chgData name="Audrey SIMOND - Le Nouveau Bélier" userId="9982a149-e384-446d-ba44-50bf5f2ae83d" providerId="ADAL" clId="{E4D8CB4D-33E0-4EFC-ACA3-05C98BAA3734}" dt="2024-07-24T13:01:53.255" v="1567" actId="14100"/>
          <ac:picMkLst>
            <pc:docMk/>
            <pc:sldMk cId="559321584" sldId="3078"/>
            <ac:picMk id="6" creationId="{A24C87CE-478D-34B6-9AE3-6A81A5E12F0F}"/>
          </ac:picMkLst>
        </pc:picChg>
      </pc:sldChg>
      <pc:sldChg chg="addSp modSp add mod">
        <pc:chgData name="Audrey SIMOND - Le Nouveau Bélier" userId="9982a149-e384-446d-ba44-50bf5f2ae83d" providerId="ADAL" clId="{E4D8CB4D-33E0-4EFC-ACA3-05C98BAA3734}" dt="2024-07-24T13:02:06.845" v="1604" actId="14100"/>
        <pc:sldMkLst>
          <pc:docMk/>
          <pc:sldMk cId="1691081742" sldId="3079"/>
        </pc:sldMkLst>
        <pc:picChg chg="add mod">
          <ac:chgData name="Audrey SIMOND - Le Nouveau Bélier" userId="9982a149-e384-446d-ba44-50bf5f2ae83d" providerId="ADAL" clId="{E4D8CB4D-33E0-4EFC-ACA3-05C98BAA3734}" dt="2024-07-24T13:02:06.845" v="1604" actId="14100"/>
          <ac:picMkLst>
            <pc:docMk/>
            <pc:sldMk cId="1691081742" sldId="3079"/>
            <ac:picMk id="6" creationId="{65B7D711-2645-7351-200B-B3F13210D07A}"/>
          </ac:picMkLst>
        </pc:picChg>
      </pc:sldChg>
      <pc:sldChg chg="addSp modSp add mod">
        <pc:chgData name="Audrey SIMOND - Le Nouveau Bélier" userId="9982a149-e384-446d-ba44-50bf5f2ae83d" providerId="ADAL" clId="{E4D8CB4D-33E0-4EFC-ACA3-05C98BAA3734}" dt="2024-07-24T13:02:18.201" v="1635" actId="14100"/>
        <pc:sldMkLst>
          <pc:docMk/>
          <pc:sldMk cId="4293171280" sldId="3080"/>
        </pc:sldMkLst>
        <pc:picChg chg="add mod">
          <ac:chgData name="Audrey SIMOND - Le Nouveau Bélier" userId="9982a149-e384-446d-ba44-50bf5f2ae83d" providerId="ADAL" clId="{E4D8CB4D-33E0-4EFC-ACA3-05C98BAA3734}" dt="2024-07-24T13:02:18.201" v="1635" actId="14100"/>
          <ac:picMkLst>
            <pc:docMk/>
            <pc:sldMk cId="4293171280" sldId="3080"/>
            <ac:picMk id="6" creationId="{613CDBD0-B060-66F2-AE2A-0B91545555EC}"/>
          </ac:picMkLst>
        </pc:picChg>
      </pc:sldChg>
      <pc:sldChg chg="addSp modSp add mod">
        <pc:chgData name="Audrey SIMOND - Le Nouveau Bélier" userId="9982a149-e384-446d-ba44-50bf5f2ae83d" providerId="ADAL" clId="{E4D8CB4D-33E0-4EFC-ACA3-05C98BAA3734}" dt="2024-07-24T13:02:28.728" v="1660" actId="14100"/>
        <pc:sldMkLst>
          <pc:docMk/>
          <pc:sldMk cId="680517384" sldId="3081"/>
        </pc:sldMkLst>
        <pc:picChg chg="add mod">
          <ac:chgData name="Audrey SIMOND - Le Nouveau Bélier" userId="9982a149-e384-446d-ba44-50bf5f2ae83d" providerId="ADAL" clId="{E4D8CB4D-33E0-4EFC-ACA3-05C98BAA3734}" dt="2024-07-24T13:02:28.728" v="1660" actId="14100"/>
          <ac:picMkLst>
            <pc:docMk/>
            <pc:sldMk cId="680517384" sldId="3081"/>
            <ac:picMk id="6" creationId="{5972685C-4FFF-9720-BB2E-80E33C7CA4F8}"/>
          </ac:picMkLst>
        </pc:picChg>
      </pc:sldChg>
      <pc:sldChg chg="addSp modSp add mod">
        <pc:chgData name="Audrey SIMOND - Le Nouveau Bélier" userId="9982a149-e384-446d-ba44-50bf5f2ae83d" providerId="ADAL" clId="{E4D8CB4D-33E0-4EFC-ACA3-05C98BAA3734}" dt="2024-07-24T13:02:38.460" v="1686" actId="14100"/>
        <pc:sldMkLst>
          <pc:docMk/>
          <pc:sldMk cId="2697142748" sldId="3082"/>
        </pc:sldMkLst>
        <pc:picChg chg="add mod">
          <ac:chgData name="Audrey SIMOND - Le Nouveau Bélier" userId="9982a149-e384-446d-ba44-50bf5f2ae83d" providerId="ADAL" clId="{E4D8CB4D-33E0-4EFC-ACA3-05C98BAA3734}" dt="2024-07-24T13:02:38.460" v="1686" actId="14100"/>
          <ac:picMkLst>
            <pc:docMk/>
            <pc:sldMk cId="2697142748" sldId="3082"/>
            <ac:picMk id="6" creationId="{68A84BD5-C92A-B461-5D69-73984EB2E0A1}"/>
          </ac:picMkLst>
        </pc:picChg>
      </pc:sldChg>
      <pc:sldChg chg="add del">
        <pc:chgData name="Audrey SIMOND - Le Nouveau Bélier" userId="9982a149-e384-446d-ba44-50bf5f2ae83d" providerId="ADAL" clId="{E4D8CB4D-33E0-4EFC-ACA3-05C98BAA3734}" dt="2024-07-24T13:00:49.126" v="1468" actId="47"/>
        <pc:sldMkLst>
          <pc:docMk/>
          <pc:sldMk cId="820881630" sldId="3083"/>
        </pc:sldMkLst>
      </pc:sldChg>
      <pc:sldChg chg="modSp add mod">
        <pc:chgData name="Audrey SIMOND - Le Nouveau Bélier" userId="9982a149-e384-446d-ba44-50bf5f2ae83d" providerId="ADAL" clId="{E4D8CB4D-33E0-4EFC-ACA3-05C98BAA3734}" dt="2024-07-24T13:08:50.649" v="1721" actId="20577"/>
        <pc:sldMkLst>
          <pc:docMk/>
          <pc:sldMk cId="3950294432" sldId="3083"/>
        </pc:sldMkLst>
        <pc:spChg chg="mod">
          <ac:chgData name="Audrey SIMOND - Le Nouveau Bélier" userId="9982a149-e384-446d-ba44-50bf5f2ae83d" providerId="ADAL" clId="{E4D8CB4D-33E0-4EFC-ACA3-05C98BAA3734}" dt="2024-07-24T13:08:50.649" v="1721" actId="20577"/>
          <ac:spMkLst>
            <pc:docMk/>
            <pc:sldMk cId="3950294432" sldId="3083"/>
            <ac:spMk id="2" creationId="{3CE33E4E-9D5E-495B-A6B7-B77EF73DF1F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6778" cy="338117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590426" y="0"/>
            <a:ext cx="4276778" cy="338117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r">
              <a:defRPr sz="1200"/>
            </a:lvl1pPr>
          </a:lstStyle>
          <a:p>
            <a:fld id="{1AF795A4-66A1-43EF-9029-8FAFEFC3FD75}" type="datetimeFigureOut">
              <a:rPr lang="fr-FR" smtClean="0"/>
              <a:t>25/07/2024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914650" y="842963"/>
            <a:ext cx="4040188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95" tIns="47448" rIns="94895" bIns="47448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86949" y="3243115"/>
            <a:ext cx="7895590" cy="2653456"/>
          </a:xfrm>
          <a:prstGeom prst="rect">
            <a:avLst/>
          </a:prstGeom>
        </p:spPr>
        <p:txBody>
          <a:bodyPr vert="horz" lIns="94895" tIns="47448" rIns="94895" bIns="47448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400823"/>
            <a:ext cx="4276778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590426" y="6400823"/>
            <a:ext cx="4276778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r">
              <a:defRPr sz="12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25/07/2024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25/07/2024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25/07/2024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25/07/2024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25/07/2024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25/07/2024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25/07/2024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25/07/2024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25/07/2024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25/07/2024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25/07/2024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25/07/2024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 6" descr="Une image contenant jaune, Graphique, Police, capture d’écran&#10;&#10;Description générée automatiquement">
            <a:extLst>
              <a:ext uri="{FF2B5EF4-FFF2-40B4-BE49-F238E27FC236}">
                <a16:creationId xmlns:a16="http://schemas.microsoft.com/office/drawing/2014/main" id="{2E96354E-A329-3C48-5D99-C0ED765FA09A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7077" y="6087192"/>
            <a:ext cx="2000436" cy="788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19.jpg"/><Relationship Id="rId7" Type="http://schemas.openxmlformats.org/officeDocument/2006/relationships/image" Target="../media/image23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E33E4E-9D5E-495B-A6B7-B77EF73DF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735774"/>
            <a:ext cx="10363200" cy="1470025"/>
          </a:xfrm>
        </p:spPr>
        <p:txBody>
          <a:bodyPr/>
          <a:lstStyle/>
          <a:p>
            <a:r>
              <a:rPr lang="fr-FR" b="1" dirty="0">
                <a:latin typeface="Avenir Next LT Pro" panose="020B0504020202020204" pitchFamily="34" charset="0"/>
              </a:rPr>
              <a:t>METRO x LNB</a:t>
            </a:r>
            <a:endParaRPr lang="fr-FR" sz="48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9508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" name="Image 5" descr="Une image contenant texte, capture d’écran, conception, intérieur&#10;&#10;Description générée automatiquement">
            <a:extLst>
              <a:ext uri="{FF2B5EF4-FFF2-40B4-BE49-F238E27FC236}">
                <a16:creationId xmlns:a16="http://schemas.microsoft.com/office/drawing/2014/main" id="{65B7D711-2645-7351-200B-B3F13210D0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844" y="0"/>
            <a:ext cx="10334843" cy="6781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0817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8" name="Image 7" descr="Une image contenant texte, conception&#10;&#10;Description générée automatiquement">
            <a:extLst>
              <a:ext uri="{FF2B5EF4-FFF2-40B4-BE49-F238E27FC236}">
                <a16:creationId xmlns:a16="http://schemas.microsoft.com/office/drawing/2014/main" id="{0362F5F2-C1E7-6D2D-5FFC-7365E383E5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617" y="0"/>
            <a:ext cx="90767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0523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" name="Image 5" descr="Une image contenant texte, capture d’écran, Marque, conception&#10;&#10;Description générée automatiquement">
            <a:extLst>
              <a:ext uri="{FF2B5EF4-FFF2-40B4-BE49-F238E27FC236}">
                <a16:creationId xmlns:a16="http://schemas.microsoft.com/office/drawing/2014/main" id="{613CDBD0-B060-66F2-AE2A-0B91545555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844" y="0"/>
            <a:ext cx="10334843" cy="6789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1712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" name="Image 5" descr="Une image contenant texte, livre, graphisme, capture d’écran&#10;&#10;Description générée automatiquement">
            <a:extLst>
              <a:ext uri="{FF2B5EF4-FFF2-40B4-BE49-F238E27FC236}">
                <a16:creationId xmlns:a16="http://schemas.microsoft.com/office/drawing/2014/main" id="{7418CED3-CFDC-01D5-CDDE-EE988AC61E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617" y="0"/>
            <a:ext cx="90767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5419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" name="Image 5" descr="Une image contenant texte, capture d’écran, graphisme, Marque&#10;&#10;Description générée automatiquement">
            <a:extLst>
              <a:ext uri="{FF2B5EF4-FFF2-40B4-BE49-F238E27FC236}">
                <a16:creationId xmlns:a16="http://schemas.microsoft.com/office/drawing/2014/main" id="{68A84BD5-C92A-B461-5D69-73984EB2E0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991" y="0"/>
            <a:ext cx="10338018" cy="6801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1427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" name="Image 5" descr="Une image contenant texte, batterie&#10;&#10;Description générée automatiquement">
            <a:extLst>
              <a:ext uri="{FF2B5EF4-FFF2-40B4-BE49-F238E27FC236}">
                <a16:creationId xmlns:a16="http://schemas.microsoft.com/office/drawing/2014/main" id="{3C7C8CA8-47E6-76E8-D7C9-4FF877A886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617" y="0"/>
            <a:ext cx="90767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1822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8794FF0-641F-427D-EDA3-3BE2975C18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296" y="0"/>
            <a:ext cx="104754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5173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" name="Image 5" descr="Une image contenant texte, meubles, Comptoir, table basse&#10;&#10;Description générée automatiquement">
            <a:extLst>
              <a:ext uri="{FF2B5EF4-FFF2-40B4-BE49-F238E27FC236}">
                <a16:creationId xmlns:a16="http://schemas.microsoft.com/office/drawing/2014/main" id="{78693278-1046-E866-6576-5E12BDDA49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2560" y="200300"/>
            <a:ext cx="2333510" cy="3156281"/>
          </a:xfrm>
          <a:prstGeom prst="rect">
            <a:avLst/>
          </a:prstGeom>
        </p:spPr>
      </p:pic>
      <p:pic>
        <p:nvPicPr>
          <p:cNvPr id="9" name="Image 8" descr="Une image contenant texte, meubles, Comptoir, table&#10;&#10;Description générée automatiquement">
            <a:extLst>
              <a:ext uri="{FF2B5EF4-FFF2-40B4-BE49-F238E27FC236}">
                <a16:creationId xmlns:a16="http://schemas.microsoft.com/office/drawing/2014/main" id="{D611CAAB-DC58-7D28-9C77-B38AC5B1F1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3340" y="200299"/>
            <a:ext cx="2333510" cy="3156281"/>
          </a:xfrm>
          <a:prstGeom prst="rect">
            <a:avLst/>
          </a:prstGeom>
        </p:spPr>
      </p:pic>
      <p:pic>
        <p:nvPicPr>
          <p:cNvPr id="11" name="Image 10" descr="Une image contenant texte, table, capture d’écran, boisson&#10;&#10;Description générée automatiquement">
            <a:extLst>
              <a:ext uri="{FF2B5EF4-FFF2-40B4-BE49-F238E27FC236}">
                <a16:creationId xmlns:a16="http://schemas.microsoft.com/office/drawing/2014/main" id="{8401EFEC-A830-5C27-76ED-511475F770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120" y="196592"/>
            <a:ext cx="2333510" cy="3156281"/>
          </a:xfrm>
          <a:prstGeom prst="rect">
            <a:avLst/>
          </a:prstGeom>
        </p:spPr>
      </p:pic>
      <p:pic>
        <p:nvPicPr>
          <p:cNvPr id="13" name="Image 12" descr="Une image contenant texte, table, meubles, table basse&#10;&#10;Description générée automatiquement">
            <a:extLst>
              <a:ext uri="{FF2B5EF4-FFF2-40B4-BE49-F238E27FC236}">
                <a16:creationId xmlns:a16="http://schemas.microsoft.com/office/drawing/2014/main" id="{9E12A19C-B44C-AEEB-3154-78B01FF658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8266" y="3514376"/>
            <a:ext cx="2333510" cy="3156281"/>
          </a:xfrm>
          <a:prstGeom prst="rect">
            <a:avLst/>
          </a:prstGeom>
        </p:spPr>
      </p:pic>
      <p:pic>
        <p:nvPicPr>
          <p:cNvPr id="15" name="Image 14" descr="Une image contenant texte, meubles, conception, table basse&#10;&#10;Description générée automatiquement">
            <a:extLst>
              <a:ext uri="{FF2B5EF4-FFF2-40B4-BE49-F238E27FC236}">
                <a16:creationId xmlns:a16="http://schemas.microsoft.com/office/drawing/2014/main" id="{0B810951-2819-6571-6817-3F3A2E02EFB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473" y="3527296"/>
            <a:ext cx="2333510" cy="3156281"/>
          </a:xfrm>
          <a:prstGeom prst="rect">
            <a:avLst/>
          </a:prstGeom>
        </p:spPr>
      </p:pic>
      <p:pic>
        <p:nvPicPr>
          <p:cNvPr id="17" name="Image 16" descr="Une image contenant texte, meubles, chaise, menu&#10;&#10;Description générée automatiquement">
            <a:extLst>
              <a:ext uri="{FF2B5EF4-FFF2-40B4-BE49-F238E27FC236}">
                <a16:creationId xmlns:a16="http://schemas.microsoft.com/office/drawing/2014/main" id="{60B5E401-F2E2-AED5-742D-1B9BE5A543D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8928" y="3566470"/>
            <a:ext cx="2333510" cy="3156281"/>
          </a:xfrm>
          <a:prstGeom prst="rect">
            <a:avLst/>
          </a:prstGeom>
        </p:spPr>
      </p:pic>
      <p:pic>
        <p:nvPicPr>
          <p:cNvPr id="19" name="Image 18" descr="Une image contenant texte, table, meubles, intérieur&#10;&#10;Description générée automatiquement">
            <a:extLst>
              <a:ext uri="{FF2B5EF4-FFF2-40B4-BE49-F238E27FC236}">
                <a16:creationId xmlns:a16="http://schemas.microsoft.com/office/drawing/2014/main" id="{6B14B199-DF6F-1F23-EBF0-8467317ED5D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0370" y="3525442"/>
            <a:ext cx="2333510" cy="3156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723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C6DED5-5688-2923-B149-1125E90431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044604-81C5-0AA3-B27B-5A1EE1C574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416175"/>
            <a:ext cx="10363200" cy="1470025"/>
          </a:xfrm>
        </p:spPr>
        <p:txBody>
          <a:bodyPr/>
          <a:lstStyle/>
          <a:p>
            <a:pPr algn="l"/>
            <a:r>
              <a:rPr lang="fr-FR" sz="4000" b="1" u="sng" dirty="0">
                <a:latin typeface="Avenir Next LT Pro" panose="020B0504020202020204" pitchFamily="34" charset="0"/>
              </a:rPr>
              <a:t>GUIDE :</a:t>
            </a:r>
            <a:br>
              <a:rPr lang="fr-FR" sz="4800" b="1" dirty="0">
                <a:latin typeface="Avenir Next LT Pro" panose="020B0504020202020204" pitchFamily="34" charset="0"/>
              </a:rPr>
            </a:br>
            <a:r>
              <a:rPr lang="fr-FR" sz="4800" b="1" dirty="0">
                <a:latin typeface="Avenir Next LT Pro" panose="020B0504020202020204" pitchFamily="34" charset="0"/>
              </a:rPr>
              <a:t>CHR</a:t>
            </a:r>
            <a:endParaRPr lang="fr-FR" sz="48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2768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" name="Image 5" descr="Une image contenant texte, Impression, conception&#10;&#10;Description générée automatiquement">
            <a:extLst>
              <a:ext uri="{FF2B5EF4-FFF2-40B4-BE49-F238E27FC236}">
                <a16:creationId xmlns:a16="http://schemas.microsoft.com/office/drawing/2014/main" id="{C120B015-732F-F9DF-9E6F-0FC0E64242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617" y="0"/>
            <a:ext cx="90767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1942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" name="Image 5" descr="Une image contenant texte, capture d’écran, conception&#10;&#10;Description générée automatiquement">
            <a:extLst>
              <a:ext uri="{FF2B5EF4-FFF2-40B4-BE49-F238E27FC236}">
                <a16:creationId xmlns:a16="http://schemas.microsoft.com/office/drawing/2014/main" id="{D9214FA3-A2FB-CFDD-5EA7-DA5836F976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991" y="0"/>
            <a:ext cx="10338018" cy="6786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4287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" name="Image 5" descr="Une image contenant texte, conception&#10;&#10;Description générée automatiquement">
            <a:extLst>
              <a:ext uri="{FF2B5EF4-FFF2-40B4-BE49-F238E27FC236}">
                <a16:creationId xmlns:a16="http://schemas.microsoft.com/office/drawing/2014/main" id="{7C78658A-9A35-C3EE-C7B5-3E92658976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617" y="0"/>
            <a:ext cx="90767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8778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" name="Image 5" descr="Une image contenant texte, capture d’écran, conception&#10;&#10;Description générée automatiquement">
            <a:extLst>
              <a:ext uri="{FF2B5EF4-FFF2-40B4-BE49-F238E27FC236}">
                <a16:creationId xmlns:a16="http://schemas.microsoft.com/office/drawing/2014/main" id="{1FC35A0A-368A-10C7-C557-CD03A9390E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257" y="48527"/>
            <a:ext cx="10338018" cy="6809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4274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" name="Image 5" descr="Une image contenant texte, étiquette&#10;&#10;Description générée automatiquement">
            <a:extLst>
              <a:ext uri="{FF2B5EF4-FFF2-40B4-BE49-F238E27FC236}">
                <a16:creationId xmlns:a16="http://schemas.microsoft.com/office/drawing/2014/main" id="{DA3A86E3-5FC1-3AE0-0DDF-9542BE29B0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617" y="0"/>
            <a:ext cx="90767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7613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" name="Image 5" descr="Une image contenant texte, capture d’écran, Marque, conception&#10;&#10;Description générée automatiquement">
            <a:extLst>
              <a:ext uri="{FF2B5EF4-FFF2-40B4-BE49-F238E27FC236}">
                <a16:creationId xmlns:a16="http://schemas.microsoft.com/office/drawing/2014/main" id="{A24C87CE-478D-34B6-9AE3-6A81A5E12F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42503"/>
            <a:ext cx="10328493" cy="6795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3215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" name="Image 5" descr="Une image contenant texte&#10;&#10;Description générée automatiquement">
            <a:extLst>
              <a:ext uri="{FF2B5EF4-FFF2-40B4-BE49-F238E27FC236}">
                <a16:creationId xmlns:a16="http://schemas.microsoft.com/office/drawing/2014/main" id="{428CFB00-CAC1-83B3-00FA-6927CC1C7E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617" y="0"/>
            <a:ext cx="90767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038770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538D0DD3BB884F879E7A293BBEC3B4" ma:contentTypeVersion="7" ma:contentTypeDescription="Crée un document." ma:contentTypeScope="" ma:versionID="fa967d4e65d03d90354898ce260ac7de">
  <xsd:schema xmlns:xsd="http://www.w3.org/2001/XMLSchema" xmlns:xs="http://www.w3.org/2001/XMLSchema" xmlns:p="http://schemas.microsoft.com/office/2006/metadata/properties" xmlns:ns3="cff9fb1f-4cb5-40da-bc88-dae69ef8e188" xmlns:ns4="13055240-6747-4554-b766-35312c4273f3" targetNamespace="http://schemas.microsoft.com/office/2006/metadata/properties" ma:root="true" ma:fieldsID="bd6c354502184a8648ec17f382fd499d" ns3:_="" ns4:_="">
    <xsd:import namespace="cff9fb1f-4cb5-40da-bc88-dae69ef8e188"/>
    <xsd:import namespace="13055240-6747-4554-b766-35312c4273f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f9fb1f-4cb5-40da-bc88-dae69ef8e18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1" nillable="true" ma:displayName="_activity" ma:hidden="true" ma:internalName="_activity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055240-6747-4554-b766-35312c4273f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cff9fb1f-4cb5-40da-bc88-dae69ef8e188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46AAE81-0D92-4F10-BEFD-7D463F98702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ff9fb1f-4cb5-40da-bc88-dae69ef8e188"/>
    <ds:schemaRef ds:uri="13055240-6747-4554-b766-35312c4273f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C92B3AB-C9FC-49E6-B2F3-383B68018533}">
  <ds:schemaRefs>
    <ds:schemaRef ds:uri="http://purl.org/dc/elements/1.1/"/>
    <ds:schemaRef ds:uri="http://purl.org/dc/terms/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13055240-6747-4554-b766-35312c4273f3"/>
    <ds:schemaRef ds:uri="cff9fb1f-4cb5-40da-bc88-dae69ef8e188"/>
    <ds:schemaRef ds:uri="http://www.w3.org/XML/1998/namespace"/>
    <ds:schemaRef ds:uri="http://schemas.microsoft.com/office/2006/documentManagement/type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8FEEF3DB-C007-46AB-AC09-F684E8FB9E2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19900</TotalTime>
  <Words>67</Words>
  <Application>Microsoft Office PowerPoint</Application>
  <PresentationFormat>Grand écran</PresentationFormat>
  <Paragraphs>17</Paragraphs>
  <Slides>17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2" baseType="lpstr">
      <vt:lpstr>Helvetica</vt:lpstr>
      <vt:lpstr>Avenir Next LT Pro</vt:lpstr>
      <vt:lpstr>Arial</vt:lpstr>
      <vt:lpstr>Calibri</vt:lpstr>
      <vt:lpstr>1_Thème Office</vt:lpstr>
      <vt:lpstr>METRO x LNB</vt:lpstr>
      <vt:lpstr>GUIDE : CHR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Perrine RODIER</dc:creator>
  <cp:lastModifiedBy>Aude Alario</cp:lastModifiedBy>
  <cp:revision>812</cp:revision>
  <cp:lastPrinted>2023-03-06T14:00:03Z</cp:lastPrinted>
  <dcterms:created xsi:type="dcterms:W3CDTF">2018-09-12T14:44:28Z</dcterms:created>
  <dcterms:modified xsi:type="dcterms:W3CDTF">2024-07-25T09:32:53Z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0x010100F8538D0DD3BB884F879E7A293BBEC3B4</vt:lpwstr>
  </property>
</Properties>
</file>