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28"/>
  </p:notesMasterIdLst>
  <p:sldIdLst>
    <p:sldId id="258" r:id="rId5"/>
    <p:sldId id="1573" r:id="rId6"/>
    <p:sldId id="1574" r:id="rId7"/>
    <p:sldId id="1563" r:id="rId8"/>
    <p:sldId id="1575" r:id="rId9"/>
    <p:sldId id="1564" r:id="rId10"/>
    <p:sldId id="1566" r:id="rId11"/>
    <p:sldId id="1567" r:id="rId12"/>
    <p:sldId id="1565" r:id="rId13"/>
    <p:sldId id="1568" r:id="rId14"/>
    <p:sldId id="1569" r:id="rId15"/>
    <p:sldId id="1570" r:id="rId16"/>
    <p:sldId id="1571" r:id="rId17"/>
    <p:sldId id="2013" r:id="rId18"/>
    <p:sldId id="2015" r:id="rId19"/>
    <p:sldId id="2014" r:id="rId20"/>
    <p:sldId id="1572" r:id="rId21"/>
    <p:sldId id="1576" r:id="rId22"/>
    <p:sldId id="1886" r:id="rId23"/>
    <p:sldId id="2010" r:id="rId24"/>
    <p:sldId id="2011" r:id="rId25"/>
    <p:sldId id="2012" r:id="rId26"/>
    <p:sldId id="2003" r:id="rId27"/>
  </p:sldIdLst>
  <p:sldSz cx="12192000" cy="6858000"/>
  <p:notesSz cx="6858000" cy="9144000"/>
  <p:embeddedFontLst>
    <p:embeddedFont>
      <p:font typeface="Avenir Next LT Pro" panose="020B0504020202020204" pitchFamily="34" charset="0"/>
      <p:regular r:id="rId29"/>
      <p:bold r:id="rId30"/>
      <p:italic r:id="rId31"/>
      <p:boldItalic r:id="rId32"/>
    </p:embeddedFont>
    <p:embeddedFont>
      <p:font typeface="CA Metro" panose="020B0604020202020204" charset="0"/>
      <p:regular r:id="rId33"/>
      <p:bold r:id="rId34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1111"/>
    <a:srgbClr val="000000"/>
    <a:srgbClr val="292929"/>
    <a:srgbClr val="FFE600"/>
    <a:srgbClr val="FF9900"/>
    <a:srgbClr val="002B69"/>
    <a:srgbClr val="5D5D5D"/>
    <a:srgbClr val="D6EBFF"/>
    <a:srgbClr val="5F5F5F"/>
    <a:srgbClr val="2C7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576" autoAdjust="0"/>
  </p:normalViewPr>
  <p:slideViewPr>
    <p:cSldViewPr snapToGrid="0">
      <p:cViewPr varScale="1">
        <p:scale>
          <a:sx n="81" d="100"/>
          <a:sy n="81" d="100"/>
        </p:scale>
        <p:origin x="70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font" Target="fonts/font6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5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4.fntdata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2.fntdata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84EF604-7521-4278-9F04-D28BB98F1029}" type="datetimeFigureOut">
              <a:rPr lang="fr-FR" smtClean="0"/>
              <a:pPr/>
              <a:t>30/01/2024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113B0AC-776F-4213-B70C-F56AC74C9D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531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13B0AC-776F-4213-B70C-F56AC74C9DCC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79032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066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  <p:pic>
        <p:nvPicPr>
          <p:cNvPr id="4" name="Image 3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7B2D219-D5A6-A1C4-9AE2-5CCC9FDDF2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0036" y="5665262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30/01/2024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83172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breitflächig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00100" y="6356355"/>
            <a:ext cx="2844800" cy="365125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38164" y="1793877"/>
            <a:ext cx="11279187" cy="43021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6748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30.01.2024</a:t>
            </a:fld>
            <a:endParaRPr lang="de-DE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5" name="Image 4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65C8357-D13E-CBF6-0596-8C7E0F1914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60" y="5634713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personne, plein air, tenue, main&#10;&#10;Description générée automatiquement">
            <a:extLst>
              <a:ext uri="{FF2B5EF4-FFF2-40B4-BE49-F238E27FC236}">
                <a16:creationId xmlns:a16="http://schemas.microsoft.com/office/drawing/2014/main" id="{7772709D-6902-EB6B-74F5-7D95A84CE4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"/>
          <a:stretch/>
        </p:blipFill>
        <p:spPr>
          <a:xfrm>
            <a:off x="0" y="-2929636"/>
            <a:ext cx="12192000" cy="8272262"/>
          </a:xfrm>
          <a:prstGeom prst="rect">
            <a:avLst/>
          </a:prstGeom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3" name="Image 2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43FC18CA-8914-9163-5764-FD3892BC494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222" y="2318875"/>
            <a:ext cx="1749556" cy="14935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578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2913134-5769-4032-B519-54819F1CABD8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29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l'icône pour ajouter une image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A451AF11-35A7-4410-BBE9-1FB4A85A5F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854"/>
          <a:stretch/>
        </p:blipFill>
        <p:spPr>
          <a:xfrm>
            <a:off x="5278790" y="3342266"/>
            <a:ext cx="1634420" cy="5000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282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'insérer' dans la barre de menu, puis sur 'photos' pour insérer une image.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TITRE </a:t>
            </a:r>
            <a:r>
              <a:rPr lang="de-DE" err="1"/>
              <a:t>ca</a:t>
            </a:r>
            <a:r>
              <a:rPr lang="de-DE"/>
              <a:t> </a:t>
            </a:r>
            <a:r>
              <a:rPr lang="de-DE" err="1"/>
              <a:t>metro</a:t>
            </a:r>
            <a:r>
              <a:rPr lang="de-DE"/>
              <a:t> extra </a:t>
            </a:r>
            <a:r>
              <a:rPr lang="de-DE" err="1"/>
              <a:t>bold</a:t>
            </a:r>
            <a:r>
              <a:rPr lang="de-DE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err="1"/>
              <a:t>Titre</a:t>
            </a:r>
            <a:r>
              <a:rPr lang="de-DE"/>
              <a:t> 1</a:t>
            </a:r>
          </a:p>
          <a:p>
            <a:pPr lvl="1"/>
            <a:r>
              <a:rPr lang="de-DE" err="1"/>
              <a:t>Titre</a:t>
            </a:r>
            <a:r>
              <a:rPr lang="de-DE"/>
              <a:t> 2</a:t>
            </a:r>
          </a:p>
          <a:p>
            <a:pPr lvl="2"/>
            <a:r>
              <a:rPr lang="de-DE" err="1"/>
              <a:t>Titre</a:t>
            </a:r>
            <a:r>
              <a:rPr lang="de-DE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30.01.2024</a:t>
            </a:fld>
            <a:endParaRPr lang="de-DE"/>
          </a:p>
        </p:txBody>
      </p:sp>
    </p:spTree>
    <p:custDataLst>
      <p:tags r:id="rId14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9" r:id="rId3"/>
    <p:sldLayoutId id="2147483666" r:id="rId4"/>
    <p:sldLayoutId id="2147483674" r:id="rId5"/>
    <p:sldLayoutId id="2147483676" r:id="rId6"/>
    <p:sldLayoutId id="2147483668" r:id="rId7"/>
    <p:sldLayoutId id="2147483669" r:id="rId8"/>
    <p:sldLayoutId id="2147483670" r:id="rId9"/>
    <p:sldLayoutId id="2147483672" r:id="rId10"/>
    <p:sldLayoutId id="2147483680" r:id="rId11"/>
    <p:sldLayoutId id="2147483681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DDC0586-017B-3F8B-A001-96DA18A14B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4800" dirty="0">
                <a:cs typeface="Arial" panose="020B0604020202020204" pitchFamily="34" charset="0"/>
              </a:rPr>
              <a:t>EXTRA FRAIS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1008303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321EDB-7C50-0DD4-907B-1029DA9CC3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FA9506-1038-4271-3296-E2FB835A41D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2C2CAE9B-BC4D-EF00-FE1C-395F0E13F68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7833" y="174515"/>
            <a:ext cx="2185714" cy="3060000"/>
          </a:xfrm>
          <a:prstGeom prst="rect">
            <a:avLst/>
          </a:prstGeom>
        </p:spPr>
      </p:pic>
      <p:pic>
        <p:nvPicPr>
          <p:cNvPr id="3" name="Image 2" descr="Une image contenant texte, homme, signe&#10;&#10;Description générée automatiquement">
            <a:extLst>
              <a:ext uri="{FF2B5EF4-FFF2-40B4-BE49-F238E27FC236}">
                <a16:creationId xmlns:a16="http://schemas.microsoft.com/office/drawing/2014/main" id="{5F702349-BA71-DFB3-E455-2E7111D945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3403" y="174515"/>
            <a:ext cx="2185714" cy="3060000"/>
          </a:xfrm>
          <a:prstGeom prst="rect">
            <a:avLst/>
          </a:prstGeom>
        </p:spPr>
      </p:pic>
      <p:pic>
        <p:nvPicPr>
          <p:cNvPr id="5" name="Image 4" descr="Une image contenant texte, homme, personne&#10;&#10;Description générée automatiquement">
            <a:extLst>
              <a:ext uri="{FF2B5EF4-FFF2-40B4-BE49-F238E27FC236}">
                <a16:creationId xmlns:a16="http://schemas.microsoft.com/office/drawing/2014/main" id="{C31C2269-DA3F-6B2F-6D22-7F2A339B11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8973" y="174515"/>
            <a:ext cx="2185714" cy="3060000"/>
          </a:xfrm>
          <a:prstGeom prst="rect">
            <a:avLst/>
          </a:prstGeom>
        </p:spPr>
      </p:pic>
      <p:pic>
        <p:nvPicPr>
          <p:cNvPr id="6" name="Image 5" descr="Une image contenant texte, personne&#10;&#10;Description générée automatiquement">
            <a:extLst>
              <a:ext uri="{FF2B5EF4-FFF2-40B4-BE49-F238E27FC236}">
                <a16:creationId xmlns:a16="http://schemas.microsoft.com/office/drawing/2014/main" id="{3F37B1AC-A9F5-9891-9594-13688FC5094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2176" y="3603515"/>
            <a:ext cx="2185714" cy="3060000"/>
          </a:xfrm>
          <a:prstGeom prst="rect">
            <a:avLst/>
          </a:prstGeom>
        </p:spPr>
      </p:pic>
      <p:pic>
        <p:nvPicPr>
          <p:cNvPr id="7" name="Image 6" descr="Une image contenant texte, personne, homme, signe&#10;&#10;Description générée automatiquement">
            <a:extLst>
              <a:ext uri="{FF2B5EF4-FFF2-40B4-BE49-F238E27FC236}">
                <a16:creationId xmlns:a16="http://schemas.microsoft.com/office/drawing/2014/main" id="{DFF79187-F82D-AC0B-138B-792B3EDB3EE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2176" y="174515"/>
            <a:ext cx="2185716" cy="3060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3158C21-6998-1F6A-AAC9-99337F72087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877"/>
          <a:stretch/>
        </p:blipFill>
        <p:spPr>
          <a:xfrm>
            <a:off x="4177833" y="3603515"/>
            <a:ext cx="2121802" cy="3060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D1B7C6A-F90A-EC21-6A5B-89C71EC130F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63403" y="3603515"/>
            <a:ext cx="2222564" cy="3060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C5D3082-6E67-9E9B-01AE-5F552C0595A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67673" y="3603515"/>
            <a:ext cx="2185163" cy="3060000"/>
          </a:xfrm>
          <a:prstGeom prst="rect">
            <a:avLst/>
          </a:prstGeom>
        </p:spPr>
      </p:pic>
      <p:sp>
        <p:nvSpPr>
          <p:cNvPr id="12" name="Espace réservé du texte 1">
            <a:extLst>
              <a:ext uri="{FF2B5EF4-FFF2-40B4-BE49-F238E27FC236}">
                <a16:creationId xmlns:a16="http://schemas.microsoft.com/office/drawing/2014/main" id="{1FDB16F9-3458-B8F1-F341-4C2BAAED10AC}"/>
              </a:ext>
            </a:extLst>
          </p:cNvPr>
          <p:cNvSpPr txBox="1">
            <a:spLocks/>
          </p:cNvSpPr>
          <p:nvPr/>
        </p:nvSpPr>
        <p:spPr>
          <a:xfrm>
            <a:off x="163749" y="174515"/>
            <a:ext cx="4610445" cy="523069"/>
          </a:xfrm>
          <a:prstGeom prst="rect">
            <a:avLst/>
          </a:prstGeom>
        </p:spPr>
        <p:txBody>
          <a:bodyPr/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solidFill>
                  <a:schemeClr val="bg1"/>
                </a:solidFill>
                <a:cs typeface="Arial" panose="020B0604020202020204" pitchFamily="34" charset="0"/>
              </a:rPr>
              <a:t>15H30</a:t>
            </a:r>
            <a:endParaRPr lang="fr-F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8839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321EDB-7C50-0DD4-907B-1029DA9CC3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9B76766-1E46-95D1-6FBF-ADBE6D87C69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4B9EAD9-CAC4-E721-3F59-D59AB29830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79078" y="3650990"/>
            <a:ext cx="2238537" cy="313474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0CEB450-D097-B205-7374-2DADED0705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83311" y="340796"/>
            <a:ext cx="2313459" cy="323965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E8CF00B8-A80C-EE5E-0699-EF419DA644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96770" y="342527"/>
            <a:ext cx="2313459" cy="323965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9497C954-8935-83A0-CD4A-7052902BF2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7615" y="3650990"/>
            <a:ext cx="2231704" cy="3125174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3827427-2539-165D-9E10-E0FD95D771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3960" y="1295693"/>
            <a:ext cx="2302412" cy="322419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A13A63F0-473B-A692-D6A5-477A829432C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16372" y="1295694"/>
            <a:ext cx="2302413" cy="3224189"/>
          </a:xfrm>
          <a:prstGeom prst="rect">
            <a:avLst/>
          </a:prstGeom>
        </p:spPr>
      </p:pic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FDC41BF3-CECC-C631-C070-06A574A5CA6A}"/>
              </a:ext>
            </a:extLst>
          </p:cNvPr>
          <p:cNvSpPr txBox="1">
            <a:spLocks/>
          </p:cNvSpPr>
          <p:nvPr/>
        </p:nvSpPr>
        <p:spPr>
          <a:xfrm>
            <a:off x="163749" y="174515"/>
            <a:ext cx="4610445" cy="523069"/>
          </a:xfrm>
          <a:prstGeom prst="rect">
            <a:avLst/>
          </a:prstGeom>
        </p:spPr>
        <p:txBody>
          <a:bodyPr/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solidFill>
                  <a:schemeClr val="bg1"/>
                </a:solidFill>
                <a:cs typeface="Arial" panose="020B0604020202020204" pitchFamily="34" charset="0"/>
              </a:rPr>
              <a:t>15H30</a:t>
            </a:r>
            <a:endParaRPr lang="fr-FR" sz="2400" dirty="0">
              <a:solidFill>
                <a:schemeClr val="bg1"/>
              </a:solidFill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2644EEBC-AFF0-DC7D-F62D-B5D81752F8A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8488" y="3190775"/>
            <a:ext cx="2302411" cy="32241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3678552B-0648-C9C1-A742-96157783B89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" b="142"/>
          <a:stretch/>
        </p:blipFill>
        <p:spPr>
          <a:xfrm>
            <a:off x="3347779" y="2747739"/>
            <a:ext cx="2244925" cy="31347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41380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0826DA4-5DCB-5FD0-DF02-EFB3FE57DC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0571176-CF38-DBA4-0FC7-46E3B0AFD5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48"/>
          <a:stretch/>
        </p:blipFill>
        <p:spPr>
          <a:xfrm>
            <a:off x="2300140" y="1150954"/>
            <a:ext cx="3432191" cy="485775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5F71858-E657-F449-4606-32753C62EE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987" y="1150955"/>
            <a:ext cx="3419805" cy="4813296"/>
          </a:xfrm>
          <a:prstGeom prst="rect">
            <a:avLst/>
          </a:prstGeom>
        </p:spPr>
      </p:pic>
      <p:sp>
        <p:nvSpPr>
          <p:cNvPr id="3" name="Espace réservé du texte 1">
            <a:extLst>
              <a:ext uri="{FF2B5EF4-FFF2-40B4-BE49-F238E27FC236}">
                <a16:creationId xmlns:a16="http://schemas.microsoft.com/office/drawing/2014/main" id="{DB8D19A1-795B-794D-9230-0B927A4730D9}"/>
              </a:ext>
            </a:extLst>
          </p:cNvPr>
          <p:cNvSpPr txBox="1">
            <a:spLocks/>
          </p:cNvSpPr>
          <p:nvPr/>
        </p:nvSpPr>
        <p:spPr>
          <a:xfrm>
            <a:off x="163749" y="174515"/>
            <a:ext cx="4610445" cy="523069"/>
          </a:xfrm>
          <a:prstGeom prst="rect">
            <a:avLst/>
          </a:prstGeom>
        </p:spPr>
        <p:txBody>
          <a:bodyPr/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solidFill>
                  <a:schemeClr val="bg1"/>
                </a:solidFill>
                <a:cs typeface="Arial" panose="020B0604020202020204" pitchFamily="34" charset="0"/>
              </a:rPr>
              <a:t>MAGAZINE HALLES 2021</a:t>
            </a:r>
            <a:endParaRPr lang="fr-F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7480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321EDB-7C50-0DD4-907B-1029DA9CC3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E8CE0D3-5015-767C-86D4-C349E439389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BB333BB-5BB5-FE15-071B-E8B517866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218" y="1140644"/>
            <a:ext cx="3527563" cy="4901938"/>
          </a:xfrm>
          <a:prstGeom prst="rect">
            <a:avLst/>
          </a:prstGeom>
        </p:spPr>
      </p:pic>
      <p:sp>
        <p:nvSpPr>
          <p:cNvPr id="5" name="Espace réservé du texte 1">
            <a:extLst>
              <a:ext uri="{FF2B5EF4-FFF2-40B4-BE49-F238E27FC236}">
                <a16:creationId xmlns:a16="http://schemas.microsoft.com/office/drawing/2014/main" id="{FF4A0CF8-EB69-DF4B-F8FB-A3E72D0ED5E6}"/>
              </a:ext>
            </a:extLst>
          </p:cNvPr>
          <p:cNvSpPr txBox="1">
            <a:spLocks/>
          </p:cNvSpPr>
          <p:nvPr/>
        </p:nvSpPr>
        <p:spPr>
          <a:xfrm>
            <a:off x="192030" y="190950"/>
            <a:ext cx="4610445" cy="523069"/>
          </a:xfrm>
          <a:prstGeom prst="rect">
            <a:avLst/>
          </a:prstGeom>
        </p:spPr>
        <p:txBody>
          <a:bodyPr/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solidFill>
                  <a:schemeClr val="bg1"/>
                </a:solidFill>
                <a:cs typeface="Arial" panose="020B0604020202020204" pitchFamily="34" charset="0"/>
              </a:rPr>
              <a:t>RDG EXTRA FRAIS</a:t>
            </a:r>
            <a:endParaRPr lang="fr-F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1258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321EDB-7C50-0DD4-907B-1029DA9CC3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E8CE0D3-5015-767C-86D4-C349E439389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texte 1">
            <a:extLst>
              <a:ext uri="{FF2B5EF4-FFF2-40B4-BE49-F238E27FC236}">
                <a16:creationId xmlns:a16="http://schemas.microsoft.com/office/drawing/2014/main" id="{FF4A0CF8-EB69-DF4B-F8FB-A3E72D0ED5E6}"/>
              </a:ext>
            </a:extLst>
          </p:cNvPr>
          <p:cNvSpPr txBox="1">
            <a:spLocks/>
          </p:cNvSpPr>
          <p:nvPr/>
        </p:nvSpPr>
        <p:spPr>
          <a:xfrm>
            <a:off x="192030" y="190950"/>
            <a:ext cx="4610445" cy="523069"/>
          </a:xfrm>
          <a:prstGeom prst="rect">
            <a:avLst/>
          </a:prstGeom>
        </p:spPr>
        <p:txBody>
          <a:bodyPr/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solidFill>
                  <a:schemeClr val="bg1"/>
                </a:solidFill>
                <a:cs typeface="Arial" panose="020B0604020202020204" pitchFamily="34" charset="0"/>
              </a:rPr>
              <a:t>SALONS</a:t>
            </a:r>
            <a:endParaRPr lang="fr-FR" sz="2400" dirty="0">
              <a:solidFill>
                <a:schemeClr val="bg1"/>
              </a:solidFill>
            </a:endParaRPr>
          </a:p>
        </p:txBody>
      </p:sp>
      <p:pic>
        <p:nvPicPr>
          <p:cNvPr id="7" name="Image 6" descr="Une image contenant habits, homme, personne, intérieur&#10;&#10;Description générée automatiquement">
            <a:extLst>
              <a:ext uri="{FF2B5EF4-FFF2-40B4-BE49-F238E27FC236}">
                <a16:creationId xmlns:a16="http://schemas.microsoft.com/office/drawing/2014/main" id="{90210411-F382-0872-2F35-95661598F4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032516" y="2284233"/>
            <a:ext cx="3341802" cy="2506352"/>
          </a:xfrm>
          <a:prstGeom prst="rect">
            <a:avLst/>
          </a:prstGeom>
        </p:spPr>
      </p:pic>
      <p:pic>
        <p:nvPicPr>
          <p:cNvPr id="9" name="Image 8" descr="Une image contenant roue, véhicule, transport, pneu&#10;&#10;Description générée automatiquement">
            <a:extLst>
              <a:ext uri="{FF2B5EF4-FFF2-40B4-BE49-F238E27FC236}">
                <a16:creationId xmlns:a16="http://schemas.microsoft.com/office/drawing/2014/main" id="{3C93C8A4-7535-178A-36BC-400AFCDA45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96" y="1866508"/>
            <a:ext cx="4455736" cy="3341802"/>
          </a:xfrm>
          <a:prstGeom prst="rect">
            <a:avLst/>
          </a:prstGeom>
        </p:spPr>
      </p:pic>
      <p:pic>
        <p:nvPicPr>
          <p:cNvPr id="11" name="Image 10" descr="Une image contenant texte, Commerce, habits, Magasin&#10;&#10;Description générée automatiquement">
            <a:extLst>
              <a:ext uri="{FF2B5EF4-FFF2-40B4-BE49-F238E27FC236}">
                <a16:creationId xmlns:a16="http://schemas.microsoft.com/office/drawing/2014/main" id="{9D392F2E-2063-1565-B3A7-3017C16CF0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098" y="1866508"/>
            <a:ext cx="4455736" cy="3341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6020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321EDB-7C50-0DD4-907B-1029DA9CC3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E8CE0D3-5015-767C-86D4-C349E439389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texte 1">
            <a:extLst>
              <a:ext uri="{FF2B5EF4-FFF2-40B4-BE49-F238E27FC236}">
                <a16:creationId xmlns:a16="http://schemas.microsoft.com/office/drawing/2014/main" id="{FF4A0CF8-EB69-DF4B-F8FB-A3E72D0ED5E6}"/>
              </a:ext>
            </a:extLst>
          </p:cNvPr>
          <p:cNvSpPr txBox="1">
            <a:spLocks/>
          </p:cNvSpPr>
          <p:nvPr/>
        </p:nvSpPr>
        <p:spPr>
          <a:xfrm>
            <a:off x="192030" y="190950"/>
            <a:ext cx="4610445" cy="523069"/>
          </a:xfrm>
          <a:prstGeom prst="rect">
            <a:avLst/>
          </a:prstGeom>
        </p:spPr>
        <p:txBody>
          <a:bodyPr/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solidFill>
                  <a:schemeClr val="bg1"/>
                </a:solidFill>
                <a:cs typeface="Arial" panose="020B0604020202020204" pitchFamily="34" charset="0"/>
              </a:rPr>
              <a:t>SALONS</a:t>
            </a:r>
            <a:endParaRPr lang="fr-FR" sz="2400" dirty="0">
              <a:solidFill>
                <a:schemeClr val="bg1"/>
              </a:solidFill>
            </a:endParaRPr>
          </a:p>
        </p:txBody>
      </p:sp>
      <p:pic>
        <p:nvPicPr>
          <p:cNvPr id="7" name="Image 6" descr="Une image contenant texte, Grand magasin, Magasin, Commerce&#10;&#10;Description générée automatiquement">
            <a:extLst>
              <a:ext uri="{FF2B5EF4-FFF2-40B4-BE49-F238E27FC236}">
                <a16:creationId xmlns:a16="http://schemas.microsoft.com/office/drawing/2014/main" id="{0A7B073B-7DB9-CBC3-F3BE-023B5A4E46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84" y="1487077"/>
            <a:ext cx="5178457" cy="3883843"/>
          </a:xfrm>
          <a:prstGeom prst="rect">
            <a:avLst/>
          </a:prstGeom>
        </p:spPr>
      </p:pic>
      <p:pic>
        <p:nvPicPr>
          <p:cNvPr id="9" name="Image 8" descr="Une image contenant texte, meubles, intérieur, mur&#10;&#10;Description générée automatiquement">
            <a:extLst>
              <a:ext uri="{FF2B5EF4-FFF2-40B4-BE49-F238E27FC236}">
                <a16:creationId xmlns:a16="http://schemas.microsoft.com/office/drawing/2014/main" id="{C9D0F359-D5FD-35A5-4F88-31F72F51D6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592" y="1487078"/>
            <a:ext cx="5178457" cy="388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9811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321EDB-7C50-0DD4-907B-1029DA9CC3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E8CE0D3-5015-767C-86D4-C349E439389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texte 1">
            <a:extLst>
              <a:ext uri="{FF2B5EF4-FFF2-40B4-BE49-F238E27FC236}">
                <a16:creationId xmlns:a16="http://schemas.microsoft.com/office/drawing/2014/main" id="{FF4A0CF8-EB69-DF4B-F8FB-A3E72D0ED5E6}"/>
              </a:ext>
            </a:extLst>
          </p:cNvPr>
          <p:cNvSpPr txBox="1">
            <a:spLocks/>
          </p:cNvSpPr>
          <p:nvPr/>
        </p:nvSpPr>
        <p:spPr>
          <a:xfrm>
            <a:off x="192030" y="190950"/>
            <a:ext cx="4610445" cy="523069"/>
          </a:xfrm>
          <a:prstGeom prst="rect">
            <a:avLst/>
          </a:prstGeom>
        </p:spPr>
        <p:txBody>
          <a:bodyPr/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solidFill>
                  <a:schemeClr val="bg1"/>
                </a:solidFill>
                <a:cs typeface="Arial" panose="020B0604020202020204" pitchFamily="34" charset="0"/>
              </a:rPr>
              <a:t>SALONS</a:t>
            </a:r>
            <a:endParaRPr lang="fr-FR" sz="2400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CB6667B-38BB-7018-104E-025625297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4969"/>
            <a:ext cx="12192000" cy="570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77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321EDB-7C50-0DD4-907B-1029DA9CC3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EB9923-A1E6-A234-5DFB-977C9A9F1DE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3F5ABA1-06CF-4316-1366-FE99E58CE5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4123" y="915299"/>
            <a:ext cx="6878963" cy="404881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1F1A523-7C83-C064-CE77-A4593DF36A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7483" y="3042359"/>
            <a:ext cx="5319493" cy="318445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07667B0-6CAC-A54C-B74F-CB578DFA40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754" y="3799866"/>
            <a:ext cx="5600099" cy="2763920"/>
          </a:xfrm>
          <a:prstGeom prst="rect">
            <a:avLst/>
          </a:prstGeom>
        </p:spPr>
      </p:pic>
      <p:sp>
        <p:nvSpPr>
          <p:cNvPr id="12" name="Espace réservé du texte 1">
            <a:extLst>
              <a:ext uri="{FF2B5EF4-FFF2-40B4-BE49-F238E27FC236}">
                <a16:creationId xmlns:a16="http://schemas.microsoft.com/office/drawing/2014/main" id="{3F5BDBB2-B3D7-886C-4009-7459B891BE67}"/>
              </a:ext>
            </a:extLst>
          </p:cNvPr>
          <p:cNvSpPr txBox="1">
            <a:spLocks/>
          </p:cNvSpPr>
          <p:nvPr/>
        </p:nvSpPr>
        <p:spPr>
          <a:xfrm>
            <a:off x="329937" y="196115"/>
            <a:ext cx="4610445" cy="523069"/>
          </a:xfrm>
          <a:prstGeom prst="rect">
            <a:avLst/>
          </a:prstGeom>
        </p:spPr>
        <p:txBody>
          <a:bodyPr/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solidFill>
                  <a:schemeClr val="bg1"/>
                </a:solidFill>
                <a:cs typeface="Arial" panose="020B0604020202020204" pitchFamily="34" charset="0"/>
              </a:rPr>
              <a:t>METRO-LOCAL.fr</a:t>
            </a:r>
            <a:endParaRPr lang="fr-F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7822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321EDB-7C50-0DD4-907B-1029DA9CC3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F391023-2A43-6DE4-9838-C738BF2838BC}"/>
              </a:ext>
            </a:extLst>
          </p:cNvPr>
          <p:cNvSpPr/>
          <p:nvPr/>
        </p:nvSpPr>
        <p:spPr>
          <a:xfrm>
            <a:off x="292230" y="254522"/>
            <a:ext cx="2007910" cy="254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794983-14A3-BAF2-9EDD-B35349FD4C0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texte 1">
            <a:extLst>
              <a:ext uri="{FF2B5EF4-FFF2-40B4-BE49-F238E27FC236}">
                <a16:creationId xmlns:a16="http://schemas.microsoft.com/office/drawing/2014/main" id="{3F5BDBB2-B3D7-886C-4009-7459B891BE67}"/>
              </a:ext>
            </a:extLst>
          </p:cNvPr>
          <p:cNvSpPr txBox="1">
            <a:spLocks/>
          </p:cNvSpPr>
          <p:nvPr/>
        </p:nvSpPr>
        <p:spPr>
          <a:xfrm>
            <a:off x="163749" y="174515"/>
            <a:ext cx="4610445" cy="523069"/>
          </a:xfrm>
          <a:prstGeom prst="rect">
            <a:avLst/>
          </a:prstGeom>
        </p:spPr>
        <p:txBody>
          <a:bodyPr/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solidFill>
                  <a:schemeClr val="bg1"/>
                </a:solidFill>
                <a:cs typeface="Arial" panose="020B0604020202020204" pitchFamily="34" charset="0"/>
              </a:rPr>
              <a:t>NOUVELLE CAMPAGNE 2024</a:t>
            </a:r>
            <a:endParaRPr lang="fr-FR" sz="2400" dirty="0">
              <a:solidFill>
                <a:schemeClr val="bg1"/>
              </a:solidFill>
            </a:endParaRPr>
          </a:p>
        </p:txBody>
      </p:sp>
      <p:pic>
        <p:nvPicPr>
          <p:cNvPr id="8" name="Image 7" descr="Une image contenant texte, légume, personne, Légume-feuille&#10;&#10;Description générée automatiquement">
            <a:extLst>
              <a:ext uri="{FF2B5EF4-FFF2-40B4-BE49-F238E27FC236}">
                <a16:creationId xmlns:a16="http://schemas.microsoft.com/office/drawing/2014/main" id="{F12A8066-4E9F-36C5-46D9-6E2B43A9B2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219" y="1543215"/>
            <a:ext cx="3435104" cy="4854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Image 1" descr="Une image contenant texte, Aliments naturels, produits, légume&#10;&#10;Description générée automatiquement">
            <a:extLst>
              <a:ext uri="{FF2B5EF4-FFF2-40B4-BE49-F238E27FC236}">
                <a16:creationId xmlns:a16="http://schemas.microsoft.com/office/drawing/2014/main" id="{51C5F011-F6C7-BE88-57F1-3D203EE9A9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8448" y="1543215"/>
            <a:ext cx="3435104" cy="4854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age 2" descr="Une image contenant texte, fruit, Aliments naturels, nourriture&#10;&#10;Description générée automatiquement">
            <a:extLst>
              <a:ext uri="{FF2B5EF4-FFF2-40B4-BE49-F238E27FC236}">
                <a16:creationId xmlns:a16="http://schemas.microsoft.com/office/drawing/2014/main" id="{E8237042-88DE-990B-5E25-9542319681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3677" y="1543215"/>
            <a:ext cx="3435104" cy="4854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941810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Un message central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29015E00-8E8A-319B-20BB-AA15C88CADC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1030" y="2165889"/>
            <a:ext cx="3984650" cy="371817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FD4BDED-4687-B034-7AB1-662C1ED26F53}"/>
              </a:ext>
            </a:extLst>
          </p:cNvPr>
          <p:cNvSpPr/>
          <p:nvPr/>
        </p:nvSpPr>
        <p:spPr>
          <a:xfrm>
            <a:off x="6096000" y="732766"/>
            <a:ext cx="3984650" cy="1593526"/>
          </a:xfrm>
          <a:prstGeom prst="rect">
            <a:avLst/>
          </a:prstGeom>
          <a:solidFill>
            <a:srgbClr val="002B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7" name="Image 16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0B5D477D-324D-2169-B541-C5B4C407D2A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760" y="976212"/>
            <a:ext cx="1867130" cy="1593891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DC941FFE-A745-A658-D83B-8A928538C09D}"/>
              </a:ext>
            </a:extLst>
          </p:cNvPr>
          <p:cNvSpPr txBox="1"/>
          <p:nvPr/>
        </p:nvSpPr>
        <p:spPr>
          <a:xfrm>
            <a:off x="414029" y="1317556"/>
            <a:ext cx="5152591" cy="4098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'fait-maison’ 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kern="10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 démarche </a:t>
            </a:r>
            <a: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qui respecte et valorise l'origine des produits, la créativité et le savoir-faire des chefs.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Chez METRO, nous croyons fermement que </a:t>
            </a:r>
            <a: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'fait-maison' commence avec des ingrédients de première qualité</a:t>
            </a:r>
            <a: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C'est pourquoi </a:t>
            </a:r>
            <a: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nous fournissons des produits bruts, frais et locaux, </a:t>
            </a:r>
            <a: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essentiels pour créer des plats créatifs et authentiques.</a:t>
            </a:r>
          </a:p>
        </p:txBody>
      </p:sp>
    </p:spTree>
    <p:extLst>
      <p:ext uri="{BB962C8B-B14F-4D97-AF65-F5344CB8AC3E}">
        <p14:creationId xmlns:p14="http://schemas.microsoft.com/office/powerpoint/2010/main" val="422596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321EDB-7C50-0DD4-907B-1029DA9CC3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1E3A50-E558-94D5-96A5-F7A2A2AE90E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3821B5D-C452-5CA9-281F-CB6F536A4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9820" y="1682339"/>
            <a:ext cx="2706406" cy="382288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8D11BA2-4204-34EC-4D1D-0A9139BF91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749" y="1668096"/>
            <a:ext cx="2734672" cy="383713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F255270-0E2C-6CFD-7B77-A78CA53DC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9558" y="1668095"/>
            <a:ext cx="2756148" cy="383713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9D15345-F0DE-F9FA-BC74-25FB9FCE22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25344" y="1682339"/>
            <a:ext cx="2734672" cy="3822888"/>
          </a:xfrm>
          <a:prstGeom prst="rect">
            <a:avLst/>
          </a:prstGeom>
        </p:spPr>
      </p:pic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CE2110F2-9E38-33FB-F0F8-50D1E4D7A570}"/>
              </a:ext>
            </a:extLst>
          </p:cNvPr>
          <p:cNvSpPr txBox="1">
            <a:spLocks/>
          </p:cNvSpPr>
          <p:nvPr/>
        </p:nvSpPr>
        <p:spPr>
          <a:xfrm>
            <a:off x="163749" y="174515"/>
            <a:ext cx="4610445" cy="523069"/>
          </a:xfrm>
          <a:prstGeom prst="rect">
            <a:avLst/>
          </a:prstGeom>
        </p:spPr>
        <p:txBody>
          <a:bodyPr/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solidFill>
                  <a:schemeClr val="bg1"/>
                </a:solidFill>
                <a:cs typeface="Arial" panose="020B0604020202020204" pitchFamily="34" charset="0"/>
              </a:rPr>
              <a:t>CAMPAGNE PRESSE</a:t>
            </a:r>
            <a:endParaRPr lang="fr-F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0841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B5FD73F-E7EC-C01F-31D5-BBEAC0C76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1029DD7-F53F-FDAC-2951-653B0FA15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20</a:t>
            </a:fld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496B23-5EB8-9883-61B7-B3932A6C6B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 descr="Une image contenant texte, légume, personne, Légume-feuille&#10;&#10;Description générée automatiquement">
            <a:extLst>
              <a:ext uri="{FF2B5EF4-FFF2-40B4-BE49-F238E27FC236}">
                <a16:creationId xmlns:a16="http://schemas.microsoft.com/office/drawing/2014/main" id="{7C4F4C2A-CA31-9CB3-2B6F-A0545B051F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3797" y="0"/>
            <a:ext cx="485300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59699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B5FD73F-E7EC-C01F-31D5-BBEAC0C76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1029DD7-F53F-FDAC-2951-653B0FA15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21</a:t>
            </a:fld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496B23-5EB8-9883-61B7-B3932A6C6B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Aliments naturels, produits, légume&#10;&#10;Description générée automatiquement">
            <a:extLst>
              <a:ext uri="{FF2B5EF4-FFF2-40B4-BE49-F238E27FC236}">
                <a16:creationId xmlns:a16="http://schemas.microsoft.com/office/drawing/2014/main" id="{DE2DDA4E-CBAB-9BF1-5B1F-46D2E183C7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5515" y="0"/>
            <a:ext cx="485300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38904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B5FD73F-E7EC-C01F-31D5-BBEAC0C76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1029DD7-F53F-FDAC-2951-653B0FA15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22</a:t>
            </a:fld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496B23-5EB8-9883-61B7-B3932A6C6B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 descr="Une image contenant texte, fruit, Aliments naturels, nourriture&#10;&#10;Description générée automatiquement">
            <a:extLst>
              <a:ext uri="{FF2B5EF4-FFF2-40B4-BE49-F238E27FC236}">
                <a16:creationId xmlns:a16="http://schemas.microsoft.com/office/drawing/2014/main" id="{BAF666F4-2F8A-5FB7-902C-8D1986D1DE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2467" y="0"/>
            <a:ext cx="485300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051223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2929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plein air, véhicule, transport&#10;&#10;Description générée automatiquement">
            <a:extLst>
              <a:ext uri="{FF2B5EF4-FFF2-40B4-BE49-F238E27FC236}">
                <a16:creationId xmlns:a16="http://schemas.microsoft.com/office/drawing/2014/main" id="{C666FA43-42D3-51EA-E118-5B66C85780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83987" y="-1"/>
            <a:ext cx="885613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64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321EDB-7C50-0DD4-907B-1029DA9CC3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483841-E38A-B8FB-A673-BFAFB4BCE4D6}"/>
              </a:ext>
            </a:extLst>
          </p:cNvPr>
          <p:cNvSpPr/>
          <p:nvPr/>
        </p:nvSpPr>
        <p:spPr>
          <a:xfrm>
            <a:off x="0" y="-7571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 descr="Une image contenant plein air, arbre, ciel, véhicule&#10;&#10;Description générée automatiquement">
            <a:extLst>
              <a:ext uri="{FF2B5EF4-FFF2-40B4-BE49-F238E27FC236}">
                <a16:creationId xmlns:a16="http://schemas.microsoft.com/office/drawing/2014/main" id="{08B7C22A-BBF6-301E-6A96-48497550BF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611" y="805109"/>
            <a:ext cx="6658786" cy="5878376"/>
          </a:xfrm>
          <a:prstGeom prst="rect">
            <a:avLst/>
          </a:prstGeom>
        </p:spPr>
      </p:pic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82A5215-42B4-DD97-8240-F0F5C84F6CBC}"/>
              </a:ext>
            </a:extLst>
          </p:cNvPr>
          <p:cNvSpPr txBox="1">
            <a:spLocks/>
          </p:cNvSpPr>
          <p:nvPr/>
        </p:nvSpPr>
        <p:spPr>
          <a:xfrm>
            <a:off x="163749" y="174515"/>
            <a:ext cx="4610445" cy="523069"/>
          </a:xfrm>
          <a:prstGeom prst="rect">
            <a:avLst/>
          </a:prstGeom>
        </p:spPr>
        <p:txBody>
          <a:bodyPr/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solidFill>
                  <a:schemeClr val="bg1"/>
                </a:solidFill>
                <a:cs typeface="Arial" panose="020B0604020202020204" pitchFamily="34" charset="0"/>
              </a:rPr>
              <a:t>CAMION LIVRAISON</a:t>
            </a:r>
            <a:endParaRPr lang="fr-F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386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321EDB-7C50-0DD4-907B-1029DA9CC3BA}"/>
              </a:ext>
            </a:extLst>
          </p:cNvPr>
          <p:cNvSpPr/>
          <p:nvPr/>
        </p:nvSpPr>
        <p:spPr>
          <a:xfrm>
            <a:off x="1510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9ADB331-5D16-C3DA-6D20-939F6FF4C22F}"/>
              </a:ext>
            </a:extLst>
          </p:cNvPr>
          <p:cNvSpPr/>
          <p:nvPr/>
        </p:nvSpPr>
        <p:spPr>
          <a:xfrm>
            <a:off x="15105" y="-1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capture d’écran, Police, conception&#10;&#10;Description générée automatiquement">
            <a:extLst>
              <a:ext uri="{FF2B5EF4-FFF2-40B4-BE49-F238E27FC236}">
                <a16:creationId xmlns:a16="http://schemas.microsoft.com/office/drawing/2014/main" id="{1BEE5806-C326-D28D-F6DD-2411203FD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788" y="988543"/>
            <a:ext cx="2507317" cy="4880913"/>
          </a:xfrm>
          <a:prstGeom prst="rect">
            <a:avLst/>
          </a:prstGeom>
        </p:spPr>
      </p:pic>
      <p:pic>
        <p:nvPicPr>
          <p:cNvPr id="9" name="Image 8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A4506E42-E4C0-6DB5-043B-C78837D74A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11" y="3145851"/>
            <a:ext cx="2851262" cy="2860766"/>
          </a:xfrm>
          <a:prstGeom prst="rect">
            <a:avLst/>
          </a:prstGeom>
        </p:spPr>
      </p:pic>
      <p:pic>
        <p:nvPicPr>
          <p:cNvPr id="13" name="Image 12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0D2D349D-8B8E-117C-604E-B9CC55FE69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520" y="1419617"/>
            <a:ext cx="2860766" cy="28607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0BCAAF1D-3911-AD2C-8707-D0F1A702DC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1587" y="332983"/>
            <a:ext cx="3600450" cy="510540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62D17AE-2821-B326-0876-2D2C9E9488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4554" y="1615560"/>
            <a:ext cx="3609975" cy="5086350"/>
          </a:xfrm>
          <a:prstGeom prst="rect">
            <a:avLst/>
          </a:prstGeom>
        </p:spPr>
      </p:pic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FB71B354-B18C-CC0B-1ABF-28F043732C54}"/>
              </a:ext>
            </a:extLst>
          </p:cNvPr>
          <p:cNvSpPr txBox="1">
            <a:spLocks/>
          </p:cNvSpPr>
          <p:nvPr/>
        </p:nvSpPr>
        <p:spPr>
          <a:xfrm>
            <a:off x="163749" y="174515"/>
            <a:ext cx="4610445" cy="523069"/>
          </a:xfrm>
          <a:prstGeom prst="rect">
            <a:avLst/>
          </a:prstGeom>
        </p:spPr>
        <p:txBody>
          <a:bodyPr/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solidFill>
                  <a:schemeClr val="bg1"/>
                </a:solidFill>
                <a:cs typeface="Arial" panose="020B0604020202020204" pitchFamily="34" charset="0"/>
              </a:rPr>
              <a:t>MEILLEUR COURS</a:t>
            </a:r>
            <a:endParaRPr lang="fr-F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00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321EDB-7C50-0DD4-907B-1029DA9CC3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3B64145-6464-FC5B-6EF6-02DF038B25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 descr="Une image contenant texte, fruit, fraise, nourriture&#10;&#10;Description générée automatiquement">
            <a:extLst>
              <a:ext uri="{FF2B5EF4-FFF2-40B4-BE49-F238E27FC236}">
                <a16:creationId xmlns:a16="http://schemas.microsoft.com/office/drawing/2014/main" id="{26FEFC89-7ACE-C42B-7631-874A4C3435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286" y="0"/>
            <a:ext cx="4181707" cy="6858000"/>
          </a:xfrm>
          <a:prstGeom prst="rect">
            <a:avLst/>
          </a:prstGeom>
        </p:spPr>
      </p:pic>
      <p:pic>
        <p:nvPicPr>
          <p:cNvPr id="14" name="Image 13" descr="Une image contenant texte, nourriture, fruit&#10;&#10;Description générée automatiquement">
            <a:extLst>
              <a:ext uri="{FF2B5EF4-FFF2-40B4-BE49-F238E27FC236}">
                <a16:creationId xmlns:a16="http://schemas.microsoft.com/office/drawing/2014/main" id="{D0217376-18DA-E1C1-B31B-1B44850E71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90" y="0"/>
            <a:ext cx="41817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923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321EDB-7C50-0DD4-907B-1029DA9CC3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490098A-F9CC-4EF3-7802-083B2D50235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capture d’écran, lettre, menu&#10;&#10;Description générée automatiquement">
            <a:extLst>
              <a:ext uri="{FF2B5EF4-FFF2-40B4-BE49-F238E27FC236}">
                <a16:creationId xmlns:a16="http://schemas.microsoft.com/office/drawing/2014/main" id="{D35A6988-4867-7ECE-9EF8-B55FEF9EC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5134" y="79917"/>
            <a:ext cx="1546921" cy="669816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DF6BD3D-B56B-1275-052C-4EE1B0E66C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4604" y="872099"/>
            <a:ext cx="4058478" cy="3503334"/>
          </a:xfrm>
          <a:prstGeom prst="rect">
            <a:avLst/>
          </a:prstGeom>
        </p:spPr>
      </p:pic>
      <p:pic>
        <p:nvPicPr>
          <p:cNvPr id="7" name="Image 6" descr="Une image contenant texte, Caractère coloré, capture d’écran&#10;&#10;Description générée automatiquement">
            <a:extLst>
              <a:ext uri="{FF2B5EF4-FFF2-40B4-BE49-F238E27FC236}">
                <a16:creationId xmlns:a16="http://schemas.microsoft.com/office/drawing/2014/main" id="{1373D74D-3156-E610-1078-119B5F6748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714" y="0"/>
            <a:ext cx="1097103" cy="7240887"/>
          </a:xfrm>
          <a:prstGeom prst="rect">
            <a:avLst/>
          </a:prstGeom>
        </p:spPr>
      </p:pic>
      <p:pic>
        <p:nvPicPr>
          <p:cNvPr id="9" name="Image 8" descr="Une image contenant texte, capture d’écran&#10;&#10;Description générée automatiquement">
            <a:extLst>
              <a:ext uri="{FF2B5EF4-FFF2-40B4-BE49-F238E27FC236}">
                <a16:creationId xmlns:a16="http://schemas.microsoft.com/office/drawing/2014/main" id="{BB0C1AB6-9DAE-B891-6470-A413C736BB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0345" y="584461"/>
            <a:ext cx="1363419" cy="6858000"/>
          </a:xfrm>
          <a:prstGeom prst="rect">
            <a:avLst/>
          </a:prstGeom>
        </p:spPr>
      </p:pic>
      <p:pic>
        <p:nvPicPr>
          <p:cNvPr id="10" name="Image 9" descr="Une image contenant texte, capture d’écran&#10;&#10;Description générée automatiquement">
            <a:extLst>
              <a:ext uri="{FF2B5EF4-FFF2-40B4-BE49-F238E27FC236}">
                <a16:creationId xmlns:a16="http://schemas.microsoft.com/office/drawing/2014/main" id="{6540ED48-0D76-BD76-24F6-5358232D6EC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270"/>
          <a:stretch/>
        </p:blipFill>
        <p:spPr>
          <a:xfrm>
            <a:off x="5626860" y="2670199"/>
            <a:ext cx="2850104" cy="4548775"/>
          </a:xfrm>
          <a:prstGeom prst="rect">
            <a:avLst/>
          </a:prstGeom>
        </p:spPr>
      </p:pic>
      <p:pic>
        <p:nvPicPr>
          <p:cNvPr id="11" name="Image 10" descr="Une image contenant texte, Caractère coloré, capture d’écran&#10;&#10;Description générée automatiquement">
            <a:extLst>
              <a:ext uri="{FF2B5EF4-FFF2-40B4-BE49-F238E27FC236}">
                <a16:creationId xmlns:a16="http://schemas.microsoft.com/office/drawing/2014/main" id="{1BA590D9-D1FD-379D-F54E-EE432C86E45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27"/>
          <a:stretch/>
        </p:blipFill>
        <p:spPr>
          <a:xfrm>
            <a:off x="83146" y="3282531"/>
            <a:ext cx="3685867" cy="4080235"/>
          </a:xfrm>
          <a:prstGeom prst="rect">
            <a:avLst/>
          </a:prstGeom>
        </p:spPr>
      </p:pic>
      <p:sp>
        <p:nvSpPr>
          <p:cNvPr id="12" name="Espace réservé du texte 1">
            <a:extLst>
              <a:ext uri="{FF2B5EF4-FFF2-40B4-BE49-F238E27FC236}">
                <a16:creationId xmlns:a16="http://schemas.microsoft.com/office/drawing/2014/main" id="{C2A13C75-4288-97BD-F764-8FC48339122A}"/>
              </a:ext>
            </a:extLst>
          </p:cNvPr>
          <p:cNvSpPr txBox="1">
            <a:spLocks/>
          </p:cNvSpPr>
          <p:nvPr/>
        </p:nvSpPr>
        <p:spPr>
          <a:xfrm>
            <a:off x="163749" y="174515"/>
            <a:ext cx="4610445" cy="523069"/>
          </a:xfrm>
          <a:prstGeom prst="rect">
            <a:avLst/>
          </a:prstGeom>
        </p:spPr>
        <p:txBody>
          <a:bodyPr/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solidFill>
                  <a:schemeClr val="bg1"/>
                </a:solidFill>
                <a:cs typeface="Arial" panose="020B0604020202020204" pitchFamily="34" charset="0"/>
              </a:rPr>
              <a:t>CRM </a:t>
            </a:r>
            <a:endParaRPr lang="fr-F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34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321EDB-7C50-0DD4-907B-1029DA9CC3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206D507-FB61-F7F2-C8FB-F19EB33F77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65B3AE0-077D-4BCC-61D0-AD1EA6068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92" y="2063292"/>
            <a:ext cx="2606042" cy="3429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657E355-2435-1966-64FD-FC7D821826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5226" y="2063292"/>
            <a:ext cx="2605943" cy="3429000"/>
          </a:xfrm>
          <a:prstGeom prst="rect">
            <a:avLst/>
          </a:prstGeom>
        </p:spPr>
      </p:pic>
      <p:pic>
        <p:nvPicPr>
          <p:cNvPr id="9" name="Image 8" descr="Une image contenant texte, capture d’écran, nourriture&#10;&#10;Description générée automatiquement">
            <a:extLst>
              <a:ext uri="{FF2B5EF4-FFF2-40B4-BE49-F238E27FC236}">
                <a16:creationId xmlns:a16="http://schemas.microsoft.com/office/drawing/2014/main" id="{DDDEE5E0-4308-0EFC-54FA-4F60D56B04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833" y="2063292"/>
            <a:ext cx="2605943" cy="3429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19A65D9-F9C5-DC18-E4CD-4C7FDDDCC5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1795" y="2046118"/>
            <a:ext cx="2605613" cy="3429000"/>
          </a:xfrm>
          <a:prstGeom prst="rect">
            <a:avLst/>
          </a:prstGeom>
        </p:spPr>
      </p:pic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7C3C25E-8924-B870-7131-8F408FBE1B3F}"/>
              </a:ext>
            </a:extLst>
          </p:cNvPr>
          <p:cNvSpPr txBox="1">
            <a:spLocks/>
          </p:cNvSpPr>
          <p:nvPr/>
        </p:nvSpPr>
        <p:spPr>
          <a:xfrm>
            <a:off x="163749" y="174515"/>
            <a:ext cx="4610445" cy="523069"/>
          </a:xfrm>
          <a:prstGeom prst="rect">
            <a:avLst/>
          </a:prstGeom>
        </p:spPr>
        <p:txBody>
          <a:bodyPr/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solidFill>
                  <a:schemeClr val="bg1"/>
                </a:solidFill>
                <a:cs typeface="Arial" panose="020B0604020202020204" pitchFamily="34" charset="0"/>
              </a:rPr>
              <a:t>PLV ORIGINE FRANCE</a:t>
            </a:r>
            <a:endParaRPr lang="fr-F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382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321EDB-7C50-0DD4-907B-1029DA9CC3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F8BD42-3CBB-BDDE-6743-362D3F7150B2}"/>
              </a:ext>
            </a:extLst>
          </p:cNvPr>
          <p:cNvSpPr/>
          <p:nvPr/>
        </p:nvSpPr>
        <p:spPr>
          <a:xfrm>
            <a:off x="0" y="-3306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EFDDACD-CAA0-62B0-FA25-AF23ED4240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5641" y="1460280"/>
            <a:ext cx="2804644" cy="393743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1CDBB30-B3A0-3C98-6242-3804FC894B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4464" y="1456975"/>
            <a:ext cx="2839347" cy="393743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C2D29AB-C6B8-B4F5-7940-24644C6D58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778" y="1460280"/>
            <a:ext cx="2804644" cy="3965367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22067518-C908-D816-B209-23F2B3BDE0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5504" y="1460280"/>
            <a:ext cx="2839347" cy="3985602"/>
          </a:xfrm>
          <a:prstGeom prst="rect">
            <a:avLst/>
          </a:prstGeom>
        </p:spPr>
      </p:pic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C0EEA375-4D6E-CFAC-7860-DE386108FB98}"/>
              </a:ext>
            </a:extLst>
          </p:cNvPr>
          <p:cNvSpPr txBox="1">
            <a:spLocks/>
          </p:cNvSpPr>
          <p:nvPr/>
        </p:nvSpPr>
        <p:spPr>
          <a:xfrm>
            <a:off x="163749" y="174515"/>
            <a:ext cx="4610445" cy="523069"/>
          </a:xfrm>
          <a:prstGeom prst="rect">
            <a:avLst/>
          </a:prstGeom>
        </p:spPr>
        <p:txBody>
          <a:bodyPr/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solidFill>
                  <a:schemeClr val="bg1"/>
                </a:solidFill>
                <a:cs typeface="Arial" panose="020B0604020202020204" pitchFamily="34" charset="0"/>
              </a:rPr>
              <a:t>GUIDES </a:t>
            </a:r>
            <a:endParaRPr lang="fr-F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121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321EDB-7C50-0DD4-907B-1029DA9CC3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D5FDA98-3B6F-7951-5835-5CCF090EB96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C20A34F-5509-38B0-4740-43A1CACE279E}"/>
              </a:ext>
            </a:extLst>
          </p:cNvPr>
          <p:cNvSpPr txBox="1">
            <a:spLocks/>
          </p:cNvSpPr>
          <p:nvPr/>
        </p:nvSpPr>
        <p:spPr>
          <a:xfrm>
            <a:off x="163749" y="174515"/>
            <a:ext cx="4610445" cy="523069"/>
          </a:xfrm>
          <a:prstGeom prst="rect">
            <a:avLst/>
          </a:prstGeom>
        </p:spPr>
        <p:txBody>
          <a:bodyPr/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solidFill>
                  <a:schemeClr val="bg1"/>
                </a:solidFill>
                <a:cs typeface="Arial" panose="020B0604020202020204" pitchFamily="34" charset="0"/>
              </a:rPr>
              <a:t>CAMPAGNE MDD</a:t>
            </a:r>
            <a:endParaRPr lang="fr-FR" sz="2400" dirty="0">
              <a:solidFill>
                <a:schemeClr val="bg1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ED836CE-6475-57EE-2A47-B7799FAE5B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832" y="980388"/>
            <a:ext cx="3971809" cy="5614387"/>
          </a:xfrm>
          <a:prstGeom prst="rect">
            <a:avLst/>
          </a:prstGeom>
        </p:spPr>
      </p:pic>
      <p:pic>
        <p:nvPicPr>
          <p:cNvPr id="9" name="Image 8" descr="Une image contenant texte, légume, Légume-feuille, livre&#10;&#10;Description générée automatiquement">
            <a:extLst>
              <a:ext uri="{FF2B5EF4-FFF2-40B4-BE49-F238E27FC236}">
                <a16:creationId xmlns:a16="http://schemas.microsoft.com/office/drawing/2014/main" id="{069FC34B-724C-4971-E12E-24F20711F1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699" y="980388"/>
            <a:ext cx="3971809" cy="5613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0999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028542AAB927419C7E634EE6107839" ma:contentTypeVersion="14" ma:contentTypeDescription="Create a new document." ma:contentTypeScope="" ma:versionID="4825f3aa1a10dcfbe687f55beb23802f">
  <xsd:schema xmlns:xsd="http://www.w3.org/2001/XMLSchema" xmlns:xs="http://www.w3.org/2001/XMLSchema" xmlns:p="http://schemas.microsoft.com/office/2006/metadata/properties" xmlns:ns3="037eb62e-2213-4ef9-8b1f-b7108b9efee9" xmlns:ns4="5a62fb69-e930-4dda-a0bf-62704fd75c8c" targetNamespace="http://schemas.microsoft.com/office/2006/metadata/properties" ma:root="true" ma:fieldsID="4f59ba30d199c5363e7b76279339f161" ns3:_="" ns4:_="">
    <xsd:import namespace="037eb62e-2213-4ef9-8b1f-b7108b9efee9"/>
    <xsd:import namespace="5a62fb69-e930-4dda-a0bf-62704fd75c8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7eb62e-2213-4ef9-8b1f-b7108b9efe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62fb69-e930-4dda-a0bf-62704fd75c8c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AB53E67-630A-4E36-BD43-1A5B92DE9D0C}">
  <ds:schemaRefs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037eb62e-2213-4ef9-8b1f-b7108b9efe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5a62fb69-e930-4dda-a0bf-62704fd75c8c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60875A9-930D-4DEF-ACBC-28CC0C4CE566}">
  <ds:schemaRefs>
    <ds:schemaRef ds:uri="037eb62e-2213-4ef9-8b1f-b7108b9efee9"/>
    <ds:schemaRef ds:uri="5a62fb69-e930-4dda-a0bf-62704fd75c8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FCEA7EE3-DF95-4B58-B4A7-85C94DEF4B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8276</TotalTime>
  <Words>102</Words>
  <Application>Microsoft Office PowerPoint</Application>
  <PresentationFormat>Grand écran</PresentationFormat>
  <Paragraphs>26</Paragraphs>
  <Slides>23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8" baseType="lpstr">
      <vt:lpstr>Arial</vt:lpstr>
      <vt:lpstr>CA Metro</vt:lpstr>
      <vt:lpstr>Avenir Next LT Pro</vt:lpstr>
      <vt:lpstr>Avenir LT Std 45 Book</vt:lpstr>
      <vt:lpstr>METRO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Aude Alario</cp:lastModifiedBy>
  <cp:revision>99</cp:revision>
  <dcterms:created xsi:type="dcterms:W3CDTF">2020-11-12T08:20:59Z</dcterms:created>
  <dcterms:modified xsi:type="dcterms:W3CDTF">2024-01-30T11:32:36Z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0x01010038028542AAB927419C7E634EE6107839</vt:lpwstr>
  </property>
</Properties>
</file>