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8"/>
  </p:notesMasterIdLst>
  <p:sldIdLst>
    <p:sldId id="2076" r:id="rId2"/>
    <p:sldId id="2095" r:id="rId3"/>
    <p:sldId id="2100" r:id="rId4"/>
    <p:sldId id="2016" r:id="rId5"/>
    <p:sldId id="2082" r:id="rId6"/>
    <p:sldId id="2101" r:id="rId7"/>
    <p:sldId id="2077" r:id="rId8"/>
    <p:sldId id="2112" r:id="rId9"/>
    <p:sldId id="2113" r:id="rId10"/>
    <p:sldId id="2109" r:id="rId11"/>
    <p:sldId id="2116" r:id="rId12"/>
    <p:sldId id="2120" r:id="rId13"/>
    <p:sldId id="2119" r:id="rId14"/>
    <p:sldId id="2106" r:id="rId15"/>
    <p:sldId id="2107" r:id="rId16"/>
    <p:sldId id="2110" r:id="rId17"/>
    <p:sldId id="2111" r:id="rId18"/>
    <p:sldId id="2122" r:id="rId19"/>
    <p:sldId id="2121" r:id="rId20"/>
    <p:sldId id="2105" r:id="rId21"/>
    <p:sldId id="2104" r:id="rId22"/>
    <p:sldId id="2108" r:id="rId23"/>
    <p:sldId id="2117" r:id="rId24"/>
    <p:sldId id="2118" r:id="rId25"/>
    <p:sldId id="2123" r:id="rId26"/>
    <p:sldId id="2124" r:id="rId27"/>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500"/>
    <a:srgbClr val="CCFFFF"/>
    <a:srgbClr val="CCFFCC"/>
    <a:srgbClr val="023E7C"/>
    <a:srgbClr val="407B8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1B964C2-A07B-4735-B1D7-CAEB354ECB7D}" v="19" dt="2023-02-01T16:41:48.566"/>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651" autoAdjust="0"/>
    <p:restoredTop sz="95226" autoAdjust="0"/>
  </p:normalViewPr>
  <p:slideViewPr>
    <p:cSldViewPr snapToGrid="0">
      <p:cViewPr varScale="1">
        <p:scale>
          <a:sx n="78" d="100"/>
          <a:sy n="78" d="100"/>
        </p:scale>
        <p:origin x="1032" y="72"/>
      </p:cViewPr>
      <p:guideLst/>
    </p:cSldViewPr>
  </p:slideViewPr>
  <p:notesTextViewPr>
    <p:cViewPr>
      <p:scale>
        <a:sx n="1" d="1"/>
        <a:sy n="1" d="1"/>
      </p:scale>
      <p:origin x="0" y="0"/>
    </p:cViewPr>
  </p:notesTextViewPr>
  <p:sorterViewPr>
    <p:cViewPr varScale="1">
      <p:scale>
        <a:sx n="1" d="1"/>
        <a:sy n="1" d="1"/>
      </p:scale>
      <p:origin x="0" y="-1807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ude Alario" userId="89ebcabbf4aa8d85" providerId="LiveId" clId="{B1B964C2-A07B-4735-B1D7-CAEB354ECB7D}"/>
    <pc:docChg chg="undo custSel addSld delSld modSld">
      <pc:chgData name="Aude Alario" userId="89ebcabbf4aa8d85" providerId="LiveId" clId="{B1B964C2-A07B-4735-B1D7-CAEB354ECB7D}" dt="2023-02-01T16:42:37.227" v="231" actId="22"/>
      <pc:docMkLst>
        <pc:docMk/>
      </pc:docMkLst>
      <pc:sldChg chg="del">
        <pc:chgData name="Aude Alario" userId="89ebcabbf4aa8d85" providerId="LiveId" clId="{B1B964C2-A07B-4735-B1D7-CAEB354ECB7D}" dt="2023-01-31T10:22:29.962" v="39" actId="47"/>
        <pc:sldMkLst>
          <pc:docMk/>
          <pc:sldMk cId="2058678847" sldId="1994"/>
        </pc:sldMkLst>
      </pc:sldChg>
      <pc:sldChg chg="del">
        <pc:chgData name="Aude Alario" userId="89ebcabbf4aa8d85" providerId="LiveId" clId="{B1B964C2-A07B-4735-B1D7-CAEB354ECB7D}" dt="2023-01-31T10:22:33.560" v="50" actId="47"/>
        <pc:sldMkLst>
          <pc:docMk/>
          <pc:sldMk cId="2820573416" sldId="1995"/>
        </pc:sldMkLst>
      </pc:sldChg>
      <pc:sldChg chg="del">
        <pc:chgData name="Aude Alario" userId="89ebcabbf4aa8d85" providerId="LiveId" clId="{B1B964C2-A07B-4735-B1D7-CAEB354ECB7D}" dt="2023-01-31T10:22:30.320" v="41" actId="47"/>
        <pc:sldMkLst>
          <pc:docMk/>
          <pc:sldMk cId="2167032689" sldId="1997"/>
        </pc:sldMkLst>
      </pc:sldChg>
      <pc:sldChg chg="del">
        <pc:chgData name="Aude Alario" userId="89ebcabbf4aa8d85" providerId="LiveId" clId="{B1B964C2-A07B-4735-B1D7-CAEB354ECB7D}" dt="2023-01-31T10:22:32.596" v="48" actId="47"/>
        <pc:sldMkLst>
          <pc:docMk/>
          <pc:sldMk cId="997622549" sldId="1998"/>
        </pc:sldMkLst>
      </pc:sldChg>
      <pc:sldChg chg="del">
        <pc:chgData name="Aude Alario" userId="89ebcabbf4aa8d85" providerId="LiveId" clId="{B1B964C2-A07B-4735-B1D7-CAEB354ECB7D}" dt="2023-01-31T10:22:33.524" v="49" actId="47"/>
        <pc:sldMkLst>
          <pc:docMk/>
          <pc:sldMk cId="2300472346" sldId="1999"/>
        </pc:sldMkLst>
      </pc:sldChg>
      <pc:sldChg chg="add del">
        <pc:chgData name="Aude Alario" userId="89ebcabbf4aa8d85" providerId="LiveId" clId="{B1B964C2-A07B-4735-B1D7-CAEB354ECB7D}" dt="2023-01-31T10:22:42.543" v="67" actId="47"/>
        <pc:sldMkLst>
          <pc:docMk/>
          <pc:sldMk cId="1438617308" sldId="2015"/>
        </pc:sldMkLst>
      </pc:sldChg>
      <pc:sldChg chg="addSp delSp modSp mod">
        <pc:chgData name="Aude Alario" userId="89ebcabbf4aa8d85" providerId="LiveId" clId="{B1B964C2-A07B-4735-B1D7-CAEB354ECB7D}" dt="2023-02-01T14:24:32.529" v="197" actId="27614"/>
        <pc:sldMkLst>
          <pc:docMk/>
          <pc:sldMk cId="2469864759" sldId="2016"/>
        </pc:sldMkLst>
        <pc:spChg chg="add mod">
          <ac:chgData name="Aude Alario" userId="89ebcabbf4aa8d85" providerId="LiveId" clId="{B1B964C2-A07B-4735-B1D7-CAEB354ECB7D}" dt="2023-01-31T10:27:56.523" v="94" actId="207"/>
          <ac:spMkLst>
            <pc:docMk/>
            <pc:sldMk cId="2469864759" sldId="2016"/>
            <ac:spMk id="10" creationId="{D87D9DB0-B329-27E8-38DF-DDF65341DD6D}"/>
          </ac:spMkLst>
        </pc:spChg>
        <pc:picChg chg="del">
          <ac:chgData name="Aude Alario" userId="89ebcabbf4aa8d85" providerId="LiveId" clId="{B1B964C2-A07B-4735-B1D7-CAEB354ECB7D}" dt="2023-01-31T10:22:46.642" v="68" actId="478"/>
          <ac:picMkLst>
            <pc:docMk/>
            <pc:sldMk cId="2469864759" sldId="2016"/>
            <ac:picMk id="3" creationId="{A17F568A-CB26-3DF4-6CDA-6BCB33DD1479}"/>
          </ac:picMkLst>
        </pc:picChg>
        <pc:picChg chg="add del mod modCrop">
          <ac:chgData name="Aude Alario" userId="89ebcabbf4aa8d85" providerId="LiveId" clId="{B1B964C2-A07B-4735-B1D7-CAEB354ECB7D}" dt="2023-02-01T14:01:52.767" v="192" actId="478"/>
          <ac:picMkLst>
            <pc:docMk/>
            <pc:sldMk cId="2469864759" sldId="2016"/>
            <ac:picMk id="4" creationId="{E71FA386-0E78-97C4-5C60-5E7BD51C274D}"/>
          </ac:picMkLst>
        </pc:picChg>
        <pc:picChg chg="add del">
          <ac:chgData name="Aude Alario" userId="89ebcabbf4aa8d85" providerId="LiveId" clId="{B1B964C2-A07B-4735-B1D7-CAEB354ECB7D}" dt="2023-01-31T10:24:01.580" v="82" actId="22"/>
          <ac:picMkLst>
            <pc:docMk/>
            <pc:sldMk cId="2469864759" sldId="2016"/>
            <ac:picMk id="7" creationId="{250AF6BE-804E-A9C5-32D3-E32FDDE4E11D}"/>
          </ac:picMkLst>
        </pc:picChg>
        <pc:picChg chg="add del">
          <ac:chgData name="Aude Alario" userId="89ebcabbf4aa8d85" providerId="LiveId" clId="{B1B964C2-A07B-4735-B1D7-CAEB354ECB7D}" dt="2023-01-31T10:24:03.401" v="84" actId="22"/>
          <ac:picMkLst>
            <pc:docMk/>
            <pc:sldMk cId="2469864759" sldId="2016"/>
            <ac:picMk id="9" creationId="{F95D7546-D3B8-AAF7-93C7-F1A767FD08DF}"/>
          </ac:picMkLst>
        </pc:picChg>
        <pc:picChg chg="add del mod">
          <ac:chgData name="Aude Alario" userId="89ebcabbf4aa8d85" providerId="LiveId" clId="{B1B964C2-A07B-4735-B1D7-CAEB354ECB7D}" dt="2023-02-01T14:24:23.745" v="195" actId="478"/>
          <ac:picMkLst>
            <pc:docMk/>
            <pc:sldMk cId="2469864759" sldId="2016"/>
            <ac:picMk id="12" creationId="{4A0CC16C-5985-AB63-5A20-ED5D211EA516}"/>
          </ac:picMkLst>
        </pc:picChg>
        <pc:picChg chg="add del mod">
          <ac:chgData name="Aude Alario" userId="89ebcabbf4aa8d85" providerId="LiveId" clId="{B1B964C2-A07B-4735-B1D7-CAEB354ECB7D}" dt="2023-02-01T14:24:22.527" v="194" actId="478"/>
          <ac:picMkLst>
            <pc:docMk/>
            <pc:sldMk cId="2469864759" sldId="2016"/>
            <ac:picMk id="14" creationId="{67BDF801-2D26-5657-B290-A76B6D9F193E}"/>
          </ac:picMkLst>
        </pc:picChg>
        <pc:picChg chg="add mod">
          <ac:chgData name="Aude Alario" userId="89ebcabbf4aa8d85" providerId="LiveId" clId="{B1B964C2-A07B-4735-B1D7-CAEB354ECB7D}" dt="2023-02-01T14:24:32.529" v="197" actId="27614"/>
          <ac:picMkLst>
            <pc:docMk/>
            <pc:sldMk cId="2469864759" sldId="2016"/>
            <ac:picMk id="16" creationId="{CF031B87-BDCF-5C7D-C887-6782F2138371}"/>
          </ac:picMkLst>
        </pc:picChg>
      </pc:sldChg>
      <pc:sldChg chg="del">
        <pc:chgData name="Aude Alario" userId="89ebcabbf4aa8d85" providerId="LiveId" clId="{B1B964C2-A07B-4735-B1D7-CAEB354ECB7D}" dt="2023-01-31T10:22:48.479" v="69" actId="47"/>
        <pc:sldMkLst>
          <pc:docMk/>
          <pc:sldMk cId="412679970" sldId="2017"/>
        </pc:sldMkLst>
      </pc:sldChg>
      <pc:sldChg chg="addSp modSp add del mod">
        <pc:chgData name="Aude Alario" userId="89ebcabbf4aa8d85" providerId="LiveId" clId="{B1B964C2-A07B-4735-B1D7-CAEB354ECB7D}" dt="2023-01-31T10:28:14.179" v="118" actId="313"/>
        <pc:sldMkLst>
          <pc:docMk/>
          <pc:sldMk cId="2974957700" sldId="2052"/>
        </pc:sldMkLst>
        <pc:spChg chg="add mod">
          <ac:chgData name="Aude Alario" userId="89ebcabbf4aa8d85" providerId="LiveId" clId="{B1B964C2-A07B-4735-B1D7-CAEB354ECB7D}" dt="2023-01-31T10:28:14.179" v="118" actId="313"/>
          <ac:spMkLst>
            <pc:docMk/>
            <pc:sldMk cId="2974957700" sldId="2052"/>
            <ac:spMk id="2" creationId="{02D37D8A-6C53-1974-4D03-A4A53C8742A8}"/>
          </ac:spMkLst>
        </pc:spChg>
      </pc:sldChg>
      <pc:sldChg chg="addSp delSp modSp mod">
        <pc:chgData name="Aude Alario" userId="89ebcabbf4aa8d85" providerId="LiveId" clId="{B1B964C2-A07B-4735-B1D7-CAEB354ECB7D}" dt="2023-02-01T16:38:44.573" v="208" actId="21"/>
        <pc:sldMkLst>
          <pc:docMk/>
          <pc:sldMk cId="981711435" sldId="2058"/>
        </pc:sldMkLst>
        <pc:spChg chg="add mod">
          <ac:chgData name="Aude Alario" userId="89ebcabbf4aa8d85" providerId="LiveId" clId="{B1B964C2-A07B-4735-B1D7-CAEB354ECB7D}" dt="2023-01-31T10:28:27.781" v="143" actId="14100"/>
          <ac:spMkLst>
            <pc:docMk/>
            <pc:sldMk cId="981711435" sldId="2058"/>
            <ac:spMk id="2" creationId="{A73402FC-B3BA-CC1E-0DA6-7A1762B47207}"/>
          </ac:spMkLst>
        </pc:spChg>
        <pc:picChg chg="del">
          <ac:chgData name="Aude Alario" userId="89ebcabbf4aa8d85" providerId="LiveId" clId="{B1B964C2-A07B-4735-B1D7-CAEB354ECB7D}" dt="2023-01-31T10:22:57.766" v="79" actId="478"/>
          <ac:picMkLst>
            <pc:docMk/>
            <pc:sldMk cId="981711435" sldId="2058"/>
            <ac:picMk id="3" creationId="{75CB161B-B0BB-CE1C-1C18-A3808AC78C08}"/>
          </ac:picMkLst>
        </pc:picChg>
        <pc:picChg chg="add mod">
          <ac:chgData name="Aude Alario" userId="89ebcabbf4aa8d85" providerId="LiveId" clId="{B1B964C2-A07B-4735-B1D7-CAEB354ECB7D}" dt="2023-02-01T16:38:38.057" v="204" actId="27614"/>
          <ac:picMkLst>
            <pc:docMk/>
            <pc:sldMk cId="981711435" sldId="2058"/>
            <ac:picMk id="4" creationId="{C4D96123-3274-2C7C-EA5F-A8ADFA19E9CC}"/>
          </ac:picMkLst>
        </pc:picChg>
        <pc:picChg chg="del">
          <ac:chgData name="Aude Alario" userId="89ebcabbf4aa8d85" providerId="LiveId" clId="{B1B964C2-A07B-4735-B1D7-CAEB354ECB7D}" dt="2023-01-31T10:22:56.489" v="78" actId="478"/>
          <ac:picMkLst>
            <pc:docMk/>
            <pc:sldMk cId="981711435" sldId="2058"/>
            <ac:picMk id="7" creationId="{8C5E9D70-DA29-EBB3-6BB6-3C19E880AA6D}"/>
          </ac:picMkLst>
        </pc:picChg>
        <pc:picChg chg="add del mod">
          <ac:chgData name="Aude Alario" userId="89ebcabbf4aa8d85" providerId="LiveId" clId="{B1B964C2-A07B-4735-B1D7-CAEB354ECB7D}" dt="2023-02-01T16:38:44.573" v="208" actId="21"/>
          <ac:picMkLst>
            <pc:docMk/>
            <pc:sldMk cId="981711435" sldId="2058"/>
            <ac:picMk id="7" creationId="{F52F04F0-7364-CD9A-A400-8DB5F8BBA54C}"/>
          </ac:picMkLst>
        </pc:picChg>
        <pc:picChg chg="add del mod">
          <ac:chgData name="Aude Alario" userId="89ebcabbf4aa8d85" providerId="LiveId" clId="{B1B964C2-A07B-4735-B1D7-CAEB354ECB7D}" dt="2023-02-01T16:38:39.673" v="206" actId="21"/>
          <ac:picMkLst>
            <pc:docMk/>
            <pc:sldMk cId="981711435" sldId="2058"/>
            <ac:picMk id="9" creationId="{F00AD8FB-6702-8DD3-EFFA-07EEB48FD465}"/>
          </ac:picMkLst>
        </pc:picChg>
      </pc:sldChg>
      <pc:sldChg chg="del">
        <pc:chgData name="Aude Alario" userId="89ebcabbf4aa8d85" providerId="LiveId" clId="{B1B964C2-A07B-4735-B1D7-CAEB354ECB7D}" dt="2023-01-31T10:22:52.453" v="72" actId="47"/>
        <pc:sldMkLst>
          <pc:docMk/>
          <pc:sldMk cId="4069703007" sldId="2059"/>
        </pc:sldMkLst>
      </pc:sldChg>
      <pc:sldChg chg="del">
        <pc:chgData name="Aude Alario" userId="89ebcabbf4aa8d85" providerId="LiveId" clId="{B1B964C2-A07B-4735-B1D7-CAEB354ECB7D}" dt="2023-01-31T10:22:52.965" v="73" actId="47"/>
        <pc:sldMkLst>
          <pc:docMk/>
          <pc:sldMk cId="1536199110" sldId="2060"/>
        </pc:sldMkLst>
      </pc:sldChg>
      <pc:sldChg chg="del">
        <pc:chgData name="Aude Alario" userId="89ebcabbf4aa8d85" providerId="LiveId" clId="{B1B964C2-A07B-4735-B1D7-CAEB354ECB7D}" dt="2023-01-31T10:22:53.384" v="74" actId="47"/>
        <pc:sldMkLst>
          <pc:docMk/>
          <pc:sldMk cId="1018895500" sldId="2061"/>
        </pc:sldMkLst>
      </pc:sldChg>
      <pc:sldChg chg="del">
        <pc:chgData name="Aude Alario" userId="89ebcabbf4aa8d85" providerId="LiveId" clId="{B1B964C2-A07B-4735-B1D7-CAEB354ECB7D}" dt="2023-01-31T10:22:54.174" v="75" actId="47"/>
        <pc:sldMkLst>
          <pc:docMk/>
          <pc:sldMk cId="867383024" sldId="2062"/>
        </pc:sldMkLst>
      </pc:sldChg>
      <pc:sldChg chg="del">
        <pc:chgData name="Aude Alario" userId="89ebcabbf4aa8d85" providerId="LiveId" clId="{B1B964C2-A07B-4735-B1D7-CAEB354ECB7D}" dt="2023-01-31T10:22:54.616" v="76" actId="47"/>
        <pc:sldMkLst>
          <pc:docMk/>
          <pc:sldMk cId="1184631513" sldId="2063"/>
        </pc:sldMkLst>
      </pc:sldChg>
      <pc:sldChg chg="del">
        <pc:chgData name="Aude Alario" userId="89ebcabbf4aa8d85" providerId="LiveId" clId="{B1B964C2-A07B-4735-B1D7-CAEB354ECB7D}" dt="2023-01-31T10:22:55.093" v="77" actId="47"/>
        <pc:sldMkLst>
          <pc:docMk/>
          <pc:sldMk cId="1490223218" sldId="2064"/>
        </pc:sldMkLst>
      </pc:sldChg>
      <pc:sldChg chg="del">
        <pc:chgData name="Aude Alario" userId="89ebcabbf4aa8d85" providerId="LiveId" clId="{B1B964C2-A07B-4735-B1D7-CAEB354ECB7D}" dt="2023-01-31T10:22:30.470" v="42" actId="47"/>
        <pc:sldMkLst>
          <pc:docMk/>
          <pc:sldMk cId="3567271743" sldId="2069"/>
        </pc:sldMkLst>
      </pc:sldChg>
      <pc:sldChg chg="del">
        <pc:chgData name="Aude Alario" userId="89ebcabbf4aa8d85" providerId="LiveId" clId="{B1B964C2-A07B-4735-B1D7-CAEB354ECB7D}" dt="2023-01-31T10:22:30.644" v="43" actId="47"/>
        <pc:sldMkLst>
          <pc:docMk/>
          <pc:sldMk cId="2703104736" sldId="2070"/>
        </pc:sldMkLst>
      </pc:sldChg>
      <pc:sldChg chg="del">
        <pc:chgData name="Aude Alario" userId="89ebcabbf4aa8d85" providerId="LiveId" clId="{B1B964C2-A07B-4735-B1D7-CAEB354ECB7D}" dt="2023-01-31T10:22:31.050" v="46" actId="47"/>
        <pc:sldMkLst>
          <pc:docMk/>
          <pc:sldMk cId="542710721" sldId="2071"/>
        </pc:sldMkLst>
      </pc:sldChg>
      <pc:sldChg chg="del">
        <pc:chgData name="Aude Alario" userId="89ebcabbf4aa8d85" providerId="LiveId" clId="{B1B964C2-A07B-4735-B1D7-CAEB354ECB7D}" dt="2023-01-31T10:22:30.158" v="40" actId="47"/>
        <pc:sldMkLst>
          <pc:docMk/>
          <pc:sldMk cId="1739462050" sldId="2072"/>
        </pc:sldMkLst>
      </pc:sldChg>
      <pc:sldChg chg="del">
        <pc:chgData name="Aude Alario" userId="89ebcabbf4aa8d85" providerId="LiveId" clId="{B1B964C2-A07B-4735-B1D7-CAEB354ECB7D}" dt="2023-01-31T10:22:31.854" v="47" actId="47"/>
        <pc:sldMkLst>
          <pc:docMk/>
          <pc:sldMk cId="1634993840" sldId="2075"/>
        </pc:sldMkLst>
      </pc:sldChg>
      <pc:sldChg chg="modSp mod">
        <pc:chgData name="Aude Alario" userId="89ebcabbf4aa8d85" providerId="LiveId" clId="{B1B964C2-A07B-4735-B1D7-CAEB354ECB7D}" dt="2023-01-31T10:21:53.488" v="9" actId="20577"/>
        <pc:sldMkLst>
          <pc:docMk/>
          <pc:sldMk cId="2881246583" sldId="2076"/>
        </pc:sldMkLst>
        <pc:spChg chg="mod">
          <ac:chgData name="Aude Alario" userId="89ebcabbf4aa8d85" providerId="LiveId" clId="{B1B964C2-A07B-4735-B1D7-CAEB354ECB7D}" dt="2023-01-31T10:21:53.488" v="9" actId="20577"/>
          <ac:spMkLst>
            <pc:docMk/>
            <pc:sldMk cId="2881246583" sldId="2076"/>
            <ac:spMk id="4" creationId="{3C825AB2-F026-4BEC-A97B-5ECF59442FCD}"/>
          </ac:spMkLst>
        </pc:spChg>
      </pc:sldChg>
      <pc:sldChg chg="addSp delSp modSp add mod">
        <pc:chgData name="Aude Alario" userId="89ebcabbf4aa8d85" providerId="LiveId" clId="{B1B964C2-A07B-4735-B1D7-CAEB354ECB7D}" dt="2023-02-01T15:26:31.082" v="198" actId="22"/>
        <pc:sldMkLst>
          <pc:docMk/>
          <pc:sldMk cId="3031175158" sldId="2077"/>
        </pc:sldMkLst>
        <pc:spChg chg="add mod">
          <ac:chgData name="Aude Alario" userId="89ebcabbf4aa8d85" providerId="LiveId" clId="{B1B964C2-A07B-4735-B1D7-CAEB354ECB7D}" dt="2023-01-31T10:28:03.747" v="102" actId="20577"/>
          <ac:spMkLst>
            <pc:docMk/>
            <pc:sldMk cId="3031175158" sldId="2077"/>
            <ac:spMk id="2" creationId="{A44A3A9C-6CFB-445B-75C5-6FC7B3C80356}"/>
          </ac:spMkLst>
        </pc:spChg>
        <pc:picChg chg="del">
          <ac:chgData name="Aude Alario" userId="89ebcabbf4aa8d85" providerId="LiveId" clId="{B1B964C2-A07B-4735-B1D7-CAEB354ECB7D}" dt="2023-02-01T14:01:50.361" v="191" actId="478"/>
          <ac:picMkLst>
            <pc:docMk/>
            <pc:sldMk cId="3031175158" sldId="2077"/>
            <ac:picMk id="4" creationId="{E71FA386-0E78-97C4-5C60-5E7BD51C274D}"/>
          </ac:picMkLst>
        </pc:picChg>
        <pc:picChg chg="add">
          <ac:chgData name="Aude Alario" userId="89ebcabbf4aa8d85" providerId="LiveId" clId="{B1B964C2-A07B-4735-B1D7-CAEB354ECB7D}" dt="2023-02-01T15:26:31.082" v="198" actId="22"/>
          <ac:picMkLst>
            <pc:docMk/>
            <pc:sldMk cId="3031175158" sldId="2077"/>
            <ac:picMk id="6" creationId="{E6E58A1A-3F29-55F6-20FB-9A79337200EA}"/>
          </ac:picMkLst>
        </pc:picChg>
      </pc:sldChg>
      <pc:sldChg chg="del">
        <pc:chgData name="Aude Alario" userId="89ebcabbf4aa8d85" providerId="LiveId" clId="{B1B964C2-A07B-4735-B1D7-CAEB354ECB7D}" dt="2023-01-31T10:22:02.478" v="17" actId="47"/>
        <pc:sldMkLst>
          <pc:docMk/>
          <pc:sldMk cId="4113185324" sldId="2077"/>
        </pc:sldMkLst>
      </pc:sldChg>
      <pc:sldChg chg="del">
        <pc:chgData name="Aude Alario" userId="89ebcabbf4aa8d85" providerId="LiveId" clId="{B1B964C2-A07B-4735-B1D7-CAEB354ECB7D}" dt="2023-01-31T10:21:58.426" v="11" actId="47"/>
        <pc:sldMkLst>
          <pc:docMk/>
          <pc:sldMk cId="341647487" sldId="2078"/>
        </pc:sldMkLst>
      </pc:sldChg>
      <pc:sldChg chg="addSp modSp add mod">
        <pc:chgData name="Aude Alario" userId="89ebcabbf4aa8d85" providerId="LiveId" clId="{B1B964C2-A07B-4735-B1D7-CAEB354ECB7D}" dt="2023-02-01T16:38:58.122" v="214" actId="6549"/>
        <pc:sldMkLst>
          <pc:docMk/>
          <pc:sldMk cId="1739074573" sldId="2078"/>
        </pc:sldMkLst>
        <pc:spChg chg="mod">
          <ac:chgData name="Aude Alario" userId="89ebcabbf4aa8d85" providerId="LiveId" clId="{B1B964C2-A07B-4735-B1D7-CAEB354ECB7D}" dt="2023-02-01T16:38:58.122" v="214" actId="6549"/>
          <ac:spMkLst>
            <pc:docMk/>
            <pc:sldMk cId="1739074573" sldId="2078"/>
            <ac:spMk id="2" creationId="{A73402FC-B3BA-CC1E-0DA6-7A1762B47207}"/>
          </ac:spMkLst>
        </pc:spChg>
        <pc:picChg chg="add mod">
          <ac:chgData name="Aude Alario" userId="89ebcabbf4aa8d85" providerId="LiveId" clId="{B1B964C2-A07B-4735-B1D7-CAEB354ECB7D}" dt="2023-02-01T16:38:46.073" v="209"/>
          <ac:picMkLst>
            <pc:docMk/>
            <pc:sldMk cId="1739074573" sldId="2078"/>
            <ac:picMk id="3" creationId="{32D8F31F-2047-9316-BF67-AF674FAD1E3A}"/>
          </ac:picMkLst>
        </pc:picChg>
      </pc:sldChg>
      <pc:sldChg chg="del">
        <pc:chgData name="Aude Alario" userId="89ebcabbf4aa8d85" providerId="LiveId" clId="{B1B964C2-A07B-4735-B1D7-CAEB354ECB7D}" dt="2023-01-31T10:21:58.957" v="12" actId="47"/>
        <pc:sldMkLst>
          <pc:docMk/>
          <pc:sldMk cId="1195655979" sldId="2079"/>
        </pc:sldMkLst>
      </pc:sldChg>
      <pc:sldChg chg="add del">
        <pc:chgData name="Aude Alario" userId="89ebcabbf4aa8d85" providerId="LiveId" clId="{B1B964C2-A07B-4735-B1D7-CAEB354ECB7D}" dt="2023-02-01T16:38:47.356" v="210" actId="47"/>
        <pc:sldMkLst>
          <pc:docMk/>
          <pc:sldMk cId="2672022004" sldId="2079"/>
        </pc:sldMkLst>
      </pc:sldChg>
      <pc:sldChg chg="del">
        <pc:chgData name="Aude Alario" userId="89ebcabbf4aa8d85" providerId="LiveId" clId="{B1B964C2-A07B-4735-B1D7-CAEB354ECB7D}" dt="2023-01-31T10:22:01.087" v="13" actId="47"/>
        <pc:sldMkLst>
          <pc:docMk/>
          <pc:sldMk cId="2912360232" sldId="2080"/>
        </pc:sldMkLst>
      </pc:sldChg>
      <pc:sldChg chg="addSp modSp add">
        <pc:chgData name="Aude Alario" userId="89ebcabbf4aa8d85" providerId="LiveId" clId="{B1B964C2-A07B-4735-B1D7-CAEB354ECB7D}" dt="2023-02-01T16:38:40.923" v="207"/>
        <pc:sldMkLst>
          <pc:docMk/>
          <pc:sldMk cId="3747263371" sldId="2080"/>
        </pc:sldMkLst>
        <pc:picChg chg="add mod">
          <ac:chgData name="Aude Alario" userId="89ebcabbf4aa8d85" providerId="LiveId" clId="{B1B964C2-A07B-4735-B1D7-CAEB354ECB7D}" dt="2023-02-01T16:38:40.923" v="207"/>
          <ac:picMkLst>
            <pc:docMk/>
            <pc:sldMk cId="3747263371" sldId="2080"/>
            <ac:picMk id="3" creationId="{1A4808D2-E29A-8B82-0ABB-798768AC7723}"/>
          </ac:picMkLst>
        </pc:picChg>
      </pc:sldChg>
      <pc:sldChg chg="del">
        <pc:chgData name="Aude Alario" userId="89ebcabbf4aa8d85" providerId="LiveId" clId="{B1B964C2-A07B-4735-B1D7-CAEB354ECB7D}" dt="2023-01-31T10:22:01.280" v="14" actId="47"/>
        <pc:sldMkLst>
          <pc:docMk/>
          <pc:sldMk cId="2152698325" sldId="2081"/>
        </pc:sldMkLst>
      </pc:sldChg>
      <pc:sldChg chg="addSp modSp add mod">
        <pc:chgData name="Aude Alario" userId="89ebcabbf4aa8d85" providerId="LiveId" clId="{B1B964C2-A07B-4735-B1D7-CAEB354ECB7D}" dt="2023-01-31T10:33:10.438" v="190" actId="6549"/>
        <pc:sldMkLst>
          <pc:docMk/>
          <pc:sldMk cId="2868951601" sldId="2081"/>
        </pc:sldMkLst>
        <pc:spChg chg="mod">
          <ac:chgData name="Aude Alario" userId="89ebcabbf4aa8d85" providerId="LiveId" clId="{B1B964C2-A07B-4735-B1D7-CAEB354ECB7D}" dt="2023-01-31T10:28:41.260" v="164" actId="20577"/>
          <ac:spMkLst>
            <pc:docMk/>
            <pc:sldMk cId="2868951601" sldId="2081"/>
            <ac:spMk id="2" creationId="{A73402FC-B3BA-CC1E-0DA6-7A1762B47207}"/>
          </ac:spMkLst>
        </pc:spChg>
        <pc:spChg chg="add mod">
          <ac:chgData name="Aude Alario" userId="89ebcabbf4aa8d85" providerId="LiveId" clId="{B1B964C2-A07B-4735-B1D7-CAEB354ECB7D}" dt="2023-01-31T10:33:10.438" v="190" actId="6549"/>
          <ac:spMkLst>
            <pc:docMk/>
            <pc:sldMk cId="2868951601" sldId="2081"/>
            <ac:spMk id="3" creationId="{215E6653-D32F-0CE4-9478-3A475C66D10C}"/>
          </ac:spMkLst>
        </pc:spChg>
      </pc:sldChg>
      <pc:sldChg chg="del">
        <pc:chgData name="Aude Alario" userId="89ebcabbf4aa8d85" providerId="LiveId" clId="{B1B964C2-A07B-4735-B1D7-CAEB354ECB7D}" dt="2023-01-31T10:22:01.898" v="16" actId="47"/>
        <pc:sldMkLst>
          <pc:docMk/>
          <pc:sldMk cId="74688578" sldId="2082"/>
        </pc:sldMkLst>
      </pc:sldChg>
      <pc:sldChg chg="modSp add mod">
        <pc:chgData name="Aude Alario" userId="89ebcabbf4aa8d85" providerId="LiveId" clId="{B1B964C2-A07B-4735-B1D7-CAEB354ECB7D}" dt="2023-02-01T16:41:40.380" v="225" actId="20577"/>
        <pc:sldMkLst>
          <pc:docMk/>
          <pc:sldMk cId="1609453204" sldId="2082"/>
        </pc:sldMkLst>
        <pc:spChg chg="mod">
          <ac:chgData name="Aude Alario" userId="89ebcabbf4aa8d85" providerId="LiveId" clId="{B1B964C2-A07B-4735-B1D7-CAEB354ECB7D}" dt="2023-02-01T16:41:40.380" v="225" actId="20577"/>
          <ac:spMkLst>
            <pc:docMk/>
            <pc:sldMk cId="1609453204" sldId="2082"/>
            <ac:spMk id="4" creationId="{3C825AB2-F026-4BEC-A97B-5ECF59442FCD}"/>
          </ac:spMkLst>
        </pc:spChg>
      </pc:sldChg>
      <pc:sldChg chg="addSp delSp add mod">
        <pc:chgData name="Aude Alario" userId="89ebcabbf4aa8d85" providerId="LiveId" clId="{B1B964C2-A07B-4735-B1D7-CAEB354ECB7D}" dt="2023-02-01T16:42:06.262" v="230" actId="22"/>
        <pc:sldMkLst>
          <pc:docMk/>
          <pc:sldMk cId="2320426942" sldId="2083"/>
        </pc:sldMkLst>
        <pc:spChg chg="del">
          <ac:chgData name="Aude Alario" userId="89ebcabbf4aa8d85" providerId="LiveId" clId="{B1B964C2-A07B-4735-B1D7-CAEB354ECB7D}" dt="2023-02-01T16:41:47.106" v="228" actId="478"/>
          <ac:spMkLst>
            <pc:docMk/>
            <pc:sldMk cId="2320426942" sldId="2083"/>
            <ac:spMk id="2" creationId="{A73402FC-B3BA-CC1E-0DA6-7A1762B47207}"/>
          </ac:spMkLst>
        </pc:spChg>
        <pc:picChg chg="del">
          <ac:chgData name="Aude Alario" userId="89ebcabbf4aa8d85" providerId="LiveId" clId="{B1B964C2-A07B-4735-B1D7-CAEB354ECB7D}" dt="2023-02-01T16:41:44.732" v="227" actId="478"/>
          <ac:picMkLst>
            <pc:docMk/>
            <pc:sldMk cId="2320426942" sldId="2083"/>
            <ac:picMk id="3" creationId="{1A4808D2-E29A-8B82-0ABB-798768AC7723}"/>
          </ac:picMkLst>
        </pc:picChg>
        <pc:picChg chg="add">
          <ac:chgData name="Aude Alario" userId="89ebcabbf4aa8d85" providerId="LiveId" clId="{B1B964C2-A07B-4735-B1D7-CAEB354ECB7D}" dt="2023-02-01T16:42:06.262" v="230" actId="22"/>
          <ac:picMkLst>
            <pc:docMk/>
            <pc:sldMk cId="2320426942" sldId="2083"/>
            <ac:picMk id="6" creationId="{70B1C982-DDBF-48EE-51BC-BBBA23C51028}"/>
          </ac:picMkLst>
        </pc:picChg>
      </pc:sldChg>
      <pc:sldChg chg="del">
        <pc:chgData name="Aude Alario" userId="89ebcabbf4aa8d85" providerId="LiveId" clId="{B1B964C2-A07B-4735-B1D7-CAEB354ECB7D}" dt="2023-01-31T10:22:27.328" v="31" actId="47"/>
        <pc:sldMkLst>
          <pc:docMk/>
          <pc:sldMk cId="3015144695" sldId="2083"/>
        </pc:sldMkLst>
      </pc:sldChg>
      <pc:sldChg chg="del">
        <pc:chgData name="Aude Alario" userId="89ebcabbf4aa8d85" providerId="LiveId" clId="{B1B964C2-A07B-4735-B1D7-CAEB354ECB7D}" dt="2023-01-31T10:22:05.997" v="22" actId="47"/>
        <pc:sldMkLst>
          <pc:docMk/>
          <pc:sldMk cId="869489586" sldId="2084"/>
        </pc:sldMkLst>
      </pc:sldChg>
      <pc:sldChg chg="addSp add mod">
        <pc:chgData name="Aude Alario" userId="89ebcabbf4aa8d85" providerId="LiveId" clId="{B1B964C2-A07B-4735-B1D7-CAEB354ECB7D}" dt="2023-02-01T16:42:37.227" v="231" actId="22"/>
        <pc:sldMkLst>
          <pc:docMk/>
          <pc:sldMk cId="1058401277" sldId="2084"/>
        </pc:sldMkLst>
        <pc:picChg chg="add">
          <ac:chgData name="Aude Alario" userId="89ebcabbf4aa8d85" providerId="LiveId" clId="{B1B964C2-A07B-4735-B1D7-CAEB354ECB7D}" dt="2023-02-01T16:42:37.227" v="231" actId="22"/>
          <ac:picMkLst>
            <pc:docMk/>
            <pc:sldMk cId="1058401277" sldId="2084"/>
            <ac:picMk id="3" creationId="{D3D342F9-8FA0-40D9-A6B7-F7635B3C84F7}"/>
          </ac:picMkLst>
        </pc:picChg>
      </pc:sldChg>
      <pc:sldChg chg="del">
        <pc:chgData name="Aude Alario" userId="89ebcabbf4aa8d85" providerId="LiveId" clId="{B1B964C2-A07B-4735-B1D7-CAEB354ECB7D}" dt="2023-01-31T10:22:35.320" v="53" actId="47"/>
        <pc:sldMkLst>
          <pc:docMk/>
          <pc:sldMk cId="468218105" sldId="2085"/>
        </pc:sldMkLst>
      </pc:sldChg>
      <pc:sldChg chg="del">
        <pc:chgData name="Aude Alario" userId="89ebcabbf4aa8d85" providerId="LiveId" clId="{B1B964C2-A07B-4735-B1D7-CAEB354ECB7D}" dt="2023-01-31T10:22:30.808" v="44" actId="47"/>
        <pc:sldMkLst>
          <pc:docMk/>
          <pc:sldMk cId="3675979296" sldId="2086"/>
        </pc:sldMkLst>
      </pc:sldChg>
      <pc:sldChg chg="del">
        <pc:chgData name="Aude Alario" userId="89ebcabbf4aa8d85" providerId="LiveId" clId="{B1B964C2-A07B-4735-B1D7-CAEB354ECB7D}" dt="2023-01-31T10:22:37.133" v="55" actId="47"/>
        <pc:sldMkLst>
          <pc:docMk/>
          <pc:sldMk cId="1016353505" sldId="2087"/>
        </pc:sldMkLst>
      </pc:sldChg>
      <pc:sldChg chg="del">
        <pc:chgData name="Aude Alario" userId="89ebcabbf4aa8d85" providerId="LiveId" clId="{B1B964C2-A07B-4735-B1D7-CAEB354ECB7D}" dt="2023-01-31T10:22:37.821" v="56" actId="47"/>
        <pc:sldMkLst>
          <pc:docMk/>
          <pc:sldMk cId="376017431" sldId="2088"/>
        </pc:sldMkLst>
      </pc:sldChg>
      <pc:sldChg chg="del">
        <pc:chgData name="Aude Alario" userId="89ebcabbf4aa8d85" providerId="LiveId" clId="{B1B964C2-A07B-4735-B1D7-CAEB354ECB7D}" dt="2023-01-31T10:22:38.125" v="58" actId="47"/>
        <pc:sldMkLst>
          <pc:docMk/>
          <pc:sldMk cId="22054587" sldId="2090"/>
        </pc:sldMkLst>
      </pc:sldChg>
      <pc:sldChg chg="del">
        <pc:chgData name="Aude Alario" userId="89ebcabbf4aa8d85" providerId="LiveId" clId="{B1B964C2-A07B-4735-B1D7-CAEB354ECB7D}" dt="2023-01-31T10:22:36.430" v="54" actId="47"/>
        <pc:sldMkLst>
          <pc:docMk/>
          <pc:sldMk cId="2262093355" sldId="2091"/>
        </pc:sldMkLst>
      </pc:sldChg>
      <pc:sldChg chg="del">
        <pc:chgData name="Aude Alario" userId="89ebcabbf4aa8d85" providerId="LiveId" clId="{B1B964C2-A07B-4735-B1D7-CAEB354ECB7D}" dt="2023-01-31T10:22:30.981" v="45" actId="47"/>
        <pc:sldMkLst>
          <pc:docMk/>
          <pc:sldMk cId="1987683674" sldId="2092"/>
        </pc:sldMkLst>
      </pc:sldChg>
      <pc:sldChg chg="del">
        <pc:chgData name="Aude Alario" userId="89ebcabbf4aa8d85" providerId="LiveId" clId="{B1B964C2-A07B-4735-B1D7-CAEB354ECB7D}" dt="2023-01-31T10:22:38.108" v="57" actId="47"/>
        <pc:sldMkLst>
          <pc:docMk/>
          <pc:sldMk cId="587106656" sldId="2093"/>
        </pc:sldMkLst>
      </pc:sldChg>
      <pc:sldChg chg="del">
        <pc:chgData name="Aude Alario" userId="89ebcabbf4aa8d85" providerId="LiveId" clId="{B1B964C2-A07B-4735-B1D7-CAEB354ECB7D}" dt="2023-01-31T10:22:38.139" v="59" actId="47"/>
        <pc:sldMkLst>
          <pc:docMk/>
          <pc:sldMk cId="1954984383" sldId="2096"/>
        </pc:sldMkLst>
      </pc:sldChg>
      <pc:sldChg chg="del">
        <pc:chgData name="Aude Alario" userId="89ebcabbf4aa8d85" providerId="LiveId" clId="{B1B964C2-A07B-4735-B1D7-CAEB354ECB7D}" dt="2023-01-31T10:22:38.153" v="60" actId="47"/>
        <pc:sldMkLst>
          <pc:docMk/>
          <pc:sldMk cId="966116934" sldId="2097"/>
        </pc:sldMkLst>
      </pc:sldChg>
      <pc:sldChg chg="del">
        <pc:chgData name="Aude Alario" userId="89ebcabbf4aa8d85" providerId="LiveId" clId="{B1B964C2-A07B-4735-B1D7-CAEB354ECB7D}" dt="2023-01-31T10:22:38.861" v="61" actId="47"/>
        <pc:sldMkLst>
          <pc:docMk/>
          <pc:sldMk cId="561957016" sldId="2098"/>
        </pc:sldMkLst>
      </pc:sldChg>
      <pc:sldChg chg="del">
        <pc:chgData name="Aude Alario" userId="89ebcabbf4aa8d85" providerId="LiveId" clId="{B1B964C2-A07B-4735-B1D7-CAEB354ECB7D}" dt="2023-01-31T10:22:34.474" v="51" actId="47"/>
        <pc:sldMkLst>
          <pc:docMk/>
          <pc:sldMk cId="3842667077" sldId="2099"/>
        </pc:sldMkLst>
      </pc:sldChg>
      <pc:sldChg chg="del">
        <pc:chgData name="Aude Alario" userId="89ebcabbf4aa8d85" providerId="LiveId" clId="{B1B964C2-A07B-4735-B1D7-CAEB354ECB7D}" dt="2023-01-31T10:22:39.716" v="63" actId="47"/>
        <pc:sldMkLst>
          <pc:docMk/>
          <pc:sldMk cId="3952418289" sldId="2100"/>
        </pc:sldMkLst>
      </pc:sldChg>
      <pc:sldChg chg="del">
        <pc:chgData name="Aude Alario" userId="89ebcabbf4aa8d85" providerId="LiveId" clId="{B1B964C2-A07B-4735-B1D7-CAEB354ECB7D}" dt="2023-01-31T10:22:40.592" v="65" actId="47"/>
        <pc:sldMkLst>
          <pc:docMk/>
          <pc:sldMk cId="4189166198" sldId="2101"/>
        </pc:sldMkLst>
      </pc:sldChg>
      <pc:sldChg chg="del">
        <pc:chgData name="Aude Alario" userId="89ebcabbf4aa8d85" providerId="LiveId" clId="{B1B964C2-A07B-4735-B1D7-CAEB354ECB7D}" dt="2023-01-31T10:22:39.990" v="64" actId="47"/>
        <pc:sldMkLst>
          <pc:docMk/>
          <pc:sldMk cId="3294804338" sldId="2105"/>
        </pc:sldMkLst>
      </pc:sldChg>
      <pc:sldChg chg="del">
        <pc:chgData name="Aude Alario" userId="89ebcabbf4aa8d85" providerId="LiveId" clId="{B1B964C2-A07B-4735-B1D7-CAEB354ECB7D}" dt="2023-01-31T10:22:39.345" v="62" actId="47"/>
        <pc:sldMkLst>
          <pc:docMk/>
          <pc:sldMk cId="646519913" sldId="2106"/>
        </pc:sldMkLst>
      </pc:sldChg>
      <pc:sldChg chg="del">
        <pc:chgData name="Aude Alario" userId="89ebcabbf4aa8d85" providerId="LiveId" clId="{B1B964C2-A07B-4735-B1D7-CAEB354ECB7D}" dt="2023-01-31T10:22:35.295" v="52" actId="47"/>
        <pc:sldMkLst>
          <pc:docMk/>
          <pc:sldMk cId="4233063812" sldId="2107"/>
        </pc:sldMkLst>
      </pc:sldChg>
      <pc:sldChg chg="del">
        <pc:chgData name="Aude Alario" userId="89ebcabbf4aa8d85" providerId="LiveId" clId="{B1B964C2-A07B-4735-B1D7-CAEB354ECB7D}" dt="2023-01-31T10:22:01.841" v="15" actId="47"/>
        <pc:sldMkLst>
          <pc:docMk/>
          <pc:sldMk cId="3031092197" sldId="2108"/>
        </pc:sldMkLst>
      </pc:sldChg>
      <pc:sldChg chg="del">
        <pc:chgData name="Aude Alario" userId="89ebcabbf4aa8d85" providerId="LiveId" clId="{B1B964C2-A07B-4735-B1D7-CAEB354ECB7D}" dt="2023-01-31T10:22:26.199" v="30" actId="47"/>
        <pc:sldMkLst>
          <pc:docMk/>
          <pc:sldMk cId="3604662709" sldId="2109"/>
        </pc:sldMkLst>
      </pc:sldChg>
      <pc:sldChg chg="del">
        <pc:chgData name="Aude Alario" userId="89ebcabbf4aa8d85" providerId="LiveId" clId="{B1B964C2-A07B-4735-B1D7-CAEB354ECB7D}" dt="2023-01-31T10:22:03.436" v="18" actId="47"/>
        <pc:sldMkLst>
          <pc:docMk/>
          <pc:sldMk cId="3138117368" sldId="2110"/>
        </pc:sldMkLst>
      </pc:sldChg>
      <pc:sldChg chg="del">
        <pc:chgData name="Aude Alario" userId="89ebcabbf4aa8d85" providerId="LiveId" clId="{B1B964C2-A07B-4735-B1D7-CAEB354ECB7D}" dt="2023-01-31T10:22:28.717" v="38" actId="47"/>
        <pc:sldMkLst>
          <pc:docMk/>
          <pc:sldMk cId="459123885" sldId="2111"/>
        </pc:sldMkLst>
      </pc:sldChg>
      <pc:sldChg chg="del">
        <pc:chgData name="Aude Alario" userId="89ebcabbf4aa8d85" providerId="LiveId" clId="{B1B964C2-A07B-4735-B1D7-CAEB354ECB7D}" dt="2023-01-31T10:22:28.575" v="36" actId="47"/>
        <pc:sldMkLst>
          <pc:docMk/>
          <pc:sldMk cId="2223295530" sldId="2112"/>
        </pc:sldMkLst>
      </pc:sldChg>
      <pc:sldChg chg="del">
        <pc:chgData name="Aude Alario" userId="89ebcabbf4aa8d85" providerId="LiveId" clId="{B1B964C2-A07B-4735-B1D7-CAEB354ECB7D}" dt="2023-01-31T10:22:06.036" v="23" actId="47"/>
        <pc:sldMkLst>
          <pc:docMk/>
          <pc:sldMk cId="511233041" sldId="2113"/>
        </pc:sldMkLst>
      </pc:sldChg>
      <pc:sldChg chg="del">
        <pc:chgData name="Aude Alario" userId="89ebcabbf4aa8d85" providerId="LiveId" clId="{B1B964C2-A07B-4735-B1D7-CAEB354ECB7D}" dt="2023-01-31T10:22:06.073" v="24" actId="47"/>
        <pc:sldMkLst>
          <pc:docMk/>
          <pc:sldMk cId="819870669" sldId="2114"/>
        </pc:sldMkLst>
      </pc:sldChg>
      <pc:sldChg chg="del">
        <pc:chgData name="Aude Alario" userId="89ebcabbf4aa8d85" providerId="LiveId" clId="{B1B964C2-A07B-4735-B1D7-CAEB354ECB7D}" dt="2023-01-31T10:22:04.771" v="21" actId="47"/>
        <pc:sldMkLst>
          <pc:docMk/>
          <pc:sldMk cId="3671175005" sldId="2116"/>
        </pc:sldMkLst>
      </pc:sldChg>
      <pc:sldChg chg="del">
        <pc:chgData name="Aude Alario" userId="89ebcabbf4aa8d85" providerId="LiveId" clId="{B1B964C2-A07B-4735-B1D7-CAEB354ECB7D}" dt="2023-01-31T10:22:04.373" v="20" actId="47"/>
        <pc:sldMkLst>
          <pc:docMk/>
          <pc:sldMk cId="676050828" sldId="2117"/>
        </pc:sldMkLst>
      </pc:sldChg>
      <pc:sldChg chg="del">
        <pc:chgData name="Aude Alario" userId="89ebcabbf4aa8d85" providerId="LiveId" clId="{B1B964C2-A07B-4735-B1D7-CAEB354ECB7D}" dt="2023-01-31T10:22:03.968" v="19" actId="47"/>
        <pc:sldMkLst>
          <pc:docMk/>
          <pc:sldMk cId="1596354760" sldId="2118"/>
        </pc:sldMkLst>
      </pc:sldChg>
      <pc:sldChg chg="del">
        <pc:chgData name="Aude Alario" userId="89ebcabbf4aa8d85" providerId="LiveId" clId="{B1B964C2-A07B-4735-B1D7-CAEB354ECB7D}" dt="2023-01-31T10:22:22.339" v="28" actId="47"/>
        <pc:sldMkLst>
          <pc:docMk/>
          <pc:sldMk cId="3582989282" sldId="2119"/>
        </pc:sldMkLst>
      </pc:sldChg>
      <pc:sldChg chg="del">
        <pc:chgData name="Aude Alario" userId="89ebcabbf4aa8d85" providerId="LiveId" clId="{B1B964C2-A07B-4735-B1D7-CAEB354ECB7D}" dt="2023-01-31T10:22:22.177" v="27" actId="47"/>
        <pc:sldMkLst>
          <pc:docMk/>
          <pc:sldMk cId="2391967597" sldId="2120"/>
        </pc:sldMkLst>
      </pc:sldChg>
      <pc:sldChg chg="del">
        <pc:chgData name="Aude Alario" userId="89ebcabbf4aa8d85" providerId="LiveId" clId="{B1B964C2-A07B-4735-B1D7-CAEB354ECB7D}" dt="2023-01-31T10:22:07.105" v="25" actId="47"/>
        <pc:sldMkLst>
          <pc:docMk/>
          <pc:sldMk cId="1379198132" sldId="2121"/>
        </pc:sldMkLst>
      </pc:sldChg>
      <pc:sldChg chg="del">
        <pc:chgData name="Aude Alario" userId="89ebcabbf4aa8d85" providerId="LiveId" clId="{B1B964C2-A07B-4735-B1D7-CAEB354ECB7D}" dt="2023-01-31T10:22:22.028" v="26" actId="47"/>
        <pc:sldMkLst>
          <pc:docMk/>
          <pc:sldMk cId="2723131007" sldId="2122"/>
        </pc:sldMkLst>
      </pc:sldChg>
      <pc:sldChg chg="del">
        <pc:chgData name="Aude Alario" userId="89ebcabbf4aa8d85" providerId="LiveId" clId="{B1B964C2-A07B-4735-B1D7-CAEB354ECB7D}" dt="2023-01-31T10:22:22.486" v="29" actId="47"/>
        <pc:sldMkLst>
          <pc:docMk/>
          <pc:sldMk cId="3011920483" sldId="2123"/>
        </pc:sldMkLst>
      </pc:sldChg>
      <pc:sldChg chg="del">
        <pc:chgData name="Aude Alario" userId="89ebcabbf4aa8d85" providerId="LiveId" clId="{B1B964C2-A07B-4735-B1D7-CAEB354ECB7D}" dt="2023-01-31T10:22:28.645" v="37" actId="47"/>
        <pc:sldMkLst>
          <pc:docMk/>
          <pc:sldMk cId="3290675963" sldId="2124"/>
        </pc:sldMkLst>
      </pc:sldChg>
      <pc:sldChg chg="del">
        <pc:chgData name="Aude Alario" userId="89ebcabbf4aa8d85" providerId="LiveId" clId="{B1B964C2-A07B-4735-B1D7-CAEB354ECB7D}" dt="2023-01-31T10:22:27.734" v="32" actId="47"/>
        <pc:sldMkLst>
          <pc:docMk/>
          <pc:sldMk cId="1840346723" sldId="2125"/>
        </pc:sldMkLst>
      </pc:sldChg>
      <pc:sldChg chg="del">
        <pc:chgData name="Aude Alario" userId="89ebcabbf4aa8d85" providerId="LiveId" clId="{B1B964C2-A07B-4735-B1D7-CAEB354ECB7D}" dt="2023-01-31T10:22:27.962" v="35" actId="47"/>
        <pc:sldMkLst>
          <pc:docMk/>
          <pc:sldMk cId="139730493" sldId="2126"/>
        </pc:sldMkLst>
      </pc:sldChg>
      <pc:sldChg chg="del">
        <pc:chgData name="Aude Alario" userId="89ebcabbf4aa8d85" providerId="LiveId" clId="{B1B964C2-A07B-4735-B1D7-CAEB354ECB7D}" dt="2023-01-31T10:22:27.792" v="33" actId="47"/>
        <pc:sldMkLst>
          <pc:docMk/>
          <pc:sldMk cId="3586928416" sldId="2127"/>
        </pc:sldMkLst>
      </pc:sldChg>
      <pc:sldChg chg="del">
        <pc:chgData name="Aude Alario" userId="89ebcabbf4aa8d85" providerId="LiveId" clId="{B1B964C2-A07B-4735-B1D7-CAEB354ECB7D}" dt="2023-01-31T10:22:27.852" v="34" actId="47"/>
        <pc:sldMkLst>
          <pc:docMk/>
          <pc:sldMk cId="2146598707" sldId="2128"/>
        </pc:sldMkLst>
      </pc:sldChg>
      <pc:sldChg chg="del">
        <pc:chgData name="Aude Alario" userId="89ebcabbf4aa8d85" providerId="LiveId" clId="{B1B964C2-A07B-4735-B1D7-CAEB354ECB7D}" dt="2023-01-31T10:21:57.958" v="10" actId="47"/>
        <pc:sldMkLst>
          <pc:docMk/>
          <pc:sldMk cId="956200791" sldId="2129"/>
        </pc:sldMkLst>
      </pc:sldChg>
    </pc:docChg>
  </pc:docChgLst>
  <pc:docChgLst>
    <pc:chgData name="Aude Alario" userId="89ebcabbf4aa8d85" providerId="LiveId" clId="{8CFE3BEA-5597-4C17-824B-051C33F018BF}"/>
    <pc:docChg chg="undo custSel addSld delSld modSld sldOrd">
      <pc:chgData name="Aude Alario" userId="89ebcabbf4aa8d85" providerId="LiveId" clId="{8CFE3BEA-5597-4C17-824B-051C33F018BF}" dt="2023-01-12T09:10:55.249" v="160" actId="20577"/>
      <pc:docMkLst>
        <pc:docMk/>
      </pc:docMkLst>
      <pc:sldChg chg="modSp mod">
        <pc:chgData name="Aude Alario" userId="89ebcabbf4aa8d85" providerId="LiveId" clId="{8CFE3BEA-5597-4C17-824B-051C33F018BF}" dt="2023-01-12T09:10:55.249" v="160" actId="20577"/>
        <pc:sldMkLst>
          <pc:docMk/>
          <pc:sldMk cId="2881246583" sldId="2076"/>
        </pc:sldMkLst>
        <pc:spChg chg="mod">
          <ac:chgData name="Aude Alario" userId="89ebcabbf4aa8d85" providerId="LiveId" clId="{8CFE3BEA-5597-4C17-824B-051C33F018BF}" dt="2023-01-12T09:10:55.249" v="160" actId="20577"/>
          <ac:spMkLst>
            <pc:docMk/>
            <pc:sldMk cId="2881246583" sldId="2076"/>
            <ac:spMk id="4" creationId="{3C825AB2-F026-4BEC-A97B-5ECF59442FCD}"/>
          </ac:spMkLst>
        </pc:spChg>
      </pc:sldChg>
      <pc:sldChg chg="ord">
        <pc:chgData name="Aude Alario" userId="89ebcabbf4aa8d85" providerId="LiveId" clId="{8CFE3BEA-5597-4C17-824B-051C33F018BF}" dt="2023-01-12T08:59:19.314" v="18"/>
        <pc:sldMkLst>
          <pc:docMk/>
          <pc:sldMk cId="3015144695" sldId="2083"/>
        </pc:sldMkLst>
      </pc:sldChg>
      <pc:sldChg chg="ord">
        <pc:chgData name="Aude Alario" userId="89ebcabbf4aa8d85" providerId="LiveId" clId="{8CFE3BEA-5597-4C17-824B-051C33F018BF}" dt="2023-01-12T09:09:10.579" v="112"/>
        <pc:sldMkLst>
          <pc:docMk/>
          <pc:sldMk cId="1016353505" sldId="2087"/>
        </pc:sldMkLst>
      </pc:sldChg>
      <pc:sldChg chg="ord">
        <pc:chgData name="Aude Alario" userId="89ebcabbf4aa8d85" providerId="LiveId" clId="{8CFE3BEA-5597-4C17-824B-051C33F018BF}" dt="2023-01-12T09:09:38.406" v="116"/>
        <pc:sldMkLst>
          <pc:docMk/>
          <pc:sldMk cId="376017431" sldId="2088"/>
        </pc:sldMkLst>
      </pc:sldChg>
      <pc:sldChg chg="ord">
        <pc:chgData name="Aude Alario" userId="89ebcabbf4aa8d85" providerId="LiveId" clId="{8CFE3BEA-5597-4C17-824B-051C33F018BF}" dt="2023-01-12T09:09:38.406" v="116"/>
        <pc:sldMkLst>
          <pc:docMk/>
          <pc:sldMk cId="22054587" sldId="2090"/>
        </pc:sldMkLst>
      </pc:sldChg>
      <pc:sldChg chg="ord">
        <pc:chgData name="Aude Alario" userId="89ebcabbf4aa8d85" providerId="LiveId" clId="{8CFE3BEA-5597-4C17-824B-051C33F018BF}" dt="2023-01-12T09:08:48.561" v="110"/>
        <pc:sldMkLst>
          <pc:docMk/>
          <pc:sldMk cId="2262093355" sldId="2091"/>
        </pc:sldMkLst>
      </pc:sldChg>
      <pc:sldChg chg="ord">
        <pc:chgData name="Aude Alario" userId="89ebcabbf4aa8d85" providerId="LiveId" clId="{8CFE3BEA-5597-4C17-824B-051C33F018BF}" dt="2023-01-12T09:09:38.406" v="116"/>
        <pc:sldMkLst>
          <pc:docMk/>
          <pc:sldMk cId="587106656" sldId="2093"/>
        </pc:sldMkLst>
      </pc:sldChg>
      <pc:sldChg chg="ord">
        <pc:chgData name="Aude Alario" userId="89ebcabbf4aa8d85" providerId="LiveId" clId="{8CFE3BEA-5597-4C17-824B-051C33F018BF}" dt="2023-01-12T09:05:47.244" v="97"/>
        <pc:sldMkLst>
          <pc:docMk/>
          <pc:sldMk cId="2223295530" sldId="2112"/>
        </pc:sldMkLst>
      </pc:sldChg>
      <pc:sldChg chg="addSp delSp modSp add del mod ord">
        <pc:chgData name="Aude Alario" userId="89ebcabbf4aa8d85" providerId="LiveId" clId="{8CFE3BEA-5597-4C17-824B-051C33F018BF}" dt="2023-01-12T09:04:46.250" v="77"/>
        <pc:sldMkLst>
          <pc:docMk/>
          <pc:sldMk cId="819870669" sldId="2114"/>
        </pc:sldMkLst>
        <pc:picChg chg="add mod">
          <ac:chgData name="Aude Alario" userId="89ebcabbf4aa8d85" providerId="LiveId" clId="{8CFE3BEA-5597-4C17-824B-051C33F018BF}" dt="2023-01-12T08:58:32.609" v="4"/>
          <ac:picMkLst>
            <pc:docMk/>
            <pc:sldMk cId="819870669" sldId="2114"/>
            <ac:picMk id="3" creationId="{FE7A26F4-56F9-22A3-4C15-2548E1CE4509}"/>
          </ac:picMkLst>
        </pc:picChg>
        <pc:picChg chg="del">
          <ac:chgData name="Aude Alario" userId="89ebcabbf4aa8d85" providerId="LiveId" clId="{8CFE3BEA-5597-4C17-824B-051C33F018BF}" dt="2023-01-12T08:58:30.896" v="3" actId="478"/>
          <ac:picMkLst>
            <pc:docMk/>
            <pc:sldMk cId="819870669" sldId="2114"/>
            <ac:picMk id="21" creationId="{318545D5-D0D6-0835-93E3-734E6848CF0B}"/>
          </ac:picMkLst>
        </pc:picChg>
      </pc:sldChg>
      <pc:sldChg chg="addSp delSp modSp add del mod ord">
        <pc:chgData name="Aude Alario" userId="89ebcabbf4aa8d85" providerId="LiveId" clId="{8CFE3BEA-5597-4C17-824B-051C33F018BF}" dt="2023-01-12T09:05:18.034" v="83" actId="47"/>
        <pc:sldMkLst>
          <pc:docMk/>
          <pc:sldMk cId="3644108069" sldId="2115"/>
        </pc:sldMkLst>
        <pc:picChg chg="del">
          <ac:chgData name="Aude Alario" userId="89ebcabbf4aa8d85" providerId="LiveId" clId="{8CFE3BEA-5597-4C17-824B-051C33F018BF}" dt="2023-01-12T08:58:43.585" v="6" actId="478"/>
          <ac:picMkLst>
            <pc:docMk/>
            <pc:sldMk cId="3644108069" sldId="2115"/>
            <ac:picMk id="3" creationId="{FE7A26F4-56F9-22A3-4C15-2548E1CE4509}"/>
          </ac:picMkLst>
        </pc:picChg>
        <pc:picChg chg="add del mod">
          <ac:chgData name="Aude Alario" userId="89ebcabbf4aa8d85" providerId="LiveId" clId="{8CFE3BEA-5597-4C17-824B-051C33F018BF}" dt="2023-01-12T09:05:08.578" v="81" actId="21"/>
          <ac:picMkLst>
            <pc:docMk/>
            <pc:sldMk cId="3644108069" sldId="2115"/>
            <ac:picMk id="4" creationId="{6A627B7B-1904-14E3-048C-A046B36653DE}"/>
          </ac:picMkLst>
        </pc:picChg>
      </pc:sldChg>
      <pc:sldChg chg="addSp modSp add del ord">
        <pc:chgData name="Aude Alario" userId="89ebcabbf4aa8d85" providerId="LiveId" clId="{8CFE3BEA-5597-4C17-824B-051C33F018BF}" dt="2023-01-12T08:59:04.125" v="14" actId="47"/>
        <pc:sldMkLst>
          <pc:docMk/>
          <pc:sldMk cId="409075051" sldId="2116"/>
        </pc:sldMkLst>
        <pc:picChg chg="add mod">
          <ac:chgData name="Aude Alario" userId="89ebcabbf4aa8d85" providerId="LiveId" clId="{8CFE3BEA-5597-4C17-824B-051C33F018BF}" dt="2023-01-12T08:58:49.110" v="8"/>
          <ac:picMkLst>
            <pc:docMk/>
            <pc:sldMk cId="409075051" sldId="2116"/>
            <ac:picMk id="3" creationId="{361E578F-8A81-68F9-7C44-910F13EAA8B6}"/>
          </ac:picMkLst>
        </pc:picChg>
      </pc:sldChg>
      <pc:sldChg chg="addSp delSp modSp add del mod">
        <pc:chgData name="Aude Alario" userId="89ebcabbf4aa8d85" providerId="LiveId" clId="{8CFE3BEA-5597-4C17-824B-051C33F018BF}" dt="2023-01-12T09:00:46.703" v="25" actId="47"/>
        <pc:sldMkLst>
          <pc:docMk/>
          <pc:sldMk cId="1387620180" sldId="2116"/>
        </pc:sldMkLst>
        <pc:picChg chg="del">
          <ac:chgData name="Aude Alario" userId="89ebcabbf4aa8d85" providerId="LiveId" clId="{8CFE3BEA-5597-4C17-824B-051C33F018BF}" dt="2023-01-12T09:00:29.119" v="23" actId="478"/>
          <ac:picMkLst>
            <pc:docMk/>
            <pc:sldMk cId="1387620180" sldId="2116"/>
            <ac:picMk id="3" creationId="{FE7A26F4-56F9-22A3-4C15-2548E1CE4509}"/>
          </ac:picMkLst>
        </pc:picChg>
        <pc:picChg chg="add mod">
          <ac:chgData name="Aude Alario" userId="89ebcabbf4aa8d85" providerId="LiveId" clId="{8CFE3BEA-5597-4C17-824B-051C33F018BF}" dt="2023-01-12T09:00:37.384" v="24"/>
          <ac:picMkLst>
            <pc:docMk/>
            <pc:sldMk cId="1387620180" sldId="2116"/>
            <ac:picMk id="4" creationId="{663E14A8-2C0D-5A7A-EAA0-743CA7616169}"/>
          </ac:picMkLst>
        </pc:picChg>
      </pc:sldChg>
      <pc:sldChg chg="delSp add del mod">
        <pc:chgData name="Aude Alario" userId="89ebcabbf4aa8d85" providerId="LiveId" clId="{8CFE3BEA-5597-4C17-824B-051C33F018BF}" dt="2023-01-12T09:00:15.262" v="21" actId="47"/>
        <pc:sldMkLst>
          <pc:docMk/>
          <pc:sldMk cId="1410602196" sldId="2116"/>
        </pc:sldMkLst>
        <pc:picChg chg="del">
          <ac:chgData name="Aude Alario" userId="89ebcabbf4aa8d85" providerId="LiveId" clId="{8CFE3BEA-5597-4C17-824B-051C33F018BF}" dt="2023-01-12T08:59:07.522" v="16" actId="478"/>
          <ac:picMkLst>
            <pc:docMk/>
            <pc:sldMk cId="1410602196" sldId="2116"/>
            <ac:picMk id="3" creationId="{FE7A26F4-56F9-22A3-4C15-2548E1CE4509}"/>
          </ac:picMkLst>
        </pc:picChg>
      </pc:sldChg>
      <pc:sldChg chg="addSp delSp modSp add mod ord">
        <pc:chgData name="Aude Alario" userId="89ebcabbf4aa8d85" providerId="LiveId" clId="{8CFE3BEA-5597-4C17-824B-051C33F018BF}" dt="2023-01-12T09:02:26.572" v="38"/>
        <pc:sldMkLst>
          <pc:docMk/>
          <pc:sldMk cId="3671175005" sldId="2116"/>
        </pc:sldMkLst>
        <pc:picChg chg="add mod">
          <ac:chgData name="Aude Alario" userId="89ebcabbf4aa8d85" providerId="LiveId" clId="{8CFE3BEA-5597-4C17-824B-051C33F018BF}" dt="2023-01-12T09:02:22.859" v="34"/>
          <ac:picMkLst>
            <pc:docMk/>
            <pc:sldMk cId="3671175005" sldId="2116"/>
            <ac:picMk id="3" creationId="{8C9D05BB-25F6-6644-6BD4-EF0FFDB12B66}"/>
          </ac:picMkLst>
        </pc:picChg>
        <pc:picChg chg="add del">
          <ac:chgData name="Aude Alario" userId="89ebcabbf4aa8d85" providerId="LiveId" clId="{8CFE3BEA-5597-4C17-824B-051C33F018BF}" dt="2023-01-12T09:02:03.320" v="29" actId="478"/>
          <ac:picMkLst>
            <pc:docMk/>
            <pc:sldMk cId="3671175005" sldId="2116"/>
            <ac:picMk id="21" creationId="{318545D5-D0D6-0835-93E3-734E6848CF0B}"/>
          </ac:picMkLst>
        </pc:picChg>
      </pc:sldChg>
      <pc:sldChg chg="addSp delSp modSp add mod ord">
        <pc:chgData name="Aude Alario" userId="89ebcabbf4aa8d85" providerId="LiveId" clId="{8CFE3BEA-5597-4C17-824B-051C33F018BF}" dt="2023-01-12T09:02:42.855" v="43"/>
        <pc:sldMkLst>
          <pc:docMk/>
          <pc:sldMk cId="676050828" sldId="2117"/>
        </pc:sldMkLst>
        <pc:picChg chg="add del mod">
          <ac:chgData name="Aude Alario" userId="89ebcabbf4aa8d85" providerId="LiveId" clId="{8CFE3BEA-5597-4C17-824B-051C33F018BF}" dt="2023-01-12T09:02:35.830" v="40" actId="478"/>
          <ac:picMkLst>
            <pc:docMk/>
            <pc:sldMk cId="676050828" sldId="2117"/>
            <ac:picMk id="3" creationId="{1430F75F-DCD8-86B0-C801-B80B58DE39E1}"/>
          </ac:picMkLst>
        </pc:picChg>
        <pc:picChg chg="add mod">
          <ac:chgData name="Aude Alario" userId="89ebcabbf4aa8d85" providerId="LiveId" clId="{8CFE3BEA-5597-4C17-824B-051C33F018BF}" dt="2023-01-12T09:02:40.401" v="41"/>
          <ac:picMkLst>
            <pc:docMk/>
            <pc:sldMk cId="676050828" sldId="2117"/>
            <ac:picMk id="6" creationId="{7C816918-4F2F-C9FA-BC1D-44B049DA3450}"/>
          </ac:picMkLst>
        </pc:picChg>
      </pc:sldChg>
      <pc:sldChg chg="addSp modSp add">
        <pc:chgData name="Aude Alario" userId="89ebcabbf4aa8d85" providerId="LiveId" clId="{8CFE3BEA-5597-4C17-824B-051C33F018BF}" dt="2023-01-12T09:02:49.369" v="44"/>
        <pc:sldMkLst>
          <pc:docMk/>
          <pc:sldMk cId="1596354760" sldId="2118"/>
        </pc:sldMkLst>
        <pc:picChg chg="add mod">
          <ac:chgData name="Aude Alario" userId="89ebcabbf4aa8d85" providerId="LiveId" clId="{8CFE3BEA-5597-4C17-824B-051C33F018BF}" dt="2023-01-12T09:02:49.369" v="44"/>
          <ac:picMkLst>
            <pc:docMk/>
            <pc:sldMk cId="1596354760" sldId="2118"/>
            <ac:picMk id="3" creationId="{2C9BDAE9-53BE-8369-E96C-2AFB9785A52C}"/>
          </ac:picMkLst>
        </pc:picChg>
      </pc:sldChg>
      <pc:sldChg chg="add del">
        <pc:chgData name="Aude Alario" userId="89ebcabbf4aa8d85" providerId="LiveId" clId="{8CFE3BEA-5597-4C17-824B-051C33F018BF}" dt="2023-01-12T09:02:54.194" v="45" actId="47"/>
        <pc:sldMkLst>
          <pc:docMk/>
          <pc:sldMk cId="2858608065" sldId="2119"/>
        </pc:sldMkLst>
      </pc:sldChg>
      <pc:sldChg chg="addSp delSp modSp add mod">
        <pc:chgData name="Aude Alario" userId="89ebcabbf4aa8d85" providerId="LiveId" clId="{8CFE3BEA-5597-4C17-824B-051C33F018BF}" dt="2023-01-12T09:03:30.527" v="56"/>
        <pc:sldMkLst>
          <pc:docMk/>
          <pc:sldMk cId="3582989282" sldId="2119"/>
        </pc:sldMkLst>
        <pc:picChg chg="add del mod">
          <ac:chgData name="Aude Alario" userId="89ebcabbf4aa8d85" providerId="LiveId" clId="{8CFE3BEA-5597-4C17-824B-051C33F018BF}" dt="2023-01-12T09:03:28.718" v="55" actId="478"/>
          <ac:picMkLst>
            <pc:docMk/>
            <pc:sldMk cId="3582989282" sldId="2119"/>
            <ac:picMk id="3" creationId="{24092306-36E5-B493-1419-BA1A7EC8F199}"/>
          </ac:picMkLst>
        </pc:picChg>
        <pc:picChg chg="add mod">
          <ac:chgData name="Aude Alario" userId="89ebcabbf4aa8d85" providerId="LiveId" clId="{8CFE3BEA-5597-4C17-824B-051C33F018BF}" dt="2023-01-12T09:03:30.527" v="56"/>
          <ac:picMkLst>
            <pc:docMk/>
            <pc:sldMk cId="3582989282" sldId="2119"/>
            <ac:picMk id="6" creationId="{BDC45F89-EDC4-2A71-D570-2B209AC69D94}"/>
          </ac:picMkLst>
        </pc:picChg>
        <pc:picChg chg="del">
          <ac:chgData name="Aude Alario" userId="89ebcabbf4aa8d85" providerId="LiveId" clId="{8CFE3BEA-5597-4C17-824B-051C33F018BF}" dt="2023-01-12T09:03:06.453" v="48" actId="478"/>
          <ac:picMkLst>
            <pc:docMk/>
            <pc:sldMk cId="3582989282" sldId="2119"/>
            <ac:picMk id="21" creationId="{318545D5-D0D6-0835-93E3-734E6848CF0B}"/>
          </ac:picMkLst>
        </pc:picChg>
      </pc:sldChg>
      <pc:sldChg chg="addSp modSp add ord">
        <pc:chgData name="Aude Alario" userId="89ebcabbf4aa8d85" providerId="LiveId" clId="{8CFE3BEA-5597-4C17-824B-051C33F018BF}" dt="2023-01-12T09:04:32.577" v="72"/>
        <pc:sldMkLst>
          <pc:docMk/>
          <pc:sldMk cId="2391967597" sldId="2120"/>
        </pc:sldMkLst>
        <pc:picChg chg="add mod">
          <ac:chgData name="Aude Alario" userId="89ebcabbf4aa8d85" providerId="LiveId" clId="{8CFE3BEA-5597-4C17-824B-051C33F018BF}" dt="2023-01-12T09:03:33.768" v="57"/>
          <ac:picMkLst>
            <pc:docMk/>
            <pc:sldMk cId="2391967597" sldId="2120"/>
            <ac:picMk id="3" creationId="{79EE830D-4C7F-AFA6-0096-9B2F574F31E3}"/>
          </ac:picMkLst>
        </pc:picChg>
      </pc:sldChg>
      <pc:sldChg chg="add del">
        <pc:chgData name="Aude Alario" userId="89ebcabbf4aa8d85" providerId="LiveId" clId="{8CFE3BEA-5597-4C17-824B-051C33F018BF}" dt="2023-01-12T09:02:55.435" v="46" actId="47"/>
        <pc:sldMkLst>
          <pc:docMk/>
          <pc:sldMk cId="4230686616" sldId="2120"/>
        </pc:sldMkLst>
      </pc:sldChg>
      <pc:sldChg chg="addSp modSp add ord">
        <pc:chgData name="Aude Alario" userId="89ebcabbf4aa8d85" providerId="LiveId" clId="{8CFE3BEA-5597-4C17-824B-051C33F018BF}" dt="2023-01-12T09:04:05.406" v="68"/>
        <pc:sldMkLst>
          <pc:docMk/>
          <pc:sldMk cId="1379198132" sldId="2121"/>
        </pc:sldMkLst>
        <pc:picChg chg="add mod">
          <ac:chgData name="Aude Alario" userId="89ebcabbf4aa8d85" providerId="LiveId" clId="{8CFE3BEA-5597-4C17-824B-051C33F018BF}" dt="2023-01-12T09:03:36.533" v="58"/>
          <ac:picMkLst>
            <pc:docMk/>
            <pc:sldMk cId="1379198132" sldId="2121"/>
            <ac:picMk id="3" creationId="{9F30D8AF-3190-5376-60C2-6476DEF0B599}"/>
          </ac:picMkLst>
        </pc:picChg>
      </pc:sldChg>
      <pc:sldChg chg="addSp modSp add mod ord">
        <pc:chgData name="Aude Alario" userId="89ebcabbf4aa8d85" providerId="LiveId" clId="{8CFE3BEA-5597-4C17-824B-051C33F018BF}" dt="2023-01-12T09:04:16.936" v="70"/>
        <pc:sldMkLst>
          <pc:docMk/>
          <pc:sldMk cId="2723131007" sldId="2122"/>
        </pc:sldMkLst>
        <pc:picChg chg="add mod">
          <ac:chgData name="Aude Alario" userId="89ebcabbf4aa8d85" providerId="LiveId" clId="{8CFE3BEA-5597-4C17-824B-051C33F018BF}" dt="2023-01-12T09:03:40.844" v="60" actId="27614"/>
          <ac:picMkLst>
            <pc:docMk/>
            <pc:sldMk cId="2723131007" sldId="2122"/>
            <ac:picMk id="3" creationId="{B4A0D519-74D9-8A40-E100-A34EC71B8484}"/>
          </ac:picMkLst>
        </pc:picChg>
      </pc:sldChg>
      <pc:sldChg chg="addSp delSp modSp add del mod">
        <pc:chgData name="Aude Alario" userId="89ebcabbf4aa8d85" providerId="LiveId" clId="{8CFE3BEA-5597-4C17-824B-051C33F018BF}" dt="2023-01-12T09:03:51.113" v="66" actId="47"/>
        <pc:sldMkLst>
          <pc:docMk/>
          <pc:sldMk cId="2619288369" sldId="2123"/>
        </pc:sldMkLst>
        <pc:picChg chg="add del mod">
          <ac:chgData name="Aude Alario" userId="89ebcabbf4aa8d85" providerId="LiveId" clId="{8CFE3BEA-5597-4C17-824B-051C33F018BF}" dt="2023-01-12T09:03:44.059" v="62" actId="478"/>
          <ac:picMkLst>
            <pc:docMk/>
            <pc:sldMk cId="2619288369" sldId="2123"/>
            <ac:picMk id="3" creationId="{FC69EA2A-6FBB-1F37-57C1-5404556435C6}"/>
          </ac:picMkLst>
        </pc:picChg>
        <pc:picChg chg="add del mod">
          <ac:chgData name="Aude Alario" userId="89ebcabbf4aa8d85" providerId="LiveId" clId="{8CFE3BEA-5597-4C17-824B-051C33F018BF}" dt="2023-01-12T09:03:47.416" v="64" actId="478"/>
          <ac:picMkLst>
            <pc:docMk/>
            <pc:sldMk cId="2619288369" sldId="2123"/>
            <ac:picMk id="6" creationId="{942FA75C-6082-8AC1-D36C-C8B3A1299B53}"/>
          </ac:picMkLst>
        </pc:picChg>
      </pc:sldChg>
      <pc:sldChg chg="addSp delSp modSp add mod">
        <pc:chgData name="Aude Alario" userId="89ebcabbf4aa8d85" providerId="LiveId" clId="{8CFE3BEA-5597-4C17-824B-051C33F018BF}" dt="2023-01-12T09:05:09.897" v="82"/>
        <pc:sldMkLst>
          <pc:docMk/>
          <pc:sldMk cId="3011920483" sldId="2123"/>
        </pc:sldMkLst>
        <pc:picChg chg="add del mod">
          <ac:chgData name="Aude Alario" userId="89ebcabbf4aa8d85" providerId="LiveId" clId="{8CFE3BEA-5597-4C17-824B-051C33F018BF}" dt="2023-01-12T09:05:02.535" v="80" actId="478"/>
          <ac:picMkLst>
            <pc:docMk/>
            <pc:sldMk cId="3011920483" sldId="2123"/>
            <ac:picMk id="3" creationId="{B21720D2-3AE0-57D8-655C-BD82124F9AA8}"/>
          </ac:picMkLst>
        </pc:picChg>
        <pc:picChg chg="add mod">
          <ac:chgData name="Aude Alario" userId="89ebcabbf4aa8d85" providerId="LiveId" clId="{8CFE3BEA-5597-4C17-824B-051C33F018BF}" dt="2023-01-12T09:05:09.897" v="82"/>
          <ac:picMkLst>
            <pc:docMk/>
            <pc:sldMk cId="3011920483" sldId="2123"/>
            <ac:picMk id="4" creationId="{63563EB4-11CF-43D4-DE8C-0E1ED41CCFC8}"/>
          </ac:picMkLst>
        </pc:picChg>
        <pc:picChg chg="del">
          <ac:chgData name="Aude Alario" userId="89ebcabbf4aa8d85" providerId="LiveId" clId="{8CFE3BEA-5597-4C17-824B-051C33F018BF}" dt="2023-01-12T09:04:35.347" v="74" actId="478"/>
          <ac:picMkLst>
            <pc:docMk/>
            <pc:sldMk cId="3011920483" sldId="2123"/>
            <ac:picMk id="6" creationId="{BDC45F89-EDC4-2A71-D570-2B209AC69D94}"/>
          </ac:picMkLst>
        </pc:picChg>
      </pc:sldChg>
      <pc:sldChg chg="add del">
        <pc:chgData name="Aude Alario" userId="89ebcabbf4aa8d85" providerId="LiveId" clId="{8CFE3BEA-5597-4C17-824B-051C33F018BF}" dt="2023-01-12T09:03:49.941" v="65" actId="47"/>
        <pc:sldMkLst>
          <pc:docMk/>
          <pc:sldMk cId="1747240186" sldId="2124"/>
        </pc:sldMkLst>
      </pc:sldChg>
      <pc:sldChg chg="addSp delSp modSp add mod ord">
        <pc:chgData name="Aude Alario" userId="89ebcabbf4aa8d85" providerId="LiveId" clId="{8CFE3BEA-5597-4C17-824B-051C33F018BF}" dt="2023-01-12T09:05:42.555" v="95"/>
        <pc:sldMkLst>
          <pc:docMk/>
          <pc:sldMk cId="3290675963" sldId="2124"/>
        </pc:sldMkLst>
        <pc:picChg chg="add del mod">
          <ac:chgData name="Aude Alario" userId="89ebcabbf4aa8d85" providerId="LiveId" clId="{8CFE3BEA-5597-4C17-824B-051C33F018BF}" dt="2023-01-12T09:05:34.611" v="92" actId="478"/>
          <ac:picMkLst>
            <pc:docMk/>
            <pc:sldMk cId="3290675963" sldId="2124"/>
            <ac:picMk id="3" creationId="{6D88DD40-0345-8D50-6A60-6C9F99A5C471}"/>
          </ac:picMkLst>
        </pc:picChg>
        <pc:picChg chg="add mod">
          <ac:chgData name="Aude Alario" userId="89ebcabbf4aa8d85" providerId="LiveId" clId="{8CFE3BEA-5597-4C17-824B-051C33F018BF}" dt="2023-01-12T09:05:36.293" v="93"/>
          <ac:picMkLst>
            <pc:docMk/>
            <pc:sldMk cId="3290675963" sldId="2124"/>
            <ac:picMk id="6" creationId="{931E9FD8-DD73-7336-2E26-5472292DD057}"/>
          </ac:picMkLst>
        </pc:picChg>
        <pc:picChg chg="del">
          <ac:chgData name="Aude Alario" userId="89ebcabbf4aa8d85" providerId="LiveId" clId="{8CFE3BEA-5597-4C17-824B-051C33F018BF}" dt="2023-01-12T09:05:22.502" v="85" actId="478"/>
          <ac:picMkLst>
            <pc:docMk/>
            <pc:sldMk cId="3290675963" sldId="2124"/>
            <ac:picMk id="21" creationId="{318545D5-D0D6-0835-93E3-734E6848CF0B}"/>
          </ac:picMkLst>
        </pc:picChg>
      </pc:sldChg>
      <pc:sldChg chg="addSp modSp add">
        <pc:chgData name="Aude Alario" userId="89ebcabbf4aa8d85" providerId="LiveId" clId="{8CFE3BEA-5597-4C17-824B-051C33F018BF}" dt="2023-01-12T09:06:01.347" v="103"/>
        <pc:sldMkLst>
          <pc:docMk/>
          <pc:sldMk cId="1840346723" sldId="2125"/>
        </pc:sldMkLst>
        <pc:picChg chg="add mod">
          <ac:chgData name="Aude Alario" userId="89ebcabbf4aa8d85" providerId="LiveId" clId="{8CFE3BEA-5597-4C17-824B-051C33F018BF}" dt="2023-01-12T09:06:01.347" v="103"/>
          <ac:picMkLst>
            <pc:docMk/>
            <pc:sldMk cId="1840346723" sldId="2125"/>
            <ac:picMk id="3" creationId="{3A717758-C63A-BE94-9C7E-84653D6FD556}"/>
          </ac:picMkLst>
        </pc:picChg>
      </pc:sldChg>
      <pc:sldChg chg="addSp modSp add">
        <pc:chgData name="Aude Alario" userId="89ebcabbf4aa8d85" providerId="LiveId" clId="{8CFE3BEA-5597-4C17-824B-051C33F018BF}" dt="2023-01-12T09:06:04.193" v="104"/>
        <pc:sldMkLst>
          <pc:docMk/>
          <pc:sldMk cId="139730493" sldId="2126"/>
        </pc:sldMkLst>
        <pc:picChg chg="add mod">
          <ac:chgData name="Aude Alario" userId="89ebcabbf4aa8d85" providerId="LiveId" clId="{8CFE3BEA-5597-4C17-824B-051C33F018BF}" dt="2023-01-12T09:06:04.193" v="104"/>
          <ac:picMkLst>
            <pc:docMk/>
            <pc:sldMk cId="139730493" sldId="2126"/>
            <ac:picMk id="3" creationId="{00C33E90-2619-2177-E486-A538E77706B7}"/>
          </ac:picMkLst>
        </pc:picChg>
      </pc:sldChg>
      <pc:sldChg chg="addSp modSp add ord">
        <pc:chgData name="Aude Alario" userId="89ebcabbf4aa8d85" providerId="LiveId" clId="{8CFE3BEA-5597-4C17-824B-051C33F018BF}" dt="2023-01-12T09:06:14.031" v="106"/>
        <pc:sldMkLst>
          <pc:docMk/>
          <pc:sldMk cId="3586928416" sldId="2127"/>
        </pc:sldMkLst>
        <pc:picChg chg="add mod">
          <ac:chgData name="Aude Alario" userId="89ebcabbf4aa8d85" providerId="LiveId" clId="{8CFE3BEA-5597-4C17-824B-051C33F018BF}" dt="2023-01-12T09:05:58.825" v="102"/>
          <ac:picMkLst>
            <pc:docMk/>
            <pc:sldMk cId="3586928416" sldId="2127"/>
            <ac:picMk id="3" creationId="{B1D64D00-C3CF-D0CB-EE2F-89579128E422}"/>
          </ac:picMkLst>
        </pc:picChg>
      </pc:sldChg>
      <pc:sldChg chg="addSp modSp add mod ord">
        <pc:chgData name="Aude Alario" userId="89ebcabbf4aa8d85" providerId="LiveId" clId="{8CFE3BEA-5597-4C17-824B-051C33F018BF}" dt="2023-01-12T09:06:15.850" v="108"/>
        <pc:sldMkLst>
          <pc:docMk/>
          <pc:sldMk cId="2146598707" sldId="2128"/>
        </pc:sldMkLst>
        <pc:picChg chg="add mod">
          <ac:chgData name="Aude Alario" userId="89ebcabbf4aa8d85" providerId="LiveId" clId="{8CFE3BEA-5597-4C17-824B-051C33F018BF}" dt="2023-01-12T09:05:56.432" v="101" actId="962"/>
          <ac:picMkLst>
            <pc:docMk/>
            <pc:sldMk cId="2146598707" sldId="2128"/>
            <ac:picMk id="3" creationId="{A15115C2-E615-5086-9B6F-1FFE75270500}"/>
          </ac:picMkLst>
        </pc:picChg>
      </pc:sldChg>
      <pc:sldChg chg="add">
        <pc:chgData name="Aude Alario" userId="89ebcabbf4aa8d85" providerId="LiveId" clId="{8CFE3BEA-5597-4C17-824B-051C33F018BF}" dt="2023-01-12T09:10:39.626" v="117"/>
        <pc:sldMkLst>
          <pc:docMk/>
          <pc:sldMk cId="956200791" sldId="2129"/>
        </pc:sldMkLst>
      </pc:sldChg>
    </pc:docChg>
  </pc:docChgLst>
  <pc:docChgLst>
    <pc:chgData name="Bérengère de Germiny" userId="19d4f272-f616-4b2b-a134-fb35725a2de1" providerId="ADAL" clId="{56F0642B-1A1C-42E2-BD55-EED6A749F781}"/>
    <pc:docChg chg="undo custSel addSld delSld modSld sldOrd">
      <pc:chgData name="Bérengère de Germiny" userId="19d4f272-f616-4b2b-a134-fb35725a2de1" providerId="ADAL" clId="{56F0642B-1A1C-42E2-BD55-EED6A749F781}" dt="2023-01-05T10:38:32.238" v="1340" actId="14826"/>
      <pc:docMkLst>
        <pc:docMk/>
      </pc:docMkLst>
      <pc:sldChg chg="addSp delSp modSp mod">
        <pc:chgData name="Bérengère de Germiny" userId="19d4f272-f616-4b2b-a134-fb35725a2de1" providerId="ADAL" clId="{56F0642B-1A1C-42E2-BD55-EED6A749F781}" dt="2023-01-04T11:33:06.735" v="6" actId="478"/>
        <pc:sldMkLst>
          <pc:docMk/>
          <pc:sldMk cId="3204984230" sldId="1985"/>
        </pc:sldMkLst>
        <pc:spChg chg="del">
          <ac:chgData name="Bérengère de Germiny" userId="19d4f272-f616-4b2b-a134-fb35725a2de1" providerId="ADAL" clId="{56F0642B-1A1C-42E2-BD55-EED6A749F781}" dt="2023-01-04T11:32:42.429" v="3" actId="478"/>
          <ac:spMkLst>
            <pc:docMk/>
            <pc:sldMk cId="3204984230" sldId="1985"/>
            <ac:spMk id="2" creationId="{CDBB2FEA-2B3E-B53E-A21F-55A74D86B74C}"/>
          </ac:spMkLst>
        </pc:spChg>
        <pc:picChg chg="add">
          <ac:chgData name="Bérengère de Germiny" userId="19d4f272-f616-4b2b-a134-fb35725a2de1" providerId="ADAL" clId="{56F0642B-1A1C-42E2-BD55-EED6A749F781}" dt="2023-01-04T11:33:02.748" v="4" actId="22"/>
          <ac:picMkLst>
            <pc:docMk/>
            <pc:sldMk cId="3204984230" sldId="1985"/>
            <ac:picMk id="4" creationId="{F6AE78DA-E2B4-1E21-E9C2-1AC7E5E6C982}"/>
          </ac:picMkLst>
        </pc:picChg>
        <pc:picChg chg="del">
          <ac:chgData name="Bérengère de Germiny" userId="19d4f272-f616-4b2b-a134-fb35725a2de1" providerId="ADAL" clId="{56F0642B-1A1C-42E2-BD55-EED6A749F781}" dt="2023-01-04T11:32:39.062" v="2" actId="478"/>
          <ac:picMkLst>
            <pc:docMk/>
            <pc:sldMk cId="3204984230" sldId="1985"/>
            <ac:picMk id="6" creationId="{C925A033-B4CC-C861-DC91-343CDDAA787A}"/>
          </ac:picMkLst>
        </pc:picChg>
        <pc:picChg chg="add del mod">
          <ac:chgData name="Bérengère de Germiny" userId="19d4f272-f616-4b2b-a134-fb35725a2de1" providerId="ADAL" clId="{56F0642B-1A1C-42E2-BD55-EED6A749F781}" dt="2023-01-04T11:33:06.735" v="6" actId="478"/>
          <ac:picMkLst>
            <pc:docMk/>
            <pc:sldMk cId="3204984230" sldId="1985"/>
            <ac:picMk id="7" creationId="{7D221437-15F9-1EED-02A8-01605A82D203}"/>
          </ac:picMkLst>
        </pc:picChg>
      </pc:sldChg>
      <pc:sldChg chg="modSp add mod ord">
        <pc:chgData name="Bérengère de Germiny" userId="19d4f272-f616-4b2b-a134-fb35725a2de1" providerId="ADAL" clId="{56F0642B-1A1C-42E2-BD55-EED6A749F781}" dt="2023-01-04T11:33:33.516" v="14"/>
        <pc:sldMkLst>
          <pc:docMk/>
          <pc:sldMk cId="3239611766" sldId="1986"/>
        </pc:sldMkLst>
        <pc:picChg chg="mod modCrop">
          <ac:chgData name="Bérengère de Germiny" userId="19d4f272-f616-4b2b-a134-fb35725a2de1" providerId="ADAL" clId="{56F0642B-1A1C-42E2-BD55-EED6A749F781}" dt="2023-01-04T11:33:29.127" v="12" actId="12788"/>
          <ac:picMkLst>
            <pc:docMk/>
            <pc:sldMk cId="3239611766" sldId="1986"/>
            <ac:picMk id="4" creationId="{F6AE78DA-E2B4-1E21-E9C2-1AC7E5E6C982}"/>
          </ac:picMkLst>
        </pc:picChg>
      </pc:sldChg>
      <pc:sldChg chg="addSp delSp add mod">
        <pc:chgData name="Bérengère de Germiny" userId="19d4f272-f616-4b2b-a134-fb35725a2de1" providerId="ADAL" clId="{56F0642B-1A1C-42E2-BD55-EED6A749F781}" dt="2023-01-04T11:33:51.273" v="17" actId="22"/>
        <pc:sldMkLst>
          <pc:docMk/>
          <pc:sldMk cId="45804220" sldId="1987"/>
        </pc:sldMkLst>
        <pc:picChg chg="add">
          <ac:chgData name="Bérengère de Germiny" userId="19d4f272-f616-4b2b-a134-fb35725a2de1" providerId="ADAL" clId="{56F0642B-1A1C-42E2-BD55-EED6A749F781}" dt="2023-01-04T11:33:51.273" v="17" actId="22"/>
          <ac:picMkLst>
            <pc:docMk/>
            <pc:sldMk cId="45804220" sldId="1987"/>
            <ac:picMk id="3" creationId="{A25E5E4D-D1DD-015E-BDF8-422A1505CC20}"/>
          </ac:picMkLst>
        </pc:picChg>
        <pc:picChg chg="del">
          <ac:chgData name="Bérengère de Germiny" userId="19d4f272-f616-4b2b-a134-fb35725a2de1" providerId="ADAL" clId="{56F0642B-1A1C-42E2-BD55-EED6A749F781}" dt="2023-01-04T11:33:37.687" v="16" actId="478"/>
          <ac:picMkLst>
            <pc:docMk/>
            <pc:sldMk cId="45804220" sldId="1987"/>
            <ac:picMk id="4" creationId="{F6AE78DA-E2B4-1E21-E9C2-1AC7E5E6C982}"/>
          </ac:picMkLst>
        </pc:picChg>
      </pc:sldChg>
      <pc:sldChg chg="addSp delSp add mod">
        <pc:chgData name="Bérengère de Germiny" userId="19d4f272-f616-4b2b-a134-fb35725a2de1" providerId="ADAL" clId="{56F0642B-1A1C-42E2-BD55-EED6A749F781}" dt="2023-01-04T11:34:11.995" v="25" actId="22"/>
        <pc:sldMkLst>
          <pc:docMk/>
          <pc:sldMk cId="1380468649" sldId="1988"/>
        </pc:sldMkLst>
        <pc:picChg chg="del">
          <ac:chgData name="Bérengère de Germiny" userId="19d4f272-f616-4b2b-a134-fb35725a2de1" providerId="ADAL" clId="{56F0642B-1A1C-42E2-BD55-EED6A749F781}" dt="2023-01-04T11:34:03.080" v="19" actId="478"/>
          <ac:picMkLst>
            <pc:docMk/>
            <pc:sldMk cId="1380468649" sldId="1988"/>
            <ac:picMk id="3" creationId="{A25E5E4D-D1DD-015E-BDF8-422A1505CC20}"/>
          </ac:picMkLst>
        </pc:picChg>
        <pc:picChg chg="add">
          <ac:chgData name="Bérengère de Germiny" userId="19d4f272-f616-4b2b-a134-fb35725a2de1" providerId="ADAL" clId="{56F0642B-1A1C-42E2-BD55-EED6A749F781}" dt="2023-01-04T11:34:11.995" v="25" actId="22"/>
          <ac:picMkLst>
            <pc:docMk/>
            <pc:sldMk cId="1380468649" sldId="1988"/>
            <ac:picMk id="4" creationId="{E0C71DBB-E2BC-D704-292B-2288D4F8676A}"/>
          </ac:picMkLst>
        </pc:picChg>
      </pc:sldChg>
      <pc:sldChg chg="addSp add mod">
        <pc:chgData name="Bérengère de Germiny" userId="19d4f272-f616-4b2b-a134-fb35725a2de1" providerId="ADAL" clId="{56F0642B-1A1C-42E2-BD55-EED6A749F781}" dt="2023-01-04T11:34:23.753" v="26" actId="22"/>
        <pc:sldMkLst>
          <pc:docMk/>
          <pc:sldMk cId="1059455426" sldId="1989"/>
        </pc:sldMkLst>
        <pc:picChg chg="add">
          <ac:chgData name="Bérengère de Germiny" userId="19d4f272-f616-4b2b-a134-fb35725a2de1" providerId="ADAL" clId="{56F0642B-1A1C-42E2-BD55-EED6A749F781}" dt="2023-01-04T11:34:23.753" v="26" actId="22"/>
          <ac:picMkLst>
            <pc:docMk/>
            <pc:sldMk cId="1059455426" sldId="1989"/>
            <ac:picMk id="3" creationId="{C739FB17-1913-05ED-295F-281D9102C981}"/>
          </ac:picMkLst>
        </pc:picChg>
      </pc:sldChg>
      <pc:sldChg chg="addSp add del mod">
        <pc:chgData name="Bérengère de Germiny" userId="19d4f272-f616-4b2b-a134-fb35725a2de1" providerId="ADAL" clId="{56F0642B-1A1C-42E2-BD55-EED6A749F781}" dt="2023-01-04T15:41:01.657" v="626" actId="47"/>
        <pc:sldMkLst>
          <pc:docMk/>
          <pc:sldMk cId="64022979" sldId="1990"/>
        </pc:sldMkLst>
        <pc:picChg chg="add">
          <ac:chgData name="Bérengère de Germiny" userId="19d4f272-f616-4b2b-a134-fb35725a2de1" providerId="ADAL" clId="{56F0642B-1A1C-42E2-BD55-EED6A749F781}" dt="2023-01-04T15:26:12.364" v="575" actId="22"/>
          <ac:picMkLst>
            <pc:docMk/>
            <pc:sldMk cId="64022979" sldId="1990"/>
            <ac:picMk id="3" creationId="{A8AF7E17-D6E8-CD8B-32E5-F657612AA3D2}"/>
          </ac:picMkLst>
        </pc:picChg>
      </pc:sldChg>
      <pc:sldChg chg="addSp add del mod">
        <pc:chgData name="Bérengère de Germiny" userId="19d4f272-f616-4b2b-a134-fb35725a2de1" providerId="ADAL" clId="{56F0642B-1A1C-42E2-BD55-EED6A749F781}" dt="2023-01-04T15:41:02.320" v="627" actId="47"/>
        <pc:sldMkLst>
          <pc:docMk/>
          <pc:sldMk cId="1077783791" sldId="1991"/>
        </pc:sldMkLst>
        <pc:picChg chg="add">
          <ac:chgData name="Bérengère de Germiny" userId="19d4f272-f616-4b2b-a134-fb35725a2de1" providerId="ADAL" clId="{56F0642B-1A1C-42E2-BD55-EED6A749F781}" dt="2023-01-04T15:26:32.364" v="576" actId="22"/>
          <ac:picMkLst>
            <pc:docMk/>
            <pc:sldMk cId="1077783791" sldId="1991"/>
            <ac:picMk id="3" creationId="{B689457A-A437-6831-6857-7255D5F69F3C}"/>
          </ac:picMkLst>
        </pc:picChg>
      </pc:sldChg>
      <pc:sldChg chg="add del">
        <pc:chgData name="Bérengère de Germiny" userId="19d4f272-f616-4b2b-a134-fb35725a2de1" providerId="ADAL" clId="{56F0642B-1A1C-42E2-BD55-EED6A749F781}" dt="2023-01-04T15:41:03.150" v="628" actId="47"/>
        <pc:sldMkLst>
          <pc:docMk/>
          <pc:sldMk cId="3577522624" sldId="1992"/>
        </pc:sldMkLst>
      </pc:sldChg>
      <pc:sldChg chg="add del">
        <pc:chgData name="Bérengère de Germiny" userId="19d4f272-f616-4b2b-a134-fb35725a2de1" providerId="ADAL" clId="{56F0642B-1A1C-42E2-BD55-EED6A749F781}" dt="2023-01-04T15:41:04.546" v="629" actId="47"/>
        <pc:sldMkLst>
          <pc:docMk/>
          <pc:sldMk cId="2617635669" sldId="1993"/>
        </pc:sldMkLst>
      </pc:sldChg>
      <pc:sldChg chg="modSp add mod ord">
        <pc:chgData name="Bérengère de Germiny" userId="19d4f272-f616-4b2b-a134-fb35725a2de1" providerId="ADAL" clId="{56F0642B-1A1C-42E2-BD55-EED6A749F781}" dt="2023-01-04T11:34:40.224" v="34" actId="20577"/>
        <pc:sldMkLst>
          <pc:docMk/>
          <pc:sldMk cId="2058678847" sldId="1994"/>
        </pc:sldMkLst>
        <pc:spChg chg="mod">
          <ac:chgData name="Bérengère de Germiny" userId="19d4f272-f616-4b2b-a134-fb35725a2de1" providerId="ADAL" clId="{56F0642B-1A1C-42E2-BD55-EED6A749F781}" dt="2023-01-04T11:34:40.224" v="34" actId="20577"/>
          <ac:spMkLst>
            <pc:docMk/>
            <pc:sldMk cId="2058678847" sldId="1994"/>
            <ac:spMk id="4" creationId="{3C825AB2-F026-4BEC-A97B-5ECF59442FCD}"/>
          </ac:spMkLst>
        </pc:spChg>
      </pc:sldChg>
      <pc:sldChg chg="modSp add mod">
        <pc:chgData name="Bérengère de Germiny" userId="19d4f272-f616-4b2b-a134-fb35725a2de1" providerId="ADAL" clId="{56F0642B-1A1C-42E2-BD55-EED6A749F781}" dt="2023-01-04T11:34:50.573" v="52" actId="20577"/>
        <pc:sldMkLst>
          <pc:docMk/>
          <pc:sldMk cId="2820573416" sldId="1995"/>
        </pc:sldMkLst>
        <pc:spChg chg="mod">
          <ac:chgData name="Bérengère de Germiny" userId="19d4f272-f616-4b2b-a134-fb35725a2de1" providerId="ADAL" clId="{56F0642B-1A1C-42E2-BD55-EED6A749F781}" dt="2023-01-04T11:34:50.573" v="52" actId="20577"/>
          <ac:spMkLst>
            <pc:docMk/>
            <pc:sldMk cId="2820573416" sldId="1995"/>
            <ac:spMk id="4" creationId="{3C825AB2-F026-4BEC-A97B-5ECF59442FCD}"/>
          </ac:spMkLst>
        </pc:spChg>
      </pc:sldChg>
      <pc:sldChg chg="addSp add del mod ord">
        <pc:chgData name="Bérengère de Germiny" userId="19d4f272-f616-4b2b-a134-fb35725a2de1" providerId="ADAL" clId="{56F0642B-1A1C-42E2-BD55-EED6A749F781}" dt="2023-01-04T17:32:01.171" v="1258" actId="47"/>
        <pc:sldMkLst>
          <pc:docMk/>
          <pc:sldMk cId="2017591557" sldId="1996"/>
        </pc:sldMkLst>
        <pc:picChg chg="add">
          <ac:chgData name="Bérengère de Germiny" userId="19d4f272-f616-4b2b-a134-fb35725a2de1" providerId="ADAL" clId="{56F0642B-1A1C-42E2-BD55-EED6A749F781}" dt="2023-01-04T17:22:46.155" v="1244" actId="22"/>
          <ac:picMkLst>
            <pc:docMk/>
            <pc:sldMk cId="2017591557" sldId="1996"/>
            <ac:picMk id="3" creationId="{67C28375-9019-E1AC-D8B0-3D777569AEC0}"/>
          </ac:picMkLst>
        </pc:picChg>
      </pc:sldChg>
      <pc:sldChg chg="addSp add mod ord replId">
        <pc:chgData name="Bérengère de Germiny" userId="19d4f272-f616-4b2b-a134-fb35725a2de1" providerId="ADAL" clId="{56F0642B-1A1C-42E2-BD55-EED6A749F781}" dt="2023-01-04T17:23:02.409" v="1245" actId="22"/>
        <pc:sldMkLst>
          <pc:docMk/>
          <pc:sldMk cId="2167032689" sldId="1997"/>
        </pc:sldMkLst>
        <pc:picChg chg="add">
          <ac:chgData name="Bérengère de Germiny" userId="19d4f272-f616-4b2b-a134-fb35725a2de1" providerId="ADAL" clId="{56F0642B-1A1C-42E2-BD55-EED6A749F781}" dt="2023-01-04T17:23:02.409" v="1245" actId="22"/>
          <ac:picMkLst>
            <pc:docMk/>
            <pc:sldMk cId="2167032689" sldId="1997"/>
            <ac:picMk id="3" creationId="{5334EA7B-F424-3A85-AA6D-6D23AEC24067}"/>
          </ac:picMkLst>
        </pc:picChg>
      </pc:sldChg>
      <pc:sldChg chg="addSp add mod ord replId">
        <pc:chgData name="Bérengère de Germiny" userId="19d4f272-f616-4b2b-a134-fb35725a2de1" providerId="ADAL" clId="{56F0642B-1A1C-42E2-BD55-EED6A749F781}" dt="2023-01-04T17:24:55.996" v="1254" actId="22"/>
        <pc:sldMkLst>
          <pc:docMk/>
          <pc:sldMk cId="997622549" sldId="1998"/>
        </pc:sldMkLst>
        <pc:picChg chg="add">
          <ac:chgData name="Bérengère de Germiny" userId="19d4f272-f616-4b2b-a134-fb35725a2de1" providerId="ADAL" clId="{56F0642B-1A1C-42E2-BD55-EED6A749F781}" dt="2023-01-04T17:24:55.996" v="1254" actId="22"/>
          <ac:picMkLst>
            <pc:docMk/>
            <pc:sldMk cId="997622549" sldId="1998"/>
            <ac:picMk id="3" creationId="{2B072A87-0231-D53D-17FF-767F742E7F11}"/>
          </ac:picMkLst>
        </pc:picChg>
      </pc:sldChg>
      <pc:sldChg chg="addSp modSp add mod ord replId">
        <pc:chgData name="Bérengère de Germiny" userId="19d4f272-f616-4b2b-a134-fb35725a2de1" providerId="ADAL" clId="{56F0642B-1A1C-42E2-BD55-EED6A749F781}" dt="2023-01-04T17:25:25.269" v="1257" actId="1076"/>
        <pc:sldMkLst>
          <pc:docMk/>
          <pc:sldMk cId="2300472346" sldId="1999"/>
        </pc:sldMkLst>
        <pc:picChg chg="add mod modCrop">
          <ac:chgData name="Bérengère de Germiny" userId="19d4f272-f616-4b2b-a134-fb35725a2de1" providerId="ADAL" clId="{56F0642B-1A1C-42E2-BD55-EED6A749F781}" dt="2023-01-04T17:25:25.269" v="1257" actId="1076"/>
          <ac:picMkLst>
            <pc:docMk/>
            <pc:sldMk cId="2300472346" sldId="1999"/>
            <ac:picMk id="3" creationId="{B21D62A8-F622-54E2-2E6C-23ED4588561B}"/>
          </ac:picMkLst>
        </pc:picChg>
      </pc:sldChg>
      <pc:sldChg chg="modSp add mod">
        <pc:chgData name="Bérengère de Germiny" userId="19d4f272-f616-4b2b-a134-fb35725a2de1" providerId="ADAL" clId="{56F0642B-1A1C-42E2-BD55-EED6A749F781}" dt="2023-01-04T11:35:12.882" v="74" actId="20577"/>
        <pc:sldMkLst>
          <pc:docMk/>
          <pc:sldMk cId="529003412" sldId="2000"/>
        </pc:sldMkLst>
        <pc:spChg chg="mod">
          <ac:chgData name="Bérengère de Germiny" userId="19d4f272-f616-4b2b-a134-fb35725a2de1" providerId="ADAL" clId="{56F0642B-1A1C-42E2-BD55-EED6A749F781}" dt="2023-01-04T11:35:12.882" v="74" actId="20577"/>
          <ac:spMkLst>
            <pc:docMk/>
            <pc:sldMk cId="529003412" sldId="2000"/>
            <ac:spMk id="4" creationId="{3C825AB2-F026-4BEC-A97B-5ECF59442FCD}"/>
          </ac:spMkLst>
        </pc:spChg>
      </pc:sldChg>
      <pc:sldChg chg="addSp add mod replId">
        <pc:chgData name="Bérengère de Germiny" userId="19d4f272-f616-4b2b-a134-fb35725a2de1" providerId="ADAL" clId="{56F0642B-1A1C-42E2-BD55-EED6A749F781}" dt="2023-01-04T14:40:46.014" v="204" actId="22"/>
        <pc:sldMkLst>
          <pc:docMk/>
          <pc:sldMk cId="4141264431" sldId="2001"/>
        </pc:sldMkLst>
        <pc:picChg chg="add">
          <ac:chgData name="Bérengère de Germiny" userId="19d4f272-f616-4b2b-a134-fb35725a2de1" providerId="ADAL" clId="{56F0642B-1A1C-42E2-BD55-EED6A749F781}" dt="2023-01-04T14:40:46.014" v="204" actId="22"/>
          <ac:picMkLst>
            <pc:docMk/>
            <pc:sldMk cId="4141264431" sldId="2001"/>
            <ac:picMk id="3" creationId="{15D3F3E4-06BC-D622-B837-D9963C7A8B04}"/>
          </ac:picMkLst>
        </pc:picChg>
      </pc:sldChg>
      <pc:sldChg chg="del">
        <pc:chgData name="Bérengère de Germiny" userId="19d4f272-f616-4b2b-a134-fb35725a2de1" providerId="ADAL" clId="{56F0642B-1A1C-42E2-BD55-EED6A749F781}" dt="2023-01-04T11:32:36.423" v="1" actId="47"/>
        <pc:sldMkLst>
          <pc:docMk/>
          <pc:sldMk cId="4243477349" sldId="2001"/>
        </pc:sldMkLst>
      </pc:sldChg>
      <pc:sldChg chg="addSp add mod replId">
        <pc:chgData name="Bérengère de Germiny" userId="19d4f272-f616-4b2b-a134-fb35725a2de1" providerId="ADAL" clId="{56F0642B-1A1C-42E2-BD55-EED6A749F781}" dt="2023-01-04T14:41:02.884" v="205" actId="22"/>
        <pc:sldMkLst>
          <pc:docMk/>
          <pc:sldMk cId="1978161655" sldId="2002"/>
        </pc:sldMkLst>
        <pc:picChg chg="add">
          <ac:chgData name="Bérengère de Germiny" userId="19d4f272-f616-4b2b-a134-fb35725a2de1" providerId="ADAL" clId="{56F0642B-1A1C-42E2-BD55-EED6A749F781}" dt="2023-01-04T14:41:02.884" v="205" actId="22"/>
          <ac:picMkLst>
            <pc:docMk/>
            <pc:sldMk cId="1978161655" sldId="2002"/>
            <ac:picMk id="3" creationId="{5CC60B87-90D4-D047-CF95-533812AA1379}"/>
          </ac:picMkLst>
        </pc:picChg>
      </pc:sldChg>
      <pc:sldChg chg="addSp add mod replId">
        <pc:chgData name="Bérengère de Germiny" userId="19d4f272-f616-4b2b-a134-fb35725a2de1" providerId="ADAL" clId="{56F0642B-1A1C-42E2-BD55-EED6A749F781}" dt="2023-01-04T14:41:15.098" v="206" actId="22"/>
        <pc:sldMkLst>
          <pc:docMk/>
          <pc:sldMk cId="2112125635" sldId="2003"/>
        </pc:sldMkLst>
        <pc:picChg chg="add">
          <ac:chgData name="Bérengère de Germiny" userId="19d4f272-f616-4b2b-a134-fb35725a2de1" providerId="ADAL" clId="{56F0642B-1A1C-42E2-BD55-EED6A749F781}" dt="2023-01-04T14:41:15.098" v="206" actId="22"/>
          <ac:picMkLst>
            <pc:docMk/>
            <pc:sldMk cId="2112125635" sldId="2003"/>
            <ac:picMk id="3" creationId="{52CC95A4-F1E7-5F97-F8B4-B387659EE6CE}"/>
          </ac:picMkLst>
        </pc:picChg>
      </pc:sldChg>
      <pc:sldChg chg="addSp modSp add mod replId">
        <pc:chgData name="Bérengère de Germiny" userId="19d4f272-f616-4b2b-a134-fb35725a2de1" providerId="ADAL" clId="{56F0642B-1A1C-42E2-BD55-EED6A749F781}" dt="2023-01-04T14:46:45.998" v="435" actId="20577"/>
        <pc:sldMkLst>
          <pc:docMk/>
          <pc:sldMk cId="1651525203" sldId="2004"/>
        </pc:sldMkLst>
        <pc:spChg chg="add mod">
          <ac:chgData name="Bérengère de Germiny" userId="19d4f272-f616-4b2b-a134-fb35725a2de1" providerId="ADAL" clId="{56F0642B-1A1C-42E2-BD55-EED6A749F781}" dt="2023-01-04T14:46:45.998" v="435" actId="20577"/>
          <ac:spMkLst>
            <pc:docMk/>
            <pc:sldMk cId="1651525203" sldId="2004"/>
            <ac:spMk id="6" creationId="{BAF4B212-D871-8929-4300-6B91A8AA5F56}"/>
          </ac:spMkLst>
        </pc:spChg>
        <pc:picChg chg="add mod">
          <ac:chgData name="Bérengère de Germiny" userId="19d4f272-f616-4b2b-a134-fb35725a2de1" providerId="ADAL" clId="{56F0642B-1A1C-42E2-BD55-EED6A749F781}" dt="2023-01-04T14:42:51.471" v="226" actId="1076"/>
          <ac:picMkLst>
            <pc:docMk/>
            <pc:sldMk cId="1651525203" sldId="2004"/>
            <ac:picMk id="2" creationId="{3DFE4A74-9F7B-C4F2-3551-2576CA1F6E73}"/>
          </ac:picMkLst>
        </pc:picChg>
        <pc:picChg chg="add mod">
          <ac:chgData name="Bérengère de Germiny" userId="19d4f272-f616-4b2b-a134-fb35725a2de1" providerId="ADAL" clId="{56F0642B-1A1C-42E2-BD55-EED6A749F781}" dt="2023-01-04T14:42:51.471" v="226" actId="1076"/>
          <ac:picMkLst>
            <pc:docMk/>
            <pc:sldMk cId="1651525203" sldId="2004"/>
            <ac:picMk id="3" creationId="{8A24130F-A8D0-D7A8-3C8F-04DC60EBBD34}"/>
          </ac:picMkLst>
        </pc:picChg>
        <pc:picChg chg="add mod">
          <ac:chgData name="Bérengère de Germiny" userId="19d4f272-f616-4b2b-a134-fb35725a2de1" providerId="ADAL" clId="{56F0642B-1A1C-42E2-BD55-EED6A749F781}" dt="2023-01-04T14:42:51.471" v="226" actId="1076"/>
          <ac:picMkLst>
            <pc:docMk/>
            <pc:sldMk cId="1651525203" sldId="2004"/>
            <ac:picMk id="4" creationId="{71426A3A-D892-7960-7BC0-CCD5A64CFBB2}"/>
          </ac:picMkLst>
        </pc:picChg>
      </pc:sldChg>
      <pc:sldChg chg="modSp add mod">
        <pc:chgData name="Bérengère de Germiny" userId="19d4f272-f616-4b2b-a134-fb35725a2de1" providerId="ADAL" clId="{56F0642B-1A1C-42E2-BD55-EED6A749F781}" dt="2023-01-04T11:35:26.794" v="102" actId="20577"/>
        <pc:sldMkLst>
          <pc:docMk/>
          <pc:sldMk cId="2373948506" sldId="2005"/>
        </pc:sldMkLst>
        <pc:spChg chg="mod">
          <ac:chgData name="Bérengère de Germiny" userId="19d4f272-f616-4b2b-a134-fb35725a2de1" providerId="ADAL" clId="{56F0642B-1A1C-42E2-BD55-EED6A749F781}" dt="2023-01-04T11:35:26.794" v="102" actId="20577"/>
          <ac:spMkLst>
            <pc:docMk/>
            <pc:sldMk cId="2373948506" sldId="2005"/>
            <ac:spMk id="4" creationId="{3C825AB2-F026-4BEC-A97B-5ECF59442FCD}"/>
          </ac:spMkLst>
        </pc:spChg>
      </pc:sldChg>
      <pc:sldChg chg="addSp add mod replId">
        <pc:chgData name="Bérengère de Germiny" userId="19d4f272-f616-4b2b-a134-fb35725a2de1" providerId="ADAL" clId="{56F0642B-1A1C-42E2-BD55-EED6A749F781}" dt="2023-01-04T14:00:31.097" v="138" actId="22"/>
        <pc:sldMkLst>
          <pc:docMk/>
          <pc:sldMk cId="3393158769" sldId="2006"/>
        </pc:sldMkLst>
        <pc:picChg chg="add">
          <ac:chgData name="Bérengère de Germiny" userId="19d4f272-f616-4b2b-a134-fb35725a2de1" providerId="ADAL" clId="{56F0642B-1A1C-42E2-BD55-EED6A749F781}" dt="2023-01-04T14:00:31.097" v="138" actId="22"/>
          <ac:picMkLst>
            <pc:docMk/>
            <pc:sldMk cId="3393158769" sldId="2006"/>
            <ac:picMk id="3" creationId="{D3C4D939-27DD-D957-9FC7-E11A80D0349E}"/>
          </ac:picMkLst>
        </pc:picChg>
      </pc:sldChg>
      <pc:sldChg chg="addSp add mod replId">
        <pc:chgData name="Bérengère de Germiny" userId="19d4f272-f616-4b2b-a134-fb35725a2de1" providerId="ADAL" clId="{56F0642B-1A1C-42E2-BD55-EED6A749F781}" dt="2023-01-04T14:00:40.779" v="139" actId="22"/>
        <pc:sldMkLst>
          <pc:docMk/>
          <pc:sldMk cId="2287418316" sldId="2007"/>
        </pc:sldMkLst>
        <pc:picChg chg="add">
          <ac:chgData name="Bérengère de Germiny" userId="19d4f272-f616-4b2b-a134-fb35725a2de1" providerId="ADAL" clId="{56F0642B-1A1C-42E2-BD55-EED6A749F781}" dt="2023-01-04T14:00:40.779" v="139" actId="22"/>
          <ac:picMkLst>
            <pc:docMk/>
            <pc:sldMk cId="2287418316" sldId="2007"/>
            <ac:picMk id="3" creationId="{F5CCA531-9434-3515-DBFC-47C635335DE6}"/>
          </ac:picMkLst>
        </pc:picChg>
      </pc:sldChg>
      <pc:sldChg chg="addSp add mod replId">
        <pc:chgData name="Bérengère de Germiny" userId="19d4f272-f616-4b2b-a134-fb35725a2de1" providerId="ADAL" clId="{56F0642B-1A1C-42E2-BD55-EED6A749F781}" dt="2023-01-04T14:01:01.726" v="140" actId="22"/>
        <pc:sldMkLst>
          <pc:docMk/>
          <pc:sldMk cId="4275639617" sldId="2008"/>
        </pc:sldMkLst>
        <pc:picChg chg="add">
          <ac:chgData name="Bérengère de Germiny" userId="19d4f272-f616-4b2b-a134-fb35725a2de1" providerId="ADAL" clId="{56F0642B-1A1C-42E2-BD55-EED6A749F781}" dt="2023-01-04T14:01:01.726" v="140" actId="22"/>
          <ac:picMkLst>
            <pc:docMk/>
            <pc:sldMk cId="4275639617" sldId="2008"/>
            <ac:picMk id="3" creationId="{70E7E1CC-1938-916D-D901-4118347881AE}"/>
          </ac:picMkLst>
        </pc:picChg>
      </pc:sldChg>
      <pc:sldChg chg="addSp add mod replId">
        <pc:chgData name="Bérengère de Germiny" userId="19d4f272-f616-4b2b-a134-fb35725a2de1" providerId="ADAL" clId="{56F0642B-1A1C-42E2-BD55-EED6A749F781}" dt="2023-01-04T14:01:12.233" v="141" actId="22"/>
        <pc:sldMkLst>
          <pc:docMk/>
          <pc:sldMk cId="2274403262" sldId="2009"/>
        </pc:sldMkLst>
        <pc:picChg chg="add">
          <ac:chgData name="Bérengère de Germiny" userId="19d4f272-f616-4b2b-a134-fb35725a2de1" providerId="ADAL" clId="{56F0642B-1A1C-42E2-BD55-EED6A749F781}" dt="2023-01-04T14:01:12.233" v="141" actId="22"/>
          <ac:picMkLst>
            <pc:docMk/>
            <pc:sldMk cId="2274403262" sldId="2009"/>
            <ac:picMk id="3" creationId="{0C00258D-D402-2EF5-01AD-343AAABA772A}"/>
          </ac:picMkLst>
        </pc:picChg>
      </pc:sldChg>
      <pc:sldChg chg="modSp add mod">
        <pc:chgData name="Bérengère de Germiny" userId="19d4f272-f616-4b2b-a134-fb35725a2de1" providerId="ADAL" clId="{56F0642B-1A1C-42E2-BD55-EED6A749F781}" dt="2023-01-04T11:35:36.814" v="111" actId="20577"/>
        <pc:sldMkLst>
          <pc:docMk/>
          <pc:sldMk cId="1887948606" sldId="2010"/>
        </pc:sldMkLst>
        <pc:spChg chg="mod">
          <ac:chgData name="Bérengère de Germiny" userId="19d4f272-f616-4b2b-a134-fb35725a2de1" providerId="ADAL" clId="{56F0642B-1A1C-42E2-BD55-EED6A749F781}" dt="2023-01-04T11:35:36.814" v="111" actId="20577"/>
          <ac:spMkLst>
            <pc:docMk/>
            <pc:sldMk cId="1887948606" sldId="2010"/>
            <ac:spMk id="4" creationId="{3C825AB2-F026-4BEC-A97B-5ECF59442FCD}"/>
          </ac:spMkLst>
        </pc:spChg>
      </pc:sldChg>
      <pc:sldChg chg="addSp add mod replId">
        <pc:chgData name="Bérengère de Germiny" userId="19d4f272-f616-4b2b-a134-fb35725a2de1" providerId="ADAL" clId="{56F0642B-1A1C-42E2-BD55-EED6A749F781}" dt="2023-01-04T13:55:38.082" v="118" actId="22"/>
        <pc:sldMkLst>
          <pc:docMk/>
          <pc:sldMk cId="4000592362" sldId="2011"/>
        </pc:sldMkLst>
        <pc:picChg chg="add">
          <ac:chgData name="Bérengère de Germiny" userId="19d4f272-f616-4b2b-a134-fb35725a2de1" providerId="ADAL" clId="{56F0642B-1A1C-42E2-BD55-EED6A749F781}" dt="2023-01-04T13:55:38.082" v="118" actId="22"/>
          <ac:picMkLst>
            <pc:docMk/>
            <pc:sldMk cId="4000592362" sldId="2011"/>
            <ac:picMk id="3" creationId="{30796516-D483-CDEB-D188-C90A810195C4}"/>
          </ac:picMkLst>
        </pc:picChg>
      </pc:sldChg>
      <pc:sldChg chg="addSp add mod replId">
        <pc:chgData name="Bérengère de Germiny" userId="19d4f272-f616-4b2b-a134-fb35725a2de1" providerId="ADAL" clId="{56F0642B-1A1C-42E2-BD55-EED6A749F781}" dt="2023-01-04T13:55:52.060" v="119" actId="22"/>
        <pc:sldMkLst>
          <pc:docMk/>
          <pc:sldMk cId="2891593995" sldId="2012"/>
        </pc:sldMkLst>
        <pc:picChg chg="add">
          <ac:chgData name="Bérengère de Germiny" userId="19d4f272-f616-4b2b-a134-fb35725a2de1" providerId="ADAL" clId="{56F0642B-1A1C-42E2-BD55-EED6A749F781}" dt="2023-01-04T13:55:52.060" v="119" actId="22"/>
          <ac:picMkLst>
            <pc:docMk/>
            <pc:sldMk cId="2891593995" sldId="2012"/>
            <ac:picMk id="3" creationId="{E1F0FF84-F085-1CBA-9878-4CE88C7584E9}"/>
          </ac:picMkLst>
        </pc:picChg>
      </pc:sldChg>
      <pc:sldChg chg="addSp add mod replId">
        <pc:chgData name="Bérengère de Germiny" userId="19d4f272-f616-4b2b-a134-fb35725a2de1" providerId="ADAL" clId="{56F0642B-1A1C-42E2-BD55-EED6A749F781}" dt="2023-01-04T13:56:08.919" v="120" actId="22"/>
        <pc:sldMkLst>
          <pc:docMk/>
          <pc:sldMk cId="2678134247" sldId="2013"/>
        </pc:sldMkLst>
        <pc:picChg chg="add">
          <ac:chgData name="Bérengère de Germiny" userId="19d4f272-f616-4b2b-a134-fb35725a2de1" providerId="ADAL" clId="{56F0642B-1A1C-42E2-BD55-EED6A749F781}" dt="2023-01-04T13:56:08.919" v="120" actId="22"/>
          <ac:picMkLst>
            <pc:docMk/>
            <pc:sldMk cId="2678134247" sldId="2013"/>
            <ac:picMk id="3" creationId="{6AE98EC1-7988-C5B4-00E4-BECF1F1BBFDB}"/>
          </ac:picMkLst>
        </pc:picChg>
      </pc:sldChg>
      <pc:sldChg chg="addSp add mod replId">
        <pc:chgData name="Bérengère de Germiny" userId="19d4f272-f616-4b2b-a134-fb35725a2de1" providerId="ADAL" clId="{56F0642B-1A1C-42E2-BD55-EED6A749F781}" dt="2023-01-04T13:56:34.200" v="125" actId="22"/>
        <pc:sldMkLst>
          <pc:docMk/>
          <pc:sldMk cId="3361891022" sldId="2014"/>
        </pc:sldMkLst>
        <pc:picChg chg="add">
          <ac:chgData name="Bérengère de Germiny" userId="19d4f272-f616-4b2b-a134-fb35725a2de1" providerId="ADAL" clId="{56F0642B-1A1C-42E2-BD55-EED6A749F781}" dt="2023-01-04T13:56:34.200" v="125" actId="22"/>
          <ac:picMkLst>
            <pc:docMk/>
            <pc:sldMk cId="3361891022" sldId="2014"/>
            <ac:picMk id="3" creationId="{F59FC11D-EFE7-9E9C-0B59-9BC18A40AE9F}"/>
          </ac:picMkLst>
        </pc:picChg>
      </pc:sldChg>
      <pc:sldChg chg="modSp add mod">
        <pc:chgData name="Bérengère de Germiny" userId="19d4f272-f616-4b2b-a134-fb35725a2de1" providerId="ADAL" clId="{56F0642B-1A1C-42E2-BD55-EED6A749F781}" dt="2023-01-04T11:35:44.362" v="117" actId="20577"/>
        <pc:sldMkLst>
          <pc:docMk/>
          <pc:sldMk cId="1438617308" sldId="2015"/>
        </pc:sldMkLst>
        <pc:spChg chg="mod">
          <ac:chgData name="Bérengère de Germiny" userId="19d4f272-f616-4b2b-a134-fb35725a2de1" providerId="ADAL" clId="{56F0642B-1A1C-42E2-BD55-EED6A749F781}" dt="2023-01-04T11:35:44.362" v="117" actId="20577"/>
          <ac:spMkLst>
            <pc:docMk/>
            <pc:sldMk cId="1438617308" sldId="2015"/>
            <ac:spMk id="4" creationId="{3C825AB2-F026-4BEC-A97B-5ECF59442FCD}"/>
          </ac:spMkLst>
        </pc:spChg>
      </pc:sldChg>
      <pc:sldChg chg="addSp delSp modSp add mod replId">
        <pc:chgData name="Bérengère de Germiny" userId="19d4f272-f616-4b2b-a134-fb35725a2de1" providerId="ADAL" clId="{56F0642B-1A1C-42E2-BD55-EED6A749F781}" dt="2023-01-04T14:08:14.241" v="154" actId="12788"/>
        <pc:sldMkLst>
          <pc:docMk/>
          <pc:sldMk cId="2469864759" sldId="2016"/>
        </pc:sldMkLst>
        <pc:picChg chg="add del">
          <ac:chgData name="Bérengère de Germiny" userId="19d4f272-f616-4b2b-a134-fb35725a2de1" providerId="ADAL" clId="{56F0642B-1A1C-42E2-BD55-EED6A749F781}" dt="2023-01-04T14:06:11.350" v="147" actId="478"/>
          <ac:picMkLst>
            <pc:docMk/>
            <pc:sldMk cId="2469864759" sldId="2016"/>
            <ac:picMk id="3" creationId="{ADC38C4D-F854-5FC8-89D4-937CB4A254A7}"/>
          </ac:picMkLst>
        </pc:picChg>
        <pc:picChg chg="add mod modCrop">
          <ac:chgData name="Bérengère de Germiny" userId="19d4f272-f616-4b2b-a134-fb35725a2de1" providerId="ADAL" clId="{56F0642B-1A1C-42E2-BD55-EED6A749F781}" dt="2023-01-04T14:08:14.241" v="154" actId="12788"/>
          <ac:picMkLst>
            <pc:docMk/>
            <pc:sldMk cId="2469864759" sldId="2016"/>
            <ac:picMk id="6" creationId="{BCFEED6A-EA9D-CC2D-B4D2-A49908374299}"/>
          </ac:picMkLst>
        </pc:picChg>
      </pc:sldChg>
      <pc:sldChg chg="addSp modSp add mod replId">
        <pc:chgData name="Bérengère de Germiny" userId="19d4f272-f616-4b2b-a134-fb35725a2de1" providerId="ADAL" clId="{56F0642B-1A1C-42E2-BD55-EED6A749F781}" dt="2023-01-04T14:08:25.722" v="156" actId="12788"/>
        <pc:sldMkLst>
          <pc:docMk/>
          <pc:sldMk cId="412679970" sldId="2017"/>
        </pc:sldMkLst>
        <pc:picChg chg="add mod modCrop">
          <ac:chgData name="Bérengère de Germiny" userId="19d4f272-f616-4b2b-a134-fb35725a2de1" providerId="ADAL" clId="{56F0642B-1A1C-42E2-BD55-EED6A749F781}" dt="2023-01-04T14:08:25.722" v="156" actId="12788"/>
          <ac:picMkLst>
            <pc:docMk/>
            <pc:sldMk cId="412679970" sldId="2017"/>
            <ac:picMk id="3" creationId="{9E6D7FEC-7AA0-710A-87A8-994AA772E61A}"/>
          </ac:picMkLst>
        </pc:picChg>
      </pc:sldChg>
      <pc:sldChg chg="addSp modSp add mod replId">
        <pc:chgData name="Bérengère de Germiny" userId="19d4f272-f616-4b2b-a134-fb35725a2de1" providerId="ADAL" clId="{56F0642B-1A1C-42E2-BD55-EED6A749F781}" dt="2023-01-04T14:08:40.984" v="159" actId="12788"/>
        <pc:sldMkLst>
          <pc:docMk/>
          <pc:sldMk cId="973820292" sldId="2018"/>
        </pc:sldMkLst>
        <pc:picChg chg="add mod modCrop">
          <ac:chgData name="Bérengère de Germiny" userId="19d4f272-f616-4b2b-a134-fb35725a2de1" providerId="ADAL" clId="{56F0642B-1A1C-42E2-BD55-EED6A749F781}" dt="2023-01-04T14:08:40.984" v="159" actId="12788"/>
          <ac:picMkLst>
            <pc:docMk/>
            <pc:sldMk cId="973820292" sldId="2018"/>
            <ac:picMk id="3" creationId="{B39092AF-A7C7-1990-999F-AC74A0672E31}"/>
          </ac:picMkLst>
        </pc:picChg>
      </pc:sldChg>
      <pc:sldChg chg="addSp modSp add mod replId">
        <pc:chgData name="Bérengère de Germiny" userId="19d4f272-f616-4b2b-a134-fb35725a2de1" providerId="ADAL" clId="{56F0642B-1A1C-42E2-BD55-EED6A749F781}" dt="2023-01-04T14:09:47.417" v="181" actId="12789"/>
        <pc:sldMkLst>
          <pc:docMk/>
          <pc:sldMk cId="3237219452" sldId="2019"/>
        </pc:sldMkLst>
        <pc:picChg chg="add mod">
          <ac:chgData name="Bérengère de Germiny" userId="19d4f272-f616-4b2b-a134-fb35725a2de1" providerId="ADAL" clId="{56F0642B-1A1C-42E2-BD55-EED6A749F781}" dt="2023-01-04T14:09:47.417" v="181" actId="12789"/>
          <ac:picMkLst>
            <pc:docMk/>
            <pc:sldMk cId="3237219452" sldId="2019"/>
            <ac:picMk id="2" creationId="{32EE1C8F-70D9-0711-EA51-30B346194CFA}"/>
          </ac:picMkLst>
        </pc:picChg>
        <pc:picChg chg="add mod">
          <ac:chgData name="Bérengère de Germiny" userId="19d4f272-f616-4b2b-a134-fb35725a2de1" providerId="ADAL" clId="{56F0642B-1A1C-42E2-BD55-EED6A749F781}" dt="2023-01-04T14:09:47.417" v="181" actId="12789"/>
          <ac:picMkLst>
            <pc:docMk/>
            <pc:sldMk cId="3237219452" sldId="2019"/>
            <ac:picMk id="3" creationId="{0305B0B2-6C30-686B-730B-37282582FB6A}"/>
          </ac:picMkLst>
        </pc:picChg>
        <pc:picChg chg="add mod">
          <ac:chgData name="Bérengère de Germiny" userId="19d4f272-f616-4b2b-a134-fb35725a2de1" providerId="ADAL" clId="{56F0642B-1A1C-42E2-BD55-EED6A749F781}" dt="2023-01-04T14:09:47.417" v="181" actId="12789"/>
          <ac:picMkLst>
            <pc:docMk/>
            <pc:sldMk cId="3237219452" sldId="2019"/>
            <ac:picMk id="4" creationId="{C92F4B6D-1A38-5AB5-D010-E12BDAFF40E4}"/>
          </ac:picMkLst>
        </pc:picChg>
      </pc:sldChg>
      <pc:sldChg chg="addSp add mod">
        <pc:chgData name="Bérengère de Germiny" userId="19d4f272-f616-4b2b-a134-fb35725a2de1" providerId="ADAL" clId="{56F0642B-1A1C-42E2-BD55-EED6A749F781}" dt="2023-01-04T13:56:52.876" v="126" actId="22"/>
        <pc:sldMkLst>
          <pc:docMk/>
          <pc:sldMk cId="3597829362" sldId="2020"/>
        </pc:sldMkLst>
        <pc:picChg chg="add">
          <ac:chgData name="Bérengère de Germiny" userId="19d4f272-f616-4b2b-a134-fb35725a2de1" providerId="ADAL" clId="{56F0642B-1A1C-42E2-BD55-EED6A749F781}" dt="2023-01-04T13:56:52.876" v="126" actId="22"/>
          <ac:picMkLst>
            <pc:docMk/>
            <pc:sldMk cId="3597829362" sldId="2020"/>
            <ac:picMk id="3" creationId="{C97EC345-2913-0A90-139F-5786D46A20B3}"/>
          </ac:picMkLst>
        </pc:picChg>
      </pc:sldChg>
      <pc:sldChg chg="addSp add mod">
        <pc:chgData name="Bérengère de Germiny" userId="19d4f272-f616-4b2b-a134-fb35725a2de1" providerId="ADAL" clId="{56F0642B-1A1C-42E2-BD55-EED6A749F781}" dt="2023-01-04T13:57:06.243" v="127" actId="22"/>
        <pc:sldMkLst>
          <pc:docMk/>
          <pc:sldMk cId="59069033" sldId="2021"/>
        </pc:sldMkLst>
        <pc:picChg chg="add">
          <ac:chgData name="Bérengère de Germiny" userId="19d4f272-f616-4b2b-a134-fb35725a2de1" providerId="ADAL" clId="{56F0642B-1A1C-42E2-BD55-EED6A749F781}" dt="2023-01-04T13:57:06.243" v="127" actId="22"/>
          <ac:picMkLst>
            <pc:docMk/>
            <pc:sldMk cId="59069033" sldId="2021"/>
            <ac:picMk id="3" creationId="{5F84E5AE-D72B-45D3-A6EC-6F99FE3A9774}"/>
          </ac:picMkLst>
        </pc:picChg>
      </pc:sldChg>
      <pc:sldChg chg="del">
        <pc:chgData name="Bérengère de Germiny" userId="19d4f272-f616-4b2b-a134-fb35725a2de1" providerId="ADAL" clId="{56F0642B-1A1C-42E2-BD55-EED6A749F781}" dt="2023-01-04T11:32:14.654" v="0" actId="47"/>
        <pc:sldMkLst>
          <pc:docMk/>
          <pc:sldMk cId="3924627398" sldId="2021"/>
        </pc:sldMkLst>
      </pc:sldChg>
      <pc:sldChg chg="addSp add mod">
        <pc:chgData name="Bérengère de Germiny" userId="19d4f272-f616-4b2b-a134-fb35725a2de1" providerId="ADAL" clId="{56F0642B-1A1C-42E2-BD55-EED6A749F781}" dt="2023-01-04T13:57:17.909" v="128" actId="22"/>
        <pc:sldMkLst>
          <pc:docMk/>
          <pc:sldMk cId="3389866505" sldId="2022"/>
        </pc:sldMkLst>
        <pc:picChg chg="add">
          <ac:chgData name="Bérengère de Germiny" userId="19d4f272-f616-4b2b-a134-fb35725a2de1" providerId="ADAL" clId="{56F0642B-1A1C-42E2-BD55-EED6A749F781}" dt="2023-01-04T13:57:17.909" v="128" actId="22"/>
          <ac:picMkLst>
            <pc:docMk/>
            <pc:sldMk cId="3389866505" sldId="2022"/>
            <ac:picMk id="3" creationId="{E8C4C07C-5E50-FC68-2CC6-8738D486A817}"/>
          </ac:picMkLst>
        </pc:picChg>
      </pc:sldChg>
      <pc:sldChg chg="addSp add mod">
        <pc:chgData name="Bérengère de Germiny" userId="19d4f272-f616-4b2b-a134-fb35725a2de1" providerId="ADAL" clId="{56F0642B-1A1C-42E2-BD55-EED6A749F781}" dt="2023-01-04T13:58:28.547" v="131" actId="22"/>
        <pc:sldMkLst>
          <pc:docMk/>
          <pc:sldMk cId="231568911" sldId="2023"/>
        </pc:sldMkLst>
        <pc:picChg chg="add">
          <ac:chgData name="Bérengère de Germiny" userId="19d4f272-f616-4b2b-a134-fb35725a2de1" providerId="ADAL" clId="{56F0642B-1A1C-42E2-BD55-EED6A749F781}" dt="2023-01-04T13:58:28.547" v="131" actId="22"/>
          <ac:picMkLst>
            <pc:docMk/>
            <pc:sldMk cId="231568911" sldId="2023"/>
            <ac:picMk id="3" creationId="{110A9166-05D3-58B9-E2B3-5366B1D932AE}"/>
          </ac:picMkLst>
        </pc:picChg>
      </pc:sldChg>
      <pc:sldChg chg="addSp add mod">
        <pc:chgData name="Bérengère de Germiny" userId="19d4f272-f616-4b2b-a134-fb35725a2de1" providerId="ADAL" clId="{56F0642B-1A1C-42E2-BD55-EED6A749F781}" dt="2023-01-04T13:58:43.575" v="132" actId="22"/>
        <pc:sldMkLst>
          <pc:docMk/>
          <pc:sldMk cId="1443819298" sldId="2024"/>
        </pc:sldMkLst>
        <pc:picChg chg="add">
          <ac:chgData name="Bérengère de Germiny" userId="19d4f272-f616-4b2b-a134-fb35725a2de1" providerId="ADAL" clId="{56F0642B-1A1C-42E2-BD55-EED6A749F781}" dt="2023-01-04T13:58:43.575" v="132" actId="22"/>
          <ac:picMkLst>
            <pc:docMk/>
            <pc:sldMk cId="1443819298" sldId="2024"/>
            <ac:picMk id="3" creationId="{3A9B4C55-85D7-B11A-2270-C91C8F571A28}"/>
          </ac:picMkLst>
        </pc:picChg>
      </pc:sldChg>
      <pc:sldChg chg="del">
        <pc:chgData name="Bérengère de Germiny" userId="19d4f272-f616-4b2b-a134-fb35725a2de1" providerId="ADAL" clId="{56F0642B-1A1C-42E2-BD55-EED6A749F781}" dt="2023-01-04T11:32:36.423" v="1" actId="47"/>
        <pc:sldMkLst>
          <pc:docMk/>
          <pc:sldMk cId="3902528594" sldId="2024"/>
        </pc:sldMkLst>
      </pc:sldChg>
      <pc:sldChg chg="del">
        <pc:chgData name="Bérengère de Germiny" userId="19d4f272-f616-4b2b-a134-fb35725a2de1" providerId="ADAL" clId="{56F0642B-1A1C-42E2-BD55-EED6A749F781}" dt="2023-01-04T11:32:36.423" v="1" actId="47"/>
        <pc:sldMkLst>
          <pc:docMk/>
          <pc:sldMk cId="477137308" sldId="2025"/>
        </pc:sldMkLst>
      </pc:sldChg>
      <pc:sldChg chg="addSp add mod">
        <pc:chgData name="Bérengère de Germiny" userId="19d4f272-f616-4b2b-a134-fb35725a2de1" providerId="ADAL" clId="{56F0642B-1A1C-42E2-BD55-EED6A749F781}" dt="2023-01-04T13:58:57.303" v="134" actId="22"/>
        <pc:sldMkLst>
          <pc:docMk/>
          <pc:sldMk cId="3031346291" sldId="2025"/>
        </pc:sldMkLst>
        <pc:picChg chg="add">
          <ac:chgData name="Bérengère de Germiny" userId="19d4f272-f616-4b2b-a134-fb35725a2de1" providerId="ADAL" clId="{56F0642B-1A1C-42E2-BD55-EED6A749F781}" dt="2023-01-04T13:58:57.303" v="134" actId="22"/>
          <ac:picMkLst>
            <pc:docMk/>
            <pc:sldMk cId="3031346291" sldId="2025"/>
            <ac:picMk id="3" creationId="{0FF80BC8-2058-5730-9944-C2D1DB995431}"/>
          </ac:picMkLst>
        </pc:picChg>
      </pc:sldChg>
      <pc:sldChg chg="del">
        <pc:chgData name="Bérengère de Germiny" userId="19d4f272-f616-4b2b-a134-fb35725a2de1" providerId="ADAL" clId="{56F0642B-1A1C-42E2-BD55-EED6A749F781}" dt="2023-01-04T11:32:36.423" v="1" actId="47"/>
        <pc:sldMkLst>
          <pc:docMk/>
          <pc:sldMk cId="437643707" sldId="2026"/>
        </pc:sldMkLst>
      </pc:sldChg>
      <pc:sldChg chg="addSp delSp add mod">
        <pc:chgData name="Bérengère de Germiny" userId="19d4f272-f616-4b2b-a134-fb35725a2de1" providerId="ADAL" clId="{56F0642B-1A1C-42E2-BD55-EED6A749F781}" dt="2023-01-04T13:59:12.056" v="137" actId="22"/>
        <pc:sldMkLst>
          <pc:docMk/>
          <pc:sldMk cId="3788269996" sldId="2026"/>
        </pc:sldMkLst>
        <pc:picChg chg="add del">
          <ac:chgData name="Bérengère de Germiny" userId="19d4f272-f616-4b2b-a134-fb35725a2de1" providerId="ADAL" clId="{56F0642B-1A1C-42E2-BD55-EED6A749F781}" dt="2023-01-04T13:59:08.111" v="136" actId="22"/>
          <ac:picMkLst>
            <pc:docMk/>
            <pc:sldMk cId="3788269996" sldId="2026"/>
            <ac:picMk id="3" creationId="{93FDC235-4A6F-C78E-93CD-F50AABD8DB78}"/>
          </ac:picMkLst>
        </pc:picChg>
        <pc:picChg chg="add">
          <ac:chgData name="Bérengère de Germiny" userId="19d4f272-f616-4b2b-a134-fb35725a2de1" providerId="ADAL" clId="{56F0642B-1A1C-42E2-BD55-EED6A749F781}" dt="2023-01-04T13:59:12.056" v="137" actId="22"/>
          <ac:picMkLst>
            <pc:docMk/>
            <pc:sldMk cId="3788269996" sldId="2026"/>
            <ac:picMk id="6" creationId="{16B96912-92CC-F463-35EE-25991D4DB66D}"/>
          </ac:picMkLst>
        </pc:picChg>
      </pc:sldChg>
      <pc:sldChg chg="addSp add mod ord">
        <pc:chgData name="Bérengère de Germiny" userId="19d4f272-f616-4b2b-a134-fb35725a2de1" providerId="ADAL" clId="{56F0642B-1A1C-42E2-BD55-EED6A749F781}" dt="2023-01-04T14:01:34.816" v="145" actId="22"/>
        <pc:sldMkLst>
          <pc:docMk/>
          <pc:sldMk cId="2853506356" sldId="2027"/>
        </pc:sldMkLst>
        <pc:picChg chg="add">
          <ac:chgData name="Bérengère de Germiny" userId="19d4f272-f616-4b2b-a134-fb35725a2de1" providerId="ADAL" clId="{56F0642B-1A1C-42E2-BD55-EED6A749F781}" dt="2023-01-04T14:01:34.816" v="145" actId="22"/>
          <ac:picMkLst>
            <pc:docMk/>
            <pc:sldMk cId="2853506356" sldId="2027"/>
            <ac:picMk id="3" creationId="{BA29CB50-A68D-4088-71ED-29C8E10A9029}"/>
          </ac:picMkLst>
        </pc:picChg>
      </pc:sldChg>
      <pc:sldChg chg="del">
        <pc:chgData name="Bérengère de Germiny" userId="19d4f272-f616-4b2b-a134-fb35725a2de1" providerId="ADAL" clId="{56F0642B-1A1C-42E2-BD55-EED6A749F781}" dt="2023-01-04T11:32:36.423" v="1" actId="47"/>
        <pc:sldMkLst>
          <pc:docMk/>
          <pc:sldMk cId="4240075272" sldId="2027"/>
        </pc:sldMkLst>
      </pc:sldChg>
      <pc:sldChg chg="add del">
        <pc:chgData name="Bérengère de Germiny" userId="19d4f272-f616-4b2b-a134-fb35725a2de1" providerId="ADAL" clId="{56F0642B-1A1C-42E2-BD55-EED6A749F781}" dt="2023-01-04T15:56:50.549" v="1243" actId="47"/>
        <pc:sldMkLst>
          <pc:docMk/>
          <pc:sldMk cId="2589159852" sldId="2028"/>
        </pc:sldMkLst>
      </pc:sldChg>
      <pc:sldChg chg="del">
        <pc:chgData name="Bérengère de Germiny" userId="19d4f272-f616-4b2b-a134-fb35725a2de1" providerId="ADAL" clId="{56F0642B-1A1C-42E2-BD55-EED6A749F781}" dt="2023-01-04T11:32:36.423" v="1" actId="47"/>
        <pc:sldMkLst>
          <pc:docMk/>
          <pc:sldMk cId="2895657418" sldId="2028"/>
        </pc:sldMkLst>
      </pc:sldChg>
      <pc:sldChg chg="del">
        <pc:chgData name="Bérengère de Germiny" userId="19d4f272-f616-4b2b-a134-fb35725a2de1" providerId="ADAL" clId="{56F0642B-1A1C-42E2-BD55-EED6A749F781}" dt="2023-01-04T11:32:36.423" v="1" actId="47"/>
        <pc:sldMkLst>
          <pc:docMk/>
          <pc:sldMk cId="4293983402" sldId="2029"/>
        </pc:sldMkLst>
      </pc:sldChg>
      <pc:sldChg chg="del">
        <pc:chgData name="Bérengère de Germiny" userId="19d4f272-f616-4b2b-a134-fb35725a2de1" providerId="ADAL" clId="{56F0642B-1A1C-42E2-BD55-EED6A749F781}" dt="2023-01-04T11:32:36.423" v="1" actId="47"/>
        <pc:sldMkLst>
          <pc:docMk/>
          <pc:sldMk cId="2023054639" sldId="2032"/>
        </pc:sldMkLst>
      </pc:sldChg>
      <pc:sldChg chg="del">
        <pc:chgData name="Bérengère de Germiny" userId="19d4f272-f616-4b2b-a134-fb35725a2de1" providerId="ADAL" clId="{56F0642B-1A1C-42E2-BD55-EED6A749F781}" dt="2023-01-04T11:32:36.423" v="1" actId="47"/>
        <pc:sldMkLst>
          <pc:docMk/>
          <pc:sldMk cId="879903995" sldId="2033"/>
        </pc:sldMkLst>
      </pc:sldChg>
      <pc:sldChg chg="del">
        <pc:chgData name="Bérengère de Germiny" userId="19d4f272-f616-4b2b-a134-fb35725a2de1" providerId="ADAL" clId="{56F0642B-1A1C-42E2-BD55-EED6A749F781}" dt="2023-01-04T11:32:36.423" v="1" actId="47"/>
        <pc:sldMkLst>
          <pc:docMk/>
          <pc:sldMk cId="4097977313" sldId="2034"/>
        </pc:sldMkLst>
      </pc:sldChg>
      <pc:sldChg chg="del">
        <pc:chgData name="Bérengère de Germiny" userId="19d4f272-f616-4b2b-a134-fb35725a2de1" providerId="ADAL" clId="{56F0642B-1A1C-42E2-BD55-EED6A749F781}" dt="2023-01-04T11:32:36.423" v="1" actId="47"/>
        <pc:sldMkLst>
          <pc:docMk/>
          <pc:sldMk cId="1188703897" sldId="2035"/>
        </pc:sldMkLst>
      </pc:sldChg>
      <pc:sldChg chg="del">
        <pc:chgData name="Bérengère de Germiny" userId="19d4f272-f616-4b2b-a134-fb35725a2de1" providerId="ADAL" clId="{56F0642B-1A1C-42E2-BD55-EED6A749F781}" dt="2023-01-04T11:32:36.423" v="1" actId="47"/>
        <pc:sldMkLst>
          <pc:docMk/>
          <pc:sldMk cId="847169759" sldId="2036"/>
        </pc:sldMkLst>
      </pc:sldChg>
      <pc:sldChg chg="del">
        <pc:chgData name="Bérengère de Germiny" userId="19d4f272-f616-4b2b-a134-fb35725a2de1" providerId="ADAL" clId="{56F0642B-1A1C-42E2-BD55-EED6A749F781}" dt="2023-01-04T11:32:36.423" v="1" actId="47"/>
        <pc:sldMkLst>
          <pc:docMk/>
          <pc:sldMk cId="267465256" sldId="2037"/>
        </pc:sldMkLst>
      </pc:sldChg>
      <pc:sldChg chg="del">
        <pc:chgData name="Bérengère de Germiny" userId="19d4f272-f616-4b2b-a134-fb35725a2de1" providerId="ADAL" clId="{56F0642B-1A1C-42E2-BD55-EED6A749F781}" dt="2023-01-04T11:32:36.423" v="1" actId="47"/>
        <pc:sldMkLst>
          <pc:docMk/>
          <pc:sldMk cId="2758302914" sldId="2038"/>
        </pc:sldMkLst>
      </pc:sldChg>
      <pc:sldChg chg="del">
        <pc:chgData name="Bérengère de Germiny" userId="19d4f272-f616-4b2b-a134-fb35725a2de1" providerId="ADAL" clId="{56F0642B-1A1C-42E2-BD55-EED6A749F781}" dt="2023-01-04T11:32:36.423" v="1" actId="47"/>
        <pc:sldMkLst>
          <pc:docMk/>
          <pc:sldMk cId="1395636731" sldId="2039"/>
        </pc:sldMkLst>
      </pc:sldChg>
      <pc:sldChg chg="del">
        <pc:chgData name="Bérengère de Germiny" userId="19d4f272-f616-4b2b-a134-fb35725a2de1" providerId="ADAL" clId="{56F0642B-1A1C-42E2-BD55-EED6A749F781}" dt="2023-01-04T11:32:36.423" v="1" actId="47"/>
        <pc:sldMkLst>
          <pc:docMk/>
          <pc:sldMk cId="461777894" sldId="2040"/>
        </pc:sldMkLst>
      </pc:sldChg>
      <pc:sldChg chg="del">
        <pc:chgData name="Bérengère de Germiny" userId="19d4f272-f616-4b2b-a134-fb35725a2de1" providerId="ADAL" clId="{56F0642B-1A1C-42E2-BD55-EED6A749F781}" dt="2023-01-04T11:32:36.423" v="1" actId="47"/>
        <pc:sldMkLst>
          <pc:docMk/>
          <pc:sldMk cId="4196263127" sldId="2041"/>
        </pc:sldMkLst>
      </pc:sldChg>
      <pc:sldChg chg="del">
        <pc:chgData name="Bérengère de Germiny" userId="19d4f272-f616-4b2b-a134-fb35725a2de1" providerId="ADAL" clId="{56F0642B-1A1C-42E2-BD55-EED6A749F781}" dt="2023-01-04T11:32:36.423" v="1" actId="47"/>
        <pc:sldMkLst>
          <pc:docMk/>
          <pc:sldMk cId="1758898731" sldId="2042"/>
        </pc:sldMkLst>
      </pc:sldChg>
      <pc:sldChg chg="del">
        <pc:chgData name="Bérengère de Germiny" userId="19d4f272-f616-4b2b-a134-fb35725a2de1" providerId="ADAL" clId="{56F0642B-1A1C-42E2-BD55-EED6A749F781}" dt="2023-01-04T11:32:36.423" v="1" actId="47"/>
        <pc:sldMkLst>
          <pc:docMk/>
          <pc:sldMk cId="4037664281" sldId="2047"/>
        </pc:sldMkLst>
      </pc:sldChg>
      <pc:sldChg chg="del">
        <pc:chgData name="Bérengère de Germiny" userId="19d4f272-f616-4b2b-a134-fb35725a2de1" providerId="ADAL" clId="{56F0642B-1A1C-42E2-BD55-EED6A749F781}" dt="2023-01-04T11:32:36.423" v="1" actId="47"/>
        <pc:sldMkLst>
          <pc:docMk/>
          <pc:sldMk cId="3219415140" sldId="2048"/>
        </pc:sldMkLst>
      </pc:sldChg>
      <pc:sldChg chg="del">
        <pc:chgData name="Bérengère de Germiny" userId="19d4f272-f616-4b2b-a134-fb35725a2de1" providerId="ADAL" clId="{56F0642B-1A1C-42E2-BD55-EED6A749F781}" dt="2023-01-04T11:32:36.423" v="1" actId="47"/>
        <pc:sldMkLst>
          <pc:docMk/>
          <pc:sldMk cId="2738195698" sldId="2049"/>
        </pc:sldMkLst>
      </pc:sldChg>
      <pc:sldChg chg="del">
        <pc:chgData name="Bérengère de Germiny" userId="19d4f272-f616-4b2b-a134-fb35725a2de1" providerId="ADAL" clId="{56F0642B-1A1C-42E2-BD55-EED6A749F781}" dt="2023-01-04T11:32:36.423" v="1" actId="47"/>
        <pc:sldMkLst>
          <pc:docMk/>
          <pc:sldMk cId="2258266679" sldId="2050"/>
        </pc:sldMkLst>
      </pc:sldChg>
      <pc:sldChg chg="del">
        <pc:chgData name="Bérengère de Germiny" userId="19d4f272-f616-4b2b-a134-fb35725a2de1" providerId="ADAL" clId="{56F0642B-1A1C-42E2-BD55-EED6A749F781}" dt="2023-01-04T11:32:36.423" v="1" actId="47"/>
        <pc:sldMkLst>
          <pc:docMk/>
          <pc:sldMk cId="1858598361" sldId="2051"/>
        </pc:sldMkLst>
      </pc:sldChg>
      <pc:sldChg chg="add del">
        <pc:chgData name="Bérengère de Germiny" userId="19d4f272-f616-4b2b-a134-fb35725a2de1" providerId="ADAL" clId="{56F0642B-1A1C-42E2-BD55-EED6A749F781}" dt="2023-01-04T14:12:59.177" v="182"/>
        <pc:sldMkLst>
          <pc:docMk/>
          <pc:sldMk cId="2974957700" sldId="2052"/>
        </pc:sldMkLst>
      </pc:sldChg>
      <pc:sldChg chg="del">
        <pc:chgData name="Bérengère de Germiny" userId="19d4f272-f616-4b2b-a134-fb35725a2de1" providerId="ADAL" clId="{56F0642B-1A1C-42E2-BD55-EED6A749F781}" dt="2023-01-04T11:32:36.423" v="1" actId="47"/>
        <pc:sldMkLst>
          <pc:docMk/>
          <pc:sldMk cId="838738005" sldId="2053"/>
        </pc:sldMkLst>
      </pc:sldChg>
      <pc:sldChg chg="del">
        <pc:chgData name="Bérengère de Germiny" userId="19d4f272-f616-4b2b-a134-fb35725a2de1" providerId="ADAL" clId="{56F0642B-1A1C-42E2-BD55-EED6A749F781}" dt="2023-01-04T11:32:36.423" v="1" actId="47"/>
        <pc:sldMkLst>
          <pc:docMk/>
          <pc:sldMk cId="734209632" sldId="2054"/>
        </pc:sldMkLst>
      </pc:sldChg>
      <pc:sldChg chg="add del">
        <pc:chgData name="Bérengère de Germiny" userId="19d4f272-f616-4b2b-a134-fb35725a2de1" providerId="ADAL" clId="{56F0642B-1A1C-42E2-BD55-EED6A749F781}" dt="2023-01-04T14:12:59.177" v="182"/>
        <pc:sldMkLst>
          <pc:docMk/>
          <pc:sldMk cId="3634047843" sldId="2055"/>
        </pc:sldMkLst>
      </pc:sldChg>
      <pc:sldChg chg="add del">
        <pc:chgData name="Bérengère de Germiny" userId="19d4f272-f616-4b2b-a134-fb35725a2de1" providerId="ADAL" clId="{56F0642B-1A1C-42E2-BD55-EED6A749F781}" dt="2023-01-04T14:12:59.177" v="182"/>
        <pc:sldMkLst>
          <pc:docMk/>
          <pc:sldMk cId="2627237027" sldId="2056"/>
        </pc:sldMkLst>
      </pc:sldChg>
      <pc:sldChg chg="add del">
        <pc:chgData name="Bérengère de Germiny" userId="19d4f272-f616-4b2b-a134-fb35725a2de1" providerId="ADAL" clId="{56F0642B-1A1C-42E2-BD55-EED6A749F781}" dt="2023-01-04T14:12:59.177" v="182"/>
        <pc:sldMkLst>
          <pc:docMk/>
          <pc:sldMk cId="2721508289" sldId="2057"/>
        </pc:sldMkLst>
      </pc:sldChg>
      <pc:sldChg chg="modSp add del">
        <pc:chgData name="Bérengère de Germiny" userId="19d4f272-f616-4b2b-a134-fb35725a2de1" providerId="ADAL" clId="{56F0642B-1A1C-42E2-BD55-EED6A749F781}" dt="2023-01-05T10:38:32.238" v="1340" actId="14826"/>
        <pc:sldMkLst>
          <pc:docMk/>
          <pc:sldMk cId="981711435" sldId="2058"/>
        </pc:sldMkLst>
        <pc:picChg chg="mod">
          <ac:chgData name="Bérengère de Germiny" userId="19d4f272-f616-4b2b-a134-fb35725a2de1" providerId="ADAL" clId="{56F0642B-1A1C-42E2-BD55-EED6A749F781}" dt="2023-01-05T10:38:32.238" v="1340" actId="14826"/>
          <ac:picMkLst>
            <pc:docMk/>
            <pc:sldMk cId="981711435" sldId="2058"/>
            <ac:picMk id="3" creationId="{75CB161B-B0BB-CE1C-1C18-A3808AC78C08}"/>
          </ac:picMkLst>
        </pc:picChg>
        <pc:picChg chg="mod">
          <ac:chgData name="Bérengère de Germiny" userId="19d4f272-f616-4b2b-a134-fb35725a2de1" providerId="ADAL" clId="{56F0642B-1A1C-42E2-BD55-EED6A749F781}" dt="2023-01-05T10:38:28.009" v="1339" actId="14826"/>
          <ac:picMkLst>
            <pc:docMk/>
            <pc:sldMk cId="981711435" sldId="2058"/>
            <ac:picMk id="7" creationId="{8C5E9D70-DA29-EBB3-6BB6-3C19E880AA6D}"/>
          </ac:picMkLst>
        </pc:picChg>
      </pc:sldChg>
      <pc:sldChg chg="modSp add del">
        <pc:chgData name="Bérengère de Germiny" userId="19d4f272-f616-4b2b-a134-fb35725a2de1" providerId="ADAL" clId="{56F0642B-1A1C-42E2-BD55-EED6A749F781}" dt="2023-01-04T14:14:52.421" v="184" actId="14826"/>
        <pc:sldMkLst>
          <pc:docMk/>
          <pc:sldMk cId="4069703007" sldId="2059"/>
        </pc:sldMkLst>
        <pc:picChg chg="mod">
          <ac:chgData name="Bérengère de Germiny" userId="19d4f272-f616-4b2b-a134-fb35725a2de1" providerId="ADAL" clId="{56F0642B-1A1C-42E2-BD55-EED6A749F781}" dt="2023-01-04T14:14:48.169" v="183" actId="14826"/>
          <ac:picMkLst>
            <pc:docMk/>
            <pc:sldMk cId="4069703007" sldId="2059"/>
            <ac:picMk id="4" creationId="{D579F2EC-6C07-CFF5-048D-2347F55048F9}"/>
          </ac:picMkLst>
        </pc:picChg>
        <pc:picChg chg="mod">
          <ac:chgData name="Bérengère de Germiny" userId="19d4f272-f616-4b2b-a134-fb35725a2de1" providerId="ADAL" clId="{56F0642B-1A1C-42E2-BD55-EED6A749F781}" dt="2023-01-04T14:14:52.421" v="184" actId="14826"/>
          <ac:picMkLst>
            <pc:docMk/>
            <pc:sldMk cId="4069703007" sldId="2059"/>
            <ac:picMk id="7" creationId="{BF7B6ADE-37AC-AC45-E76F-8E8FF40DBDB7}"/>
          </ac:picMkLst>
        </pc:picChg>
      </pc:sldChg>
      <pc:sldChg chg="modSp add del">
        <pc:chgData name="Bérengère de Germiny" userId="19d4f272-f616-4b2b-a134-fb35725a2de1" providerId="ADAL" clId="{56F0642B-1A1C-42E2-BD55-EED6A749F781}" dt="2023-01-04T14:15:15.238" v="188" actId="14826"/>
        <pc:sldMkLst>
          <pc:docMk/>
          <pc:sldMk cId="1536199110" sldId="2060"/>
        </pc:sldMkLst>
        <pc:picChg chg="mod">
          <ac:chgData name="Bérengère de Germiny" userId="19d4f272-f616-4b2b-a134-fb35725a2de1" providerId="ADAL" clId="{56F0642B-1A1C-42E2-BD55-EED6A749F781}" dt="2023-01-04T14:15:07.196" v="186" actId="14826"/>
          <ac:picMkLst>
            <pc:docMk/>
            <pc:sldMk cId="1536199110" sldId="2060"/>
            <ac:picMk id="3" creationId="{0FC7D0AD-F328-3C7C-F84C-181AF10CFD69}"/>
          </ac:picMkLst>
        </pc:picChg>
        <pc:picChg chg="mod">
          <ac:chgData name="Bérengère de Germiny" userId="19d4f272-f616-4b2b-a134-fb35725a2de1" providerId="ADAL" clId="{56F0642B-1A1C-42E2-BD55-EED6A749F781}" dt="2023-01-04T14:15:10.965" v="187" actId="14826"/>
          <ac:picMkLst>
            <pc:docMk/>
            <pc:sldMk cId="1536199110" sldId="2060"/>
            <ac:picMk id="6" creationId="{6AF1F985-D826-D9E9-2D51-6AA67A01C273}"/>
          </ac:picMkLst>
        </pc:picChg>
        <pc:picChg chg="mod">
          <ac:chgData name="Bérengère de Germiny" userId="19d4f272-f616-4b2b-a134-fb35725a2de1" providerId="ADAL" clId="{56F0642B-1A1C-42E2-BD55-EED6A749F781}" dt="2023-01-04T14:15:15.238" v="188" actId="14826"/>
          <ac:picMkLst>
            <pc:docMk/>
            <pc:sldMk cId="1536199110" sldId="2060"/>
            <ac:picMk id="8" creationId="{4E755E4E-39E0-AC71-9D66-AF90FE1E5333}"/>
          </ac:picMkLst>
        </pc:picChg>
      </pc:sldChg>
      <pc:sldChg chg="modSp add del">
        <pc:chgData name="Bérengère de Germiny" userId="19d4f272-f616-4b2b-a134-fb35725a2de1" providerId="ADAL" clId="{56F0642B-1A1C-42E2-BD55-EED6A749F781}" dt="2023-01-04T14:15:41.426" v="192" actId="14826"/>
        <pc:sldMkLst>
          <pc:docMk/>
          <pc:sldMk cId="1018895500" sldId="2061"/>
        </pc:sldMkLst>
        <pc:picChg chg="mod">
          <ac:chgData name="Bérengère de Germiny" userId="19d4f272-f616-4b2b-a134-fb35725a2de1" providerId="ADAL" clId="{56F0642B-1A1C-42E2-BD55-EED6A749F781}" dt="2023-01-04T14:15:25.186" v="189" actId="14826"/>
          <ac:picMkLst>
            <pc:docMk/>
            <pc:sldMk cId="1018895500" sldId="2061"/>
            <ac:picMk id="3" creationId="{6C089F7E-E630-A5C1-C9A6-7C9DB168865D}"/>
          </ac:picMkLst>
        </pc:picChg>
        <pc:picChg chg="mod">
          <ac:chgData name="Bérengère de Germiny" userId="19d4f272-f616-4b2b-a134-fb35725a2de1" providerId="ADAL" clId="{56F0642B-1A1C-42E2-BD55-EED6A749F781}" dt="2023-01-04T14:15:30.757" v="190" actId="14826"/>
          <ac:picMkLst>
            <pc:docMk/>
            <pc:sldMk cId="1018895500" sldId="2061"/>
            <ac:picMk id="6" creationId="{C5FDAEC8-2336-7A6F-50BB-7BC3D442F026}"/>
          </ac:picMkLst>
        </pc:picChg>
        <pc:picChg chg="mod">
          <ac:chgData name="Bérengère de Germiny" userId="19d4f272-f616-4b2b-a134-fb35725a2de1" providerId="ADAL" clId="{56F0642B-1A1C-42E2-BD55-EED6A749F781}" dt="2023-01-04T14:15:35.355" v="191" actId="14826"/>
          <ac:picMkLst>
            <pc:docMk/>
            <pc:sldMk cId="1018895500" sldId="2061"/>
            <ac:picMk id="8" creationId="{CFD11AB2-1368-0280-9932-7388F22010D4}"/>
          </ac:picMkLst>
        </pc:picChg>
        <pc:picChg chg="mod">
          <ac:chgData name="Bérengère de Germiny" userId="19d4f272-f616-4b2b-a134-fb35725a2de1" providerId="ADAL" clId="{56F0642B-1A1C-42E2-BD55-EED6A749F781}" dt="2023-01-04T14:15:41.426" v="192" actId="14826"/>
          <ac:picMkLst>
            <pc:docMk/>
            <pc:sldMk cId="1018895500" sldId="2061"/>
            <ac:picMk id="10" creationId="{56EA85D9-3FF0-FD38-5773-C4FA86D36DFC}"/>
          </ac:picMkLst>
        </pc:picChg>
      </pc:sldChg>
      <pc:sldChg chg="modSp add del">
        <pc:chgData name="Bérengère de Germiny" userId="19d4f272-f616-4b2b-a134-fb35725a2de1" providerId="ADAL" clId="{56F0642B-1A1C-42E2-BD55-EED6A749F781}" dt="2023-01-04T14:16:04.942" v="196" actId="14826"/>
        <pc:sldMkLst>
          <pc:docMk/>
          <pc:sldMk cId="867383024" sldId="2062"/>
        </pc:sldMkLst>
        <pc:picChg chg="mod">
          <ac:chgData name="Bérengère de Germiny" userId="19d4f272-f616-4b2b-a134-fb35725a2de1" providerId="ADAL" clId="{56F0642B-1A1C-42E2-BD55-EED6A749F781}" dt="2023-01-04T14:15:54.115" v="193" actId="14826"/>
          <ac:picMkLst>
            <pc:docMk/>
            <pc:sldMk cId="867383024" sldId="2062"/>
            <ac:picMk id="3" creationId="{75F180A7-E8D9-825D-6EC5-8FE68579C885}"/>
          </ac:picMkLst>
        </pc:picChg>
        <pc:picChg chg="mod">
          <ac:chgData name="Bérengère de Germiny" userId="19d4f272-f616-4b2b-a134-fb35725a2de1" providerId="ADAL" clId="{56F0642B-1A1C-42E2-BD55-EED6A749F781}" dt="2023-01-04T14:15:57.799" v="194" actId="14826"/>
          <ac:picMkLst>
            <pc:docMk/>
            <pc:sldMk cId="867383024" sldId="2062"/>
            <ac:picMk id="6" creationId="{BEC43F3A-EF14-8214-9D94-E904B648564D}"/>
          </ac:picMkLst>
        </pc:picChg>
        <pc:picChg chg="mod">
          <ac:chgData name="Bérengère de Germiny" userId="19d4f272-f616-4b2b-a134-fb35725a2de1" providerId="ADAL" clId="{56F0642B-1A1C-42E2-BD55-EED6A749F781}" dt="2023-01-04T14:16:01.581" v="195" actId="14826"/>
          <ac:picMkLst>
            <pc:docMk/>
            <pc:sldMk cId="867383024" sldId="2062"/>
            <ac:picMk id="8" creationId="{4529B771-2BAF-906E-C9A3-14635A790A6E}"/>
          </ac:picMkLst>
        </pc:picChg>
        <pc:picChg chg="mod">
          <ac:chgData name="Bérengère de Germiny" userId="19d4f272-f616-4b2b-a134-fb35725a2de1" providerId="ADAL" clId="{56F0642B-1A1C-42E2-BD55-EED6A749F781}" dt="2023-01-04T14:16:04.942" v="196" actId="14826"/>
          <ac:picMkLst>
            <pc:docMk/>
            <pc:sldMk cId="867383024" sldId="2062"/>
            <ac:picMk id="10" creationId="{6DBC7DA7-AC6D-77B4-E0E3-ACAA252BB1AE}"/>
          </ac:picMkLst>
        </pc:picChg>
      </pc:sldChg>
      <pc:sldChg chg="modSp add del">
        <pc:chgData name="Bérengère de Germiny" userId="19d4f272-f616-4b2b-a134-fb35725a2de1" providerId="ADAL" clId="{56F0642B-1A1C-42E2-BD55-EED6A749F781}" dt="2023-01-04T14:16:17.358" v="199" actId="14826"/>
        <pc:sldMkLst>
          <pc:docMk/>
          <pc:sldMk cId="1184631513" sldId="2063"/>
        </pc:sldMkLst>
        <pc:picChg chg="mod">
          <ac:chgData name="Bérengère de Germiny" userId="19d4f272-f616-4b2b-a134-fb35725a2de1" providerId="ADAL" clId="{56F0642B-1A1C-42E2-BD55-EED6A749F781}" dt="2023-01-04T14:16:10.827" v="197" actId="14826"/>
          <ac:picMkLst>
            <pc:docMk/>
            <pc:sldMk cId="1184631513" sldId="2063"/>
            <ac:picMk id="3" creationId="{BE2162E6-1ED3-F367-4418-7BD052762717}"/>
          </ac:picMkLst>
        </pc:picChg>
        <pc:picChg chg="mod">
          <ac:chgData name="Bérengère de Germiny" userId="19d4f272-f616-4b2b-a134-fb35725a2de1" providerId="ADAL" clId="{56F0642B-1A1C-42E2-BD55-EED6A749F781}" dt="2023-01-04T14:16:14.050" v="198" actId="14826"/>
          <ac:picMkLst>
            <pc:docMk/>
            <pc:sldMk cId="1184631513" sldId="2063"/>
            <ac:picMk id="8" creationId="{40CEC85C-37C4-7BC6-4927-9309E912F10E}"/>
          </ac:picMkLst>
        </pc:picChg>
        <pc:picChg chg="mod">
          <ac:chgData name="Bérengère de Germiny" userId="19d4f272-f616-4b2b-a134-fb35725a2de1" providerId="ADAL" clId="{56F0642B-1A1C-42E2-BD55-EED6A749F781}" dt="2023-01-04T14:16:17.358" v="199" actId="14826"/>
          <ac:picMkLst>
            <pc:docMk/>
            <pc:sldMk cId="1184631513" sldId="2063"/>
            <ac:picMk id="10" creationId="{7C6CA550-1165-15C8-18BC-EB8A5FC89807}"/>
          </ac:picMkLst>
        </pc:picChg>
      </pc:sldChg>
      <pc:sldChg chg="modSp add del">
        <pc:chgData name="Bérengère de Germiny" userId="19d4f272-f616-4b2b-a134-fb35725a2de1" providerId="ADAL" clId="{56F0642B-1A1C-42E2-BD55-EED6A749F781}" dt="2023-01-04T14:16:37.526" v="203" actId="14826"/>
        <pc:sldMkLst>
          <pc:docMk/>
          <pc:sldMk cId="1490223218" sldId="2064"/>
        </pc:sldMkLst>
        <pc:picChg chg="mod">
          <ac:chgData name="Bérengère de Germiny" userId="19d4f272-f616-4b2b-a134-fb35725a2de1" providerId="ADAL" clId="{56F0642B-1A1C-42E2-BD55-EED6A749F781}" dt="2023-01-04T14:16:25.136" v="200" actId="14826"/>
          <ac:picMkLst>
            <pc:docMk/>
            <pc:sldMk cId="1490223218" sldId="2064"/>
            <ac:picMk id="3" creationId="{8C6D8EB1-3C75-07E8-7119-879F51D2EFDD}"/>
          </ac:picMkLst>
        </pc:picChg>
        <pc:picChg chg="mod">
          <ac:chgData name="Bérengère de Germiny" userId="19d4f272-f616-4b2b-a134-fb35725a2de1" providerId="ADAL" clId="{56F0642B-1A1C-42E2-BD55-EED6A749F781}" dt="2023-01-04T14:16:28.996" v="201" actId="14826"/>
          <ac:picMkLst>
            <pc:docMk/>
            <pc:sldMk cId="1490223218" sldId="2064"/>
            <ac:picMk id="6" creationId="{F3725628-2E89-A657-3AA9-E9EA668B8E60}"/>
          </ac:picMkLst>
        </pc:picChg>
        <pc:picChg chg="mod">
          <ac:chgData name="Bérengère de Germiny" userId="19d4f272-f616-4b2b-a134-fb35725a2de1" providerId="ADAL" clId="{56F0642B-1A1C-42E2-BD55-EED6A749F781}" dt="2023-01-04T14:16:33.925" v="202" actId="14826"/>
          <ac:picMkLst>
            <pc:docMk/>
            <pc:sldMk cId="1490223218" sldId="2064"/>
            <ac:picMk id="8" creationId="{7E7B5B7C-A4C7-C00C-47DE-2D453DB520CE}"/>
          </ac:picMkLst>
        </pc:picChg>
        <pc:picChg chg="mod">
          <ac:chgData name="Bérengère de Germiny" userId="19d4f272-f616-4b2b-a134-fb35725a2de1" providerId="ADAL" clId="{56F0642B-1A1C-42E2-BD55-EED6A749F781}" dt="2023-01-04T14:16:37.526" v="203" actId="14826"/>
          <ac:picMkLst>
            <pc:docMk/>
            <pc:sldMk cId="1490223218" sldId="2064"/>
            <ac:picMk id="12" creationId="{990373A4-5EC9-A787-B06F-934459999FA2}"/>
          </ac:picMkLst>
        </pc:picChg>
      </pc:sldChg>
      <pc:sldChg chg="addSp delSp modSp add mod ord">
        <pc:chgData name="Bérengère de Germiny" userId="19d4f272-f616-4b2b-a134-fb35725a2de1" providerId="ADAL" clId="{56F0642B-1A1C-42E2-BD55-EED6A749F781}" dt="2023-01-04T15:41:52.557" v="633" actId="20577"/>
        <pc:sldMkLst>
          <pc:docMk/>
          <pc:sldMk cId="2026580978" sldId="2065"/>
        </pc:sldMkLst>
        <pc:spChg chg="add mod">
          <ac:chgData name="Bérengère de Germiny" userId="19d4f272-f616-4b2b-a134-fb35725a2de1" providerId="ADAL" clId="{56F0642B-1A1C-42E2-BD55-EED6A749F781}" dt="2023-01-04T15:03:15.236" v="499" actId="1076"/>
          <ac:spMkLst>
            <pc:docMk/>
            <pc:sldMk cId="2026580978" sldId="2065"/>
            <ac:spMk id="2" creationId="{5AD6A1A9-FA91-61DB-3AFD-D250DA170761}"/>
          </ac:spMkLst>
        </pc:spChg>
        <pc:spChg chg="add mod">
          <ac:chgData name="Bérengère de Germiny" userId="19d4f272-f616-4b2b-a134-fb35725a2de1" providerId="ADAL" clId="{56F0642B-1A1C-42E2-BD55-EED6A749F781}" dt="2023-01-04T15:41:52.557" v="633" actId="20577"/>
          <ac:spMkLst>
            <pc:docMk/>
            <pc:sldMk cId="2026580978" sldId="2065"/>
            <ac:spMk id="3" creationId="{011D687B-34A9-2555-F0CE-571DFCB164C9}"/>
          </ac:spMkLst>
        </pc:spChg>
        <pc:spChg chg="del mod">
          <ac:chgData name="Bérengère de Germiny" userId="19d4f272-f616-4b2b-a134-fb35725a2de1" providerId="ADAL" clId="{56F0642B-1A1C-42E2-BD55-EED6A749F781}" dt="2023-01-04T14:44:27.699" v="286" actId="478"/>
          <ac:spMkLst>
            <pc:docMk/>
            <pc:sldMk cId="2026580978" sldId="2065"/>
            <ac:spMk id="4" creationId="{3C825AB2-F026-4BEC-A97B-5ECF59442FCD}"/>
          </ac:spMkLst>
        </pc:spChg>
      </pc:sldChg>
      <pc:sldChg chg="del">
        <pc:chgData name="Bérengère de Germiny" userId="19d4f272-f616-4b2b-a134-fb35725a2de1" providerId="ADAL" clId="{56F0642B-1A1C-42E2-BD55-EED6A749F781}" dt="2023-01-04T11:32:14.654" v="0" actId="47"/>
        <pc:sldMkLst>
          <pc:docMk/>
          <pc:sldMk cId="3484587798" sldId="2065"/>
        </pc:sldMkLst>
      </pc:sldChg>
      <pc:sldChg chg="del">
        <pc:chgData name="Bérengère de Germiny" userId="19d4f272-f616-4b2b-a134-fb35725a2de1" providerId="ADAL" clId="{56F0642B-1A1C-42E2-BD55-EED6A749F781}" dt="2023-01-04T11:32:36.423" v="1" actId="47"/>
        <pc:sldMkLst>
          <pc:docMk/>
          <pc:sldMk cId="442650449" sldId="2066"/>
        </pc:sldMkLst>
      </pc:sldChg>
      <pc:sldChg chg="modSp add mod ord">
        <pc:chgData name="Bérengère de Germiny" userId="19d4f272-f616-4b2b-a134-fb35725a2de1" providerId="ADAL" clId="{56F0642B-1A1C-42E2-BD55-EED6A749F781}" dt="2023-01-04T15:55:13.181" v="1239" actId="113"/>
        <pc:sldMkLst>
          <pc:docMk/>
          <pc:sldMk cId="3547418318" sldId="2066"/>
        </pc:sldMkLst>
        <pc:spChg chg="mod">
          <ac:chgData name="Bérengère de Germiny" userId="19d4f272-f616-4b2b-a134-fb35725a2de1" providerId="ADAL" clId="{56F0642B-1A1C-42E2-BD55-EED6A749F781}" dt="2023-01-04T15:42:07.096" v="645" actId="20577"/>
          <ac:spMkLst>
            <pc:docMk/>
            <pc:sldMk cId="3547418318" sldId="2066"/>
            <ac:spMk id="2" creationId="{5AD6A1A9-FA91-61DB-3AFD-D250DA170761}"/>
          </ac:spMkLst>
        </pc:spChg>
        <pc:spChg chg="mod">
          <ac:chgData name="Bérengère de Germiny" userId="19d4f272-f616-4b2b-a134-fb35725a2de1" providerId="ADAL" clId="{56F0642B-1A1C-42E2-BD55-EED6A749F781}" dt="2023-01-04T15:55:13.181" v="1239" actId="113"/>
          <ac:spMkLst>
            <pc:docMk/>
            <pc:sldMk cId="3547418318" sldId="2066"/>
            <ac:spMk id="3" creationId="{011D687B-34A9-2555-F0CE-571DFCB164C9}"/>
          </ac:spMkLst>
        </pc:spChg>
      </pc:sldChg>
      <pc:sldChg chg="add del">
        <pc:chgData name="Bérengère de Germiny" userId="19d4f272-f616-4b2b-a134-fb35725a2de1" providerId="ADAL" clId="{56F0642B-1A1C-42E2-BD55-EED6A749F781}" dt="2023-01-04T14:14:58.242" v="185" actId="47"/>
        <pc:sldMkLst>
          <pc:docMk/>
          <pc:sldMk cId="3062178492" sldId="2067"/>
        </pc:sldMkLst>
      </pc:sldChg>
      <pc:sldChg chg="addSp delSp modSp add mod ord">
        <pc:chgData name="Bérengère de Germiny" userId="19d4f272-f616-4b2b-a134-fb35725a2de1" providerId="ADAL" clId="{56F0642B-1A1C-42E2-BD55-EED6A749F781}" dt="2023-01-04T15:39:02.641" v="602" actId="14100"/>
        <pc:sldMkLst>
          <pc:docMk/>
          <pc:sldMk cId="3885845567" sldId="2067"/>
        </pc:sldMkLst>
        <pc:picChg chg="add mod modCrop">
          <ac:chgData name="Bérengère de Germiny" userId="19d4f272-f616-4b2b-a134-fb35725a2de1" providerId="ADAL" clId="{56F0642B-1A1C-42E2-BD55-EED6A749F781}" dt="2023-01-04T15:38:59.937" v="601" actId="732"/>
          <ac:picMkLst>
            <pc:docMk/>
            <pc:sldMk cId="3885845567" sldId="2067"/>
            <ac:picMk id="3" creationId="{7CC009EF-5605-4118-4095-C6AE54C9D9A0}"/>
          </ac:picMkLst>
        </pc:picChg>
        <pc:picChg chg="add del">
          <ac:chgData name="Bérengère de Germiny" userId="19d4f272-f616-4b2b-a134-fb35725a2de1" providerId="ADAL" clId="{56F0642B-1A1C-42E2-BD55-EED6A749F781}" dt="2023-01-04T15:37:47.279" v="583" actId="478"/>
          <ac:picMkLst>
            <pc:docMk/>
            <pc:sldMk cId="3885845567" sldId="2067"/>
            <ac:picMk id="6" creationId="{0AB7EE61-C06B-8320-FDCF-B199A8C576E1}"/>
          </ac:picMkLst>
        </pc:picChg>
        <pc:picChg chg="add del mod">
          <ac:chgData name="Bérengère de Germiny" userId="19d4f272-f616-4b2b-a134-fb35725a2de1" providerId="ADAL" clId="{56F0642B-1A1C-42E2-BD55-EED6A749F781}" dt="2023-01-04T15:38:13.213" v="586" actId="478"/>
          <ac:picMkLst>
            <pc:docMk/>
            <pc:sldMk cId="3885845567" sldId="2067"/>
            <ac:picMk id="8" creationId="{08C4B289-C09C-478F-5691-0D3AFB0F9910}"/>
          </ac:picMkLst>
        </pc:picChg>
        <pc:picChg chg="add mod modCrop">
          <ac:chgData name="Bérengère de Germiny" userId="19d4f272-f616-4b2b-a134-fb35725a2de1" providerId="ADAL" clId="{56F0642B-1A1C-42E2-BD55-EED6A749F781}" dt="2023-01-04T15:39:02.641" v="602" actId="14100"/>
          <ac:picMkLst>
            <pc:docMk/>
            <pc:sldMk cId="3885845567" sldId="2067"/>
            <ac:picMk id="9" creationId="{E4C12938-7881-BC43-9265-1994C39980D8}"/>
          </ac:picMkLst>
        </pc:picChg>
      </pc:sldChg>
      <pc:sldChg chg="addSp delSp modSp add mod">
        <pc:chgData name="Bérengère de Germiny" userId="19d4f272-f616-4b2b-a134-fb35725a2de1" providerId="ADAL" clId="{56F0642B-1A1C-42E2-BD55-EED6A749F781}" dt="2023-01-04T15:40:19.541" v="623" actId="1076"/>
        <pc:sldMkLst>
          <pc:docMk/>
          <pc:sldMk cId="3229735918" sldId="2068"/>
        </pc:sldMkLst>
        <pc:picChg chg="del">
          <ac:chgData name="Bérengère de Germiny" userId="19d4f272-f616-4b2b-a134-fb35725a2de1" providerId="ADAL" clId="{56F0642B-1A1C-42E2-BD55-EED6A749F781}" dt="2023-01-04T15:39:17.897" v="604" actId="478"/>
          <ac:picMkLst>
            <pc:docMk/>
            <pc:sldMk cId="3229735918" sldId="2068"/>
            <ac:picMk id="3" creationId="{7CC009EF-5605-4118-4095-C6AE54C9D9A0}"/>
          </ac:picMkLst>
        </pc:picChg>
        <pc:picChg chg="add mod modCrop">
          <ac:chgData name="Bérengère de Germiny" userId="19d4f272-f616-4b2b-a134-fb35725a2de1" providerId="ADAL" clId="{56F0642B-1A1C-42E2-BD55-EED6A749F781}" dt="2023-01-04T15:40:18.372" v="622" actId="1076"/>
          <ac:picMkLst>
            <pc:docMk/>
            <pc:sldMk cId="3229735918" sldId="2068"/>
            <ac:picMk id="4" creationId="{A7DA540A-549F-82B4-3B54-2C1D9D669C1B}"/>
          </ac:picMkLst>
        </pc:picChg>
        <pc:picChg chg="add mod modCrop">
          <ac:chgData name="Bérengère de Germiny" userId="19d4f272-f616-4b2b-a134-fb35725a2de1" providerId="ADAL" clId="{56F0642B-1A1C-42E2-BD55-EED6A749F781}" dt="2023-01-04T15:40:19.541" v="623" actId="1076"/>
          <ac:picMkLst>
            <pc:docMk/>
            <pc:sldMk cId="3229735918" sldId="2068"/>
            <ac:picMk id="6" creationId="{C82BBAC6-7973-96FC-FA90-FE0574E7DFD0}"/>
          </ac:picMkLst>
        </pc:picChg>
        <pc:picChg chg="del">
          <ac:chgData name="Bérengère de Germiny" userId="19d4f272-f616-4b2b-a134-fb35725a2de1" providerId="ADAL" clId="{56F0642B-1A1C-42E2-BD55-EED6A749F781}" dt="2023-01-04T15:39:18.409" v="605" actId="478"/>
          <ac:picMkLst>
            <pc:docMk/>
            <pc:sldMk cId="3229735918" sldId="2068"/>
            <ac:picMk id="9" creationId="{E4C12938-7881-BC43-9265-1994C39980D8}"/>
          </ac:picMkLst>
        </pc:picChg>
      </pc:sldChg>
      <pc:sldChg chg="del">
        <pc:chgData name="Bérengère de Germiny" userId="19d4f272-f616-4b2b-a134-fb35725a2de1" providerId="ADAL" clId="{56F0642B-1A1C-42E2-BD55-EED6A749F781}" dt="2023-01-04T11:32:36.423" v="1" actId="47"/>
        <pc:sldMkLst>
          <pc:docMk/>
          <pc:sldMk cId="3270892775" sldId="2068"/>
        </pc:sldMkLst>
      </pc:sldChg>
      <pc:sldChg chg="del">
        <pc:chgData name="Bérengère de Germiny" userId="19d4f272-f616-4b2b-a134-fb35725a2de1" providerId="ADAL" clId="{56F0642B-1A1C-42E2-BD55-EED6A749F781}" dt="2023-01-04T11:32:36.423" v="1" actId="47"/>
        <pc:sldMkLst>
          <pc:docMk/>
          <pc:sldMk cId="3990626" sldId="2069"/>
        </pc:sldMkLst>
      </pc:sldChg>
      <pc:sldChg chg="addSp add mod">
        <pc:chgData name="Bérengère de Germiny" userId="19d4f272-f616-4b2b-a134-fb35725a2de1" providerId="ADAL" clId="{56F0642B-1A1C-42E2-BD55-EED6A749F781}" dt="2023-01-04T17:23:15.430" v="1246" actId="22"/>
        <pc:sldMkLst>
          <pc:docMk/>
          <pc:sldMk cId="3567271743" sldId="2069"/>
        </pc:sldMkLst>
        <pc:picChg chg="add">
          <ac:chgData name="Bérengère de Germiny" userId="19d4f272-f616-4b2b-a134-fb35725a2de1" providerId="ADAL" clId="{56F0642B-1A1C-42E2-BD55-EED6A749F781}" dt="2023-01-04T17:23:15.430" v="1246" actId="22"/>
          <ac:picMkLst>
            <pc:docMk/>
            <pc:sldMk cId="3567271743" sldId="2069"/>
            <ac:picMk id="3" creationId="{840B2146-C8BE-ABF2-FFF4-75257088F0EF}"/>
          </ac:picMkLst>
        </pc:picChg>
      </pc:sldChg>
      <pc:sldChg chg="addSp add mod replId">
        <pc:chgData name="Bérengère de Germiny" userId="19d4f272-f616-4b2b-a134-fb35725a2de1" providerId="ADAL" clId="{56F0642B-1A1C-42E2-BD55-EED6A749F781}" dt="2023-01-04T17:23:39.391" v="1247" actId="22"/>
        <pc:sldMkLst>
          <pc:docMk/>
          <pc:sldMk cId="2703104736" sldId="2070"/>
        </pc:sldMkLst>
        <pc:picChg chg="add">
          <ac:chgData name="Bérengère de Germiny" userId="19d4f272-f616-4b2b-a134-fb35725a2de1" providerId="ADAL" clId="{56F0642B-1A1C-42E2-BD55-EED6A749F781}" dt="2023-01-04T17:23:39.391" v="1247" actId="22"/>
          <ac:picMkLst>
            <pc:docMk/>
            <pc:sldMk cId="2703104736" sldId="2070"/>
            <ac:picMk id="3" creationId="{8E7D2209-C23B-B734-C340-FC9169C460C0}"/>
          </ac:picMkLst>
        </pc:picChg>
      </pc:sldChg>
      <pc:sldChg chg="del">
        <pc:chgData name="Bérengère de Germiny" userId="19d4f272-f616-4b2b-a134-fb35725a2de1" providerId="ADAL" clId="{56F0642B-1A1C-42E2-BD55-EED6A749F781}" dt="2023-01-04T11:32:36.423" v="1" actId="47"/>
        <pc:sldMkLst>
          <pc:docMk/>
          <pc:sldMk cId="3443847533" sldId="2070"/>
        </pc:sldMkLst>
      </pc:sldChg>
      <pc:sldChg chg="addSp add mod">
        <pc:chgData name="Bérengère de Germiny" userId="19d4f272-f616-4b2b-a134-fb35725a2de1" providerId="ADAL" clId="{56F0642B-1A1C-42E2-BD55-EED6A749F781}" dt="2023-01-04T17:24:03.599" v="1248" actId="22"/>
        <pc:sldMkLst>
          <pc:docMk/>
          <pc:sldMk cId="542710721" sldId="2071"/>
        </pc:sldMkLst>
        <pc:picChg chg="add">
          <ac:chgData name="Bérengère de Germiny" userId="19d4f272-f616-4b2b-a134-fb35725a2de1" providerId="ADAL" clId="{56F0642B-1A1C-42E2-BD55-EED6A749F781}" dt="2023-01-04T17:24:03.599" v="1248" actId="22"/>
          <ac:picMkLst>
            <pc:docMk/>
            <pc:sldMk cId="542710721" sldId="2071"/>
            <ac:picMk id="3" creationId="{E1A81C73-5C91-190B-B553-8313084CC461}"/>
          </ac:picMkLst>
        </pc:picChg>
      </pc:sldChg>
      <pc:sldChg chg="addSp modSp add mod replId">
        <pc:chgData name="Bérengère de Germiny" userId="19d4f272-f616-4b2b-a134-fb35725a2de1" providerId="ADAL" clId="{56F0642B-1A1C-42E2-BD55-EED6A749F781}" dt="2023-01-04T17:24:32.390" v="1253" actId="12788"/>
        <pc:sldMkLst>
          <pc:docMk/>
          <pc:sldMk cId="1739462050" sldId="2072"/>
        </pc:sldMkLst>
        <pc:picChg chg="add mod modCrop">
          <ac:chgData name="Bérengère de Germiny" userId="19d4f272-f616-4b2b-a134-fb35725a2de1" providerId="ADAL" clId="{56F0642B-1A1C-42E2-BD55-EED6A749F781}" dt="2023-01-04T17:24:32.390" v="1253" actId="12788"/>
          <ac:picMkLst>
            <pc:docMk/>
            <pc:sldMk cId="1739462050" sldId="2072"/>
            <ac:picMk id="3" creationId="{CE2D33DC-A932-16D6-307B-0FD0B32B7755}"/>
          </ac:picMkLst>
        </pc:picChg>
      </pc:sldChg>
      <pc:sldChg chg="modSp add mod">
        <pc:chgData name="Bérengère de Germiny" userId="19d4f272-f616-4b2b-a134-fb35725a2de1" providerId="ADAL" clId="{56F0642B-1A1C-42E2-BD55-EED6A749F781}" dt="2023-01-04T15:55:49.417" v="1242" actId="5793"/>
        <pc:sldMkLst>
          <pc:docMk/>
          <pc:sldMk cId="2615163787" sldId="2073"/>
        </pc:sldMkLst>
        <pc:spChg chg="mod">
          <ac:chgData name="Bérengère de Germiny" userId="19d4f272-f616-4b2b-a134-fb35725a2de1" providerId="ADAL" clId="{56F0642B-1A1C-42E2-BD55-EED6A749F781}" dt="2023-01-04T15:55:49.417" v="1242" actId="5793"/>
          <ac:spMkLst>
            <pc:docMk/>
            <pc:sldMk cId="2615163787" sldId="2073"/>
            <ac:spMk id="3" creationId="{011D687B-34A9-2555-F0CE-571DFCB164C9}"/>
          </ac:spMkLst>
        </pc:spChg>
      </pc:sldChg>
      <pc:sldChg chg="modSp add mod">
        <pc:chgData name="Bérengère de Germiny" userId="19d4f272-f616-4b2b-a134-fb35725a2de1" providerId="ADAL" clId="{56F0642B-1A1C-42E2-BD55-EED6A749F781}" dt="2023-01-05T09:27:53.413" v="1338" actId="20577"/>
        <pc:sldMkLst>
          <pc:docMk/>
          <pc:sldMk cId="208086405" sldId="2074"/>
        </pc:sldMkLst>
        <pc:spChg chg="mod">
          <ac:chgData name="Bérengère de Germiny" userId="19d4f272-f616-4b2b-a134-fb35725a2de1" providerId="ADAL" clId="{56F0642B-1A1C-42E2-BD55-EED6A749F781}" dt="2023-01-04T15:43:33.914" v="693" actId="20577"/>
          <ac:spMkLst>
            <pc:docMk/>
            <pc:sldMk cId="208086405" sldId="2074"/>
            <ac:spMk id="2" creationId="{5AD6A1A9-FA91-61DB-3AFD-D250DA170761}"/>
          </ac:spMkLst>
        </pc:spChg>
        <pc:spChg chg="mod">
          <ac:chgData name="Bérengère de Germiny" userId="19d4f272-f616-4b2b-a134-fb35725a2de1" providerId="ADAL" clId="{56F0642B-1A1C-42E2-BD55-EED6A749F781}" dt="2023-01-05T09:27:53.413" v="1338" actId="20577"/>
          <ac:spMkLst>
            <pc:docMk/>
            <pc:sldMk cId="208086405" sldId="2074"/>
            <ac:spMk id="3" creationId="{011D687B-34A9-2555-F0CE-571DFCB164C9}"/>
          </ac:spMkLst>
        </pc:spChg>
      </pc:sldChg>
    </pc:docChg>
  </pc:docChgLst>
  <pc:docChgLst>
    <pc:chgData name="Bérengère de Germiny" userId="19d4f272-f616-4b2b-a134-fb35725a2de1" providerId="ADAL" clId="{1266D4CA-FA1D-4EAF-A0E6-1A9F65D52507}"/>
    <pc:docChg chg="undo custSel addSld modSld sldOrd">
      <pc:chgData name="Bérengère de Germiny" userId="19d4f272-f616-4b2b-a134-fb35725a2de1" providerId="ADAL" clId="{1266D4CA-FA1D-4EAF-A0E6-1A9F65D52507}" dt="2022-12-08T09:05:45.792" v="65" actId="22"/>
      <pc:docMkLst>
        <pc:docMk/>
      </pc:docMkLst>
      <pc:sldChg chg="modSp add mod ord">
        <pc:chgData name="Bérengère de Germiny" userId="19d4f272-f616-4b2b-a134-fb35725a2de1" providerId="ADAL" clId="{1266D4CA-FA1D-4EAF-A0E6-1A9F65D52507}" dt="2022-12-08T08:54:20.709" v="57" actId="20577"/>
        <pc:sldMkLst>
          <pc:docMk/>
          <pc:sldMk cId="3994670442" sldId="2008"/>
        </pc:sldMkLst>
        <pc:spChg chg="mod">
          <ac:chgData name="Bérengère de Germiny" userId="19d4f272-f616-4b2b-a134-fb35725a2de1" providerId="ADAL" clId="{1266D4CA-FA1D-4EAF-A0E6-1A9F65D52507}" dt="2022-12-08T08:54:20.709" v="57" actId="20577"/>
          <ac:spMkLst>
            <pc:docMk/>
            <pc:sldMk cId="3994670442" sldId="2008"/>
            <ac:spMk id="4" creationId="{3C825AB2-F026-4BEC-A97B-5ECF59442FCD}"/>
          </ac:spMkLst>
        </pc:spChg>
      </pc:sldChg>
      <pc:sldChg chg="addSp delSp add mod">
        <pc:chgData name="Bérengère de Germiny" userId="19d4f272-f616-4b2b-a134-fb35725a2de1" providerId="ADAL" clId="{1266D4CA-FA1D-4EAF-A0E6-1A9F65D52507}" dt="2022-12-08T08:31:50.005" v="37" actId="22"/>
        <pc:sldMkLst>
          <pc:docMk/>
          <pc:sldMk cId="1676566399" sldId="2009"/>
        </pc:sldMkLst>
        <pc:picChg chg="add del">
          <ac:chgData name="Bérengère de Germiny" userId="19d4f272-f616-4b2b-a134-fb35725a2de1" providerId="ADAL" clId="{1266D4CA-FA1D-4EAF-A0E6-1A9F65D52507}" dt="2022-12-08T08:31:39.085" v="36" actId="22"/>
          <ac:picMkLst>
            <pc:docMk/>
            <pc:sldMk cId="1676566399" sldId="2009"/>
            <ac:picMk id="3" creationId="{F5D6247C-7BB8-CCA6-4135-AE75338BE835}"/>
          </ac:picMkLst>
        </pc:picChg>
        <pc:picChg chg="del">
          <ac:chgData name="Bérengère de Germiny" userId="19d4f272-f616-4b2b-a134-fb35725a2de1" providerId="ADAL" clId="{1266D4CA-FA1D-4EAF-A0E6-1A9F65D52507}" dt="2022-12-08T08:31:26.130" v="34" actId="478"/>
          <ac:picMkLst>
            <pc:docMk/>
            <pc:sldMk cId="1676566399" sldId="2009"/>
            <ac:picMk id="6" creationId="{494834D7-E9BA-EE78-33BE-FA5502A97898}"/>
          </ac:picMkLst>
        </pc:picChg>
        <pc:picChg chg="add">
          <ac:chgData name="Bérengère de Germiny" userId="19d4f272-f616-4b2b-a134-fb35725a2de1" providerId="ADAL" clId="{1266D4CA-FA1D-4EAF-A0E6-1A9F65D52507}" dt="2022-12-08T08:31:50.005" v="37" actId="22"/>
          <ac:picMkLst>
            <pc:docMk/>
            <pc:sldMk cId="1676566399" sldId="2009"/>
            <ac:picMk id="7" creationId="{8CA4B7C5-0490-BA9F-4C1F-8003B168D831}"/>
          </ac:picMkLst>
        </pc:picChg>
      </pc:sldChg>
      <pc:sldChg chg="addSp delSp add mod">
        <pc:chgData name="Bérengère de Germiny" userId="19d4f272-f616-4b2b-a134-fb35725a2de1" providerId="ADAL" clId="{1266D4CA-FA1D-4EAF-A0E6-1A9F65D52507}" dt="2022-12-08T08:33:03.857" v="40" actId="22"/>
        <pc:sldMkLst>
          <pc:docMk/>
          <pc:sldMk cId="3601327997" sldId="2010"/>
        </pc:sldMkLst>
        <pc:picChg chg="add">
          <ac:chgData name="Bérengère de Germiny" userId="19d4f272-f616-4b2b-a134-fb35725a2de1" providerId="ADAL" clId="{1266D4CA-FA1D-4EAF-A0E6-1A9F65D52507}" dt="2022-12-08T08:33:03.857" v="40" actId="22"/>
          <ac:picMkLst>
            <pc:docMk/>
            <pc:sldMk cId="3601327997" sldId="2010"/>
            <ac:picMk id="3" creationId="{CB8B07C2-499D-25FD-C485-9E5816331782}"/>
          </ac:picMkLst>
        </pc:picChg>
        <pc:picChg chg="del">
          <ac:chgData name="Bérengère de Germiny" userId="19d4f272-f616-4b2b-a134-fb35725a2de1" providerId="ADAL" clId="{1266D4CA-FA1D-4EAF-A0E6-1A9F65D52507}" dt="2022-12-08T08:31:59.750" v="39" actId="478"/>
          <ac:picMkLst>
            <pc:docMk/>
            <pc:sldMk cId="3601327997" sldId="2010"/>
            <ac:picMk id="7" creationId="{8CA4B7C5-0490-BA9F-4C1F-8003B168D831}"/>
          </ac:picMkLst>
        </pc:picChg>
      </pc:sldChg>
      <pc:sldChg chg="addSp delSp add mod">
        <pc:chgData name="Bérengère de Germiny" userId="19d4f272-f616-4b2b-a134-fb35725a2de1" providerId="ADAL" clId="{1266D4CA-FA1D-4EAF-A0E6-1A9F65D52507}" dt="2022-12-08T08:33:23.925" v="43" actId="22"/>
        <pc:sldMkLst>
          <pc:docMk/>
          <pc:sldMk cId="2800505369" sldId="2011"/>
        </pc:sldMkLst>
        <pc:picChg chg="del">
          <ac:chgData name="Bérengère de Germiny" userId="19d4f272-f616-4b2b-a134-fb35725a2de1" providerId="ADAL" clId="{1266D4CA-FA1D-4EAF-A0E6-1A9F65D52507}" dt="2022-12-08T08:33:09.920" v="42" actId="478"/>
          <ac:picMkLst>
            <pc:docMk/>
            <pc:sldMk cId="2800505369" sldId="2011"/>
            <ac:picMk id="3" creationId="{CB8B07C2-499D-25FD-C485-9E5816331782}"/>
          </ac:picMkLst>
        </pc:picChg>
        <pc:picChg chg="add">
          <ac:chgData name="Bérengère de Germiny" userId="19d4f272-f616-4b2b-a134-fb35725a2de1" providerId="ADAL" clId="{1266D4CA-FA1D-4EAF-A0E6-1A9F65D52507}" dt="2022-12-08T08:33:23.925" v="43" actId="22"/>
          <ac:picMkLst>
            <pc:docMk/>
            <pc:sldMk cId="2800505369" sldId="2011"/>
            <ac:picMk id="4" creationId="{95597703-96C1-0885-81E5-7CC350086707}"/>
          </ac:picMkLst>
        </pc:picChg>
      </pc:sldChg>
      <pc:sldChg chg="addSp delSp modSp add mod">
        <pc:chgData name="Bérengère de Germiny" userId="19d4f272-f616-4b2b-a134-fb35725a2de1" providerId="ADAL" clId="{1266D4CA-FA1D-4EAF-A0E6-1A9F65D52507}" dt="2022-12-08T09:05:45.792" v="65" actId="22"/>
        <pc:sldMkLst>
          <pc:docMk/>
          <pc:sldMk cId="2824729010" sldId="2012"/>
        </pc:sldMkLst>
        <pc:picChg chg="add del">
          <ac:chgData name="Bérengère de Germiny" userId="19d4f272-f616-4b2b-a134-fb35725a2de1" providerId="ADAL" clId="{1266D4CA-FA1D-4EAF-A0E6-1A9F65D52507}" dt="2022-12-08T08:35:42.014" v="47" actId="478"/>
          <ac:picMkLst>
            <pc:docMk/>
            <pc:sldMk cId="2824729010" sldId="2012"/>
            <ac:picMk id="3" creationId="{DE1D6CAA-8241-5752-CD03-1CFD5F628860}"/>
          </ac:picMkLst>
        </pc:picChg>
        <pc:picChg chg="del">
          <ac:chgData name="Bérengère de Germiny" userId="19d4f272-f616-4b2b-a134-fb35725a2de1" providerId="ADAL" clId="{1266D4CA-FA1D-4EAF-A0E6-1A9F65D52507}" dt="2022-12-08T08:35:36.760" v="45" actId="478"/>
          <ac:picMkLst>
            <pc:docMk/>
            <pc:sldMk cId="2824729010" sldId="2012"/>
            <ac:picMk id="4" creationId="{95597703-96C1-0885-81E5-7CC350086707}"/>
          </ac:picMkLst>
        </pc:picChg>
        <pc:picChg chg="add del mod modCrop">
          <ac:chgData name="Bérengère de Germiny" userId="19d4f272-f616-4b2b-a134-fb35725a2de1" providerId="ADAL" clId="{1266D4CA-FA1D-4EAF-A0E6-1A9F65D52507}" dt="2022-12-08T09:05:07.063" v="59" actId="478"/>
          <ac:picMkLst>
            <pc:docMk/>
            <pc:sldMk cId="2824729010" sldId="2012"/>
            <ac:picMk id="7" creationId="{BC69E06D-9ED3-BA58-FB57-3BFE93F4FBFC}"/>
          </ac:picMkLst>
        </pc:picChg>
        <pc:picChg chg="add del">
          <ac:chgData name="Bérengère de Germiny" userId="19d4f272-f616-4b2b-a134-fb35725a2de1" providerId="ADAL" clId="{1266D4CA-FA1D-4EAF-A0E6-1A9F65D52507}" dt="2022-12-08T09:05:31.449" v="64" actId="478"/>
          <ac:picMkLst>
            <pc:docMk/>
            <pc:sldMk cId="2824729010" sldId="2012"/>
            <ac:picMk id="9" creationId="{0C7DA92F-8B4F-652D-AAAB-D6A1F04E74B4}"/>
          </ac:picMkLst>
        </pc:picChg>
        <pc:picChg chg="add del mod">
          <ac:chgData name="Bérengère de Germiny" userId="19d4f272-f616-4b2b-a134-fb35725a2de1" providerId="ADAL" clId="{1266D4CA-FA1D-4EAF-A0E6-1A9F65D52507}" dt="2022-12-08T09:05:22.165" v="62" actId="478"/>
          <ac:picMkLst>
            <pc:docMk/>
            <pc:sldMk cId="2824729010" sldId="2012"/>
            <ac:picMk id="10" creationId="{436E134F-42F9-26DB-311C-F462B6C3E063}"/>
          </ac:picMkLst>
        </pc:picChg>
        <pc:picChg chg="add">
          <ac:chgData name="Bérengère de Germiny" userId="19d4f272-f616-4b2b-a134-fb35725a2de1" providerId="ADAL" clId="{1266D4CA-FA1D-4EAF-A0E6-1A9F65D52507}" dt="2022-12-08T09:05:45.792" v="65" actId="22"/>
          <ac:picMkLst>
            <pc:docMk/>
            <pc:sldMk cId="2824729010" sldId="2012"/>
            <ac:picMk id="12" creationId="{E85C5FF9-DF06-8D20-3D73-1210E6076D69}"/>
          </ac:picMkLst>
        </pc:picChg>
      </pc:sldChg>
      <pc:sldChg chg="add">
        <pc:chgData name="Bérengère de Germiny" userId="19d4f272-f616-4b2b-a134-fb35725a2de1" providerId="ADAL" clId="{1266D4CA-FA1D-4EAF-A0E6-1A9F65D52507}" dt="2022-12-08T09:05:04.434" v="58" actId="2890"/>
        <pc:sldMkLst>
          <pc:docMk/>
          <pc:sldMk cId="2876440716" sldId="2013"/>
        </pc:sldMkLst>
      </pc:sldChg>
      <pc:sldChg chg="add">
        <pc:chgData name="Bérengère de Germiny" userId="19d4f272-f616-4b2b-a134-fb35725a2de1" providerId="ADAL" clId="{1266D4CA-FA1D-4EAF-A0E6-1A9F65D52507}" dt="2022-12-08T09:05:25.996" v="63" actId="2890"/>
        <pc:sldMkLst>
          <pc:docMk/>
          <pc:sldMk cId="3665501162" sldId="2014"/>
        </pc:sldMkLst>
      </pc:sldChg>
    </pc:docChg>
  </pc:docChgLst>
  <pc:docChgLst>
    <pc:chgData name="Aude Alario" userId="89ebcabbf4aa8d85" providerId="LiveId" clId="{E408CA4A-89FD-44BB-A7FE-A2045A562B5A}"/>
    <pc:docChg chg="undo custSel addSld delSld modSld sldOrd">
      <pc:chgData name="Aude Alario" userId="89ebcabbf4aa8d85" providerId="LiveId" clId="{E408CA4A-89FD-44BB-A7FE-A2045A562B5A}" dt="2022-12-29T08:56:31.754" v="82" actId="14100"/>
      <pc:docMkLst>
        <pc:docMk/>
      </pc:docMkLst>
      <pc:sldChg chg="add">
        <pc:chgData name="Aude Alario" userId="89ebcabbf4aa8d85" providerId="LiveId" clId="{E408CA4A-89FD-44BB-A7FE-A2045A562B5A}" dt="2022-12-28T07:48:07.257" v="0"/>
        <pc:sldMkLst>
          <pc:docMk/>
          <pc:sldMk cId="1992844437" sldId="1968"/>
        </pc:sldMkLst>
      </pc:sldChg>
      <pc:sldChg chg="add">
        <pc:chgData name="Aude Alario" userId="89ebcabbf4aa8d85" providerId="LiveId" clId="{E408CA4A-89FD-44BB-A7FE-A2045A562B5A}" dt="2022-12-28T07:48:07.257" v="0"/>
        <pc:sldMkLst>
          <pc:docMk/>
          <pc:sldMk cId="3204984230" sldId="1985"/>
        </pc:sldMkLst>
      </pc:sldChg>
      <pc:sldChg chg="add del">
        <pc:chgData name="Aude Alario" userId="89ebcabbf4aa8d85" providerId="LiveId" clId="{E408CA4A-89FD-44BB-A7FE-A2045A562B5A}" dt="2022-12-28T07:48:12.574" v="1" actId="47"/>
        <pc:sldMkLst>
          <pc:docMk/>
          <pc:sldMk cId="1605482428" sldId="2002"/>
        </pc:sldMkLst>
      </pc:sldChg>
      <pc:sldChg chg="add del">
        <pc:chgData name="Aude Alario" userId="89ebcabbf4aa8d85" providerId="LiveId" clId="{E408CA4A-89FD-44BB-A7FE-A2045A562B5A}" dt="2022-12-28T07:54:58.771" v="25" actId="47"/>
        <pc:sldMkLst>
          <pc:docMk/>
          <pc:sldMk cId="1640819224" sldId="2015"/>
        </pc:sldMkLst>
      </pc:sldChg>
      <pc:sldChg chg="add del">
        <pc:chgData name="Aude Alario" userId="89ebcabbf4aa8d85" providerId="LiveId" clId="{E408CA4A-89FD-44BB-A7FE-A2045A562B5A}" dt="2022-12-28T07:54:56.916" v="22" actId="47"/>
        <pc:sldMkLst>
          <pc:docMk/>
          <pc:sldMk cId="2304029043" sldId="2016"/>
        </pc:sldMkLst>
      </pc:sldChg>
      <pc:sldChg chg="add del">
        <pc:chgData name="Aude Alario" userId="89ebcabbf4aa8d85" providerId="LiveId" clId="{E408CA4A-89FD-44BB-A7FE-A2045A562B5A}" dt="2022-12-28T07:54:57.435" v="23" actId="47"/>
        <pc:sldMkLst>
          <pc:docMk/>
          <pc:sldMk cId="370813672" sldId="2017"/>
        </pc:sldMkLst>
      </pc:sldChg>
      <pc:sldChg chg="add del">
        <pc:chgData name="Aude Alario" userId="89ebcabbf4aa8d85" providerId="LiveId" clId="{E408CA4A-89FD-44BB-A7FE-A2045A562B5A}" dt="2022-12-28T07:48:14.001" v="2" actId="47"/>
        <pc:sldMkLst>
          <pc:docMk/>
          <pc:sldMk cId="3419315179" sldId="2020"/>
        </pc:sldMkLst>
      </pc:sldChg>
      <pc:sldChg chg="addSp delSp modSp add mod">
        <pc:chgData name="Aude Alario" userId="89ebcabbf4aa8d85" providerId="LiveId" clId="{E408CA4A-89FD-44BB-A7FE-A2045A562B5A}" dt="2022-12-28T07:54:44.414" v="21" actId="1076"/>
        <pc:sldMkLst>
          <pc:docMk/>
          <pc:sldMk cId="3924627398" sldId="2021"/>
        </pc:sldMkLst>
        <pc:spChg chg="del">
          <ac:chgData name="Aude Alario" userId="89ebcabbf4aa8d85" providerId="LiveId" clId="{E408CA4A-89FD-44BB-A7FE-A2045A562B5A}" dt="2022-12-28T07:48:19.045" v="4" actId="478"/>
          <ac:spMkLst>
            <pc:docMk/>
            <pc:sldMk cId="3924627398" sldId="2021"/>
            <ac:spMk id="2" creationId="{538A90B9-14D1-66C5-318E-ECFF0F1B6E30}"/>
          </ac:spMkLst>
        </pc:spChg>
        <pc:picChg chg="add mod">
          <ac:chgData name="Aude Alario" userId="89ebcabbf4aa8d85" providerId="LiveId" clId="{E408CA4A-89FD-44BB-A7FE-A2045A562B5A}" dt="2022-12-28T07:53:37.896" v="13" actId="1076"/>
          <ac:picMkLst>
            <pc:docMk/>
            <pc:sldMk cId="3924627398" sldId="2021"/>
            <ac:picMk id="4" creationId="{BE3185ED-8F76-54BE-1DFB-2F3A160E9F46}"/>
          </ac:picMkLst>
        </pc:picChg>
        <pc:picChg chg="add mod">
          <ac:chgData name="Aude Alario" userId="89ebcabbf4aa8d85" providerId="LiveId" clId="{E408CA4A-89FD-44BB-A7FE-A2045A562B5A}" dt="2022-12-28T07:53:35.877" v="12" actId="1076"/>
          <ac:picMkLst>
            <pc:docMk/>
            <pc:sldMk cId="3924627398" sldId="2021"/>
            <ac:picMk id="7" creationId="{08754129-6632-DC63-5722-26844D1D85D3}"/>
          </ac:picMkLst>
        </pc:picChg>
        <pc:picChg chg="add del">
          <ac:chgData name="Aude Alario" userId="89ebcabbf4aa8d85" providerId="LiveId" clId="{E408CA4A-89FD-44BB-A7FE-A2045A562B5A}" dt="2022-12-28T07:54:10.003" v="15" actId="22"/>
          <ac:picMkLst>
            <pc:docMk/>
            <pc:sldMk cId="3924627398" sldId="2021"/>
            <ac:picMk id="9" creationId="{85BF5670-6247-5E29-B6E1-A0C977726592}"/>
          </ac:picMkLst>
        </pc:picChg>
        <pc:picChg chg="add mod">
          <ac:chgData name="Aude Alario" userId="89ebcabbf4aa8d85" providerId="LiveId" clId="{E408CA4A-89FD-44BB-A7FE-A2045A562B5A}" dt="2022-12-28T07:54:44.414" v="21" actId="1076"/>
          <ac:picMkLst>
            <pc:docMk/>
            <pc:sldMk cId="3924627398" sldId="2021"/>
            <ac:picMk id="11" creationId="{69F296F6-0F89-700E-6CE8-FA1667365074}"/>
          </ac:picMkLst>
        </pc:picChg>
      </pc:sldChg>
      <pc:sldChg chg="add del">
        <pc:chgData name="Aude Alario" userId="89ebcabbf4aa8d85" providerId="LiveId" clId="{E408CA4A-89FD-44BB-A7FE-A2045A562B5A}" dt="2022-12-28T07:48:14.747" v="3" actId="47"/>
        <pc:sldMkLst>
          <pc:docMk/>
          <pc:sldMk cId="1309170925" sldId="2022"/>
        </pc:sldMkLst>
      </pc:sldChg>
      <pc:sldChg chg="add">
        <pc:chgData name="Aude Alario" userId="89ebcabbf4aa8d85" providerId="LiveId" clId="{E408CA4A-89FD-44BB-A7FE-A2045A562B5A}" dt="2022-12-28T07:48:07.257" v="0"/>
        <pc:sldMkLst>
          <pc:docMk/>
          <pc:sldMk cId="3902528594" sldId="2024"/>
        </pc:sldMkLst>
      </pc:sldChg>
      <pc:sldChg chg="add">
        <pc:chgData name="Aude Alario" userId="89ebcabbf4aa8d85" providerId="LiveId" clId="{E408CA4A-89FD-44BB-A7FE-A2045A562B5A}" dt="2022-12-28T07:48:07.257" v="0"/>
        <pc:sldMkLst>
          <pc:docMk/>
          <pc:sldMk cId="477137308" sldId="2025"/>
        </pc:sldMkLst>
      </pc:sldChg>
      <pc:sldChg chg="add">
        <pc:chgData name="Aude Alario" userId="89ebcabbf4aa8d85" providerId="LiveId" clId="{E408CA4A-89FD-44BB-A7FE-A2045A562B5A}" dt="2022-12-28T07:48:07.257" v="0"/>
        <pc:sldMkLst>
          <pc:docMk/>
          <pc:sldMk cId="437643707" sldId="2026"/>
        </pc:sldMkLst>
      </pc:sldChg>
      <pc:sldChg chg="add">
        <pc:chgData name="Aude Alario" userId="89ebcabbf4aa8d85" providerId="LiveId" clId="{E408CA4A-89FD-44BB-A7FE-A2045A562B5A}" dt="2022-12-28T07:48:07.257" v="0"/>
        <pc:sldMkLst>
          <pc:docMk/>
          <pc:sldMk cId="4240075272" sldId="2027"/>
        </pc:sldMkLst>
      </pc:sldChg>
      <pc:sldChg chg="add">
        <pc:chgData name="Aude Alario" userId="89ebcabbf4aa8d85" providerId="LiveId" clId="{E408CA4A-89FD-44BB-A7FE-A2045A562B5A}" dt="2022-12-28T07:48:07.257" v="0"/>
        <pc:sldMkLst>
          <pc:docMk/>
          <pc:sldMk cId="2895657418" sldId="2028"/>
        </pc:sldMkLst>
      </pc:sldChg>
      <pc:sldChg chg="add">
        <pc:chgData name="Aude Alario" userId="89ebcabbf4aa8d85" providerId="LiveId" clId="{E408CA4A-89FD-44BB-A7FE-A2045A562B5A}" dt="2022-12-28T07:48:07.257" v="0"/>
        <pc:sldMkLst>
          <pc:docMk/>
          <pc:sldMk cId="4293983402" sldId="2029"/>
        </pc:sldMkLst>
      </pc:sldChg>
      <pc:sldChg chg="add">
        <pc:chgData name="Aude Alario" userId="89ebcabbf4aa8d85" providerId="LiveId" clId="{E408CA4A-89FD-44BB-A7FE-A2045A562B5A}" dt="2022-12-28T07:48:07.257" v="0"/>
        <pc:sldMkLst>
          <pc:docMk/>
          <pc:sldMk cId="2023054639" sldId="2032"/>
        </pc:sldMkLst>
      </pc:sldChg>
      <pc:sldChg chg="add">
        <pc:chgData name="Aude Alario" userId="89ebcabbf4aa8d85" providerId="LiveId" clId="{E408CA4A-89FD-44BB-A7FE-A2045A562B5A}" dt="2022-12-28T07:48:07.257" v="0"/>
        <pc:sldMkLst>
          <pc:docMk/>
          <pc:sldMk cId="879903995" sldId="2033"/>
        </pc:sldMkLst>
      </pc:sldChg>
      <pc:sldChg chg="add">
        <pc:chgData name="Aude Alario" userId="89ebcabbf4aa8d85" providerId="LiveId" clId="{E408CA4A-89FD-44BB-A7FE-A2045A562B5A}" dt="2022-12-28T07:48:07.257" v="0"/>
        <pc:sldMkLst>
          <pc:docMk/>
          <pc:sldMk cId="4097977313" sldId="2034"/>
        </pc:sldMkLst>
      </pc:sldChg>
      <pc:sldChg chg="add">
        <pc:chgData name="Aude Alario" userId="89ebcabbf4aa8d85" providerId="LiveId" clId="{E408CA4A-89FD-44BB-A7FE-A2045A562B5A}" dt="2022-12-28T07:48:07.257" v="0"/>
        <pc:sldMkLst>
          <pc:docMk/>
          <pc:sldMk cId="1188703897" sldId="2035"/>
        </pc:sldMkLst>
      </pc:sldChg>
      <pc:sldChg chg="add">
        <pc:chgData name="Aude Alario" userId="89ebcabbf4aa8d85" providerId="LiveId" clId="{E408CA4A-89FD-44BB-A7FE-A2045A562B5A}" dt="2022-12-28T07:48:07.257" v="0"/>
        <pc:sldMkLst>
          <pc:docMk/>
          <pc:sldMk cId="847169759" sldId="2036"/>
        </pc:sldMkLst>
      </pc:sldChg>
      <pc:sldChg chg="add">
        <pc:chgData name="Aude Alario" userId="89ebcabbf4aa8d85" providerId="LiveId" clId="{E408CA4A-89FD-44BB-A7FE-A2045A562B5A}" dt="2022-12-28T07:48:07.257" v="0"/>
        <pc:sldMkLst>
          <pc:docMk/>
          <pc:sldMk cId="267465256" sldId="2037"/>
        </pc:sldMkLst>
      </pc:sldChg>
      <pc:sldChg chg="add">
        <pc:chgData name="Aude Alario" userId="89ebcabbf4aa8d85" providerId="LiveId" clId="{E408CA4A-89FD-44BB-A7FE-A2045A562B5A}" dt="2022-12-28T07:48:07.257" v="0"/>
        <pc:sldMkLst>
          <pc:docMk/>
          <pc:sldMk cId="2758302914" sldId="2038"/>
        </pc:sldMkLst>
      </pc:sldChg>
      <pc:sldChg chg="add">
        <pc:chgData name="Aude Alario" userId="89ebcabbf4aa8d85" providerId="LiveId" clId="{E408CA4A-89FD-44BB-A7FE-A2045A562B5A}" dt="2022-12-28T07:48:07.257" v="0"/>
        <pc:sldMkLst>
          <pc:docMk/>
          <pc:sldMk cId="1395636731" sldId="2039"/>
        </pc:sldMkLst>
      </pc:sldChg>
      <pc:sldChg chg="add">
        <pc:chgData name="Aude Alario" userId="89ebcabbf4aa8d85" providerId="LiveId" clId="{E408CA4A-89FD-44BB-A7FE-A2045A562B5A}" dt="2022-12-28T07:48:07.257" v="0"/>
        <pc:sldMkLst>
          <pc:docMk/>
          <pc:sldMk cId="461777894" sldId="2040"/>
        </pc:sldMkLst>
      </pc:sldChg>
      <pc:sldChg chg="add">
        <pc:chgData name="Aude Alario" userId="89ebcabbf4aa8d85" providerId="LiveId" clId="{E408CA4A-89FD-44BB-A7FE-A2045A562B5A}" dt="2022-12-28T07:48:07.257" v="0"/>
        <pc:sldMkLst>
          <pc:docMk/>
          <pc:sldMk cId="4196263127" sldId="2041"/>
        </pc:sldMkLst>
      </pc:sldChg>
      <pc:sldChg chg="add">
        <pc:chgData name="Aude Alario" userId="89ebcabbf4aa8d85" providerId="LiveId" clId="{E408CA4A-89FD-44BB-A7FE-A2045A562B5A}" dt="2022-12-28T07:48:07.257" v="0"/>
        <pc:sldMkLst>
          <pc:docMk/>
          <pc:sldMk cId="1758898731" sldId="2042"/>
        </pc:sldMkLst>
      </pc:sldChg>
      <pc:sldChg chg="add del">
        <pc:chgData name="Aude Alario" userId="89ebcabbf4aa8d85" providerId="LiveId" clId="{E408CA4A-89FD-44BB-A7FE-A2045A562B5A}" dt="2022-12-28T07:54:57.837" v="24" actId="47"/>
        <pc:sldMkLst>
          <pc:docMk/>
          <pc:sldMk cId="2083630281" sldId="2046"/>
        </pc:sldMkLst>
      </pc:sldChg>
      <pc:sldChg chg="modSp add del mod">
        <pc:chgData name="Aude Alario" userId="89ebcabbf4aa8d85" providerId="LiveId" clId="{E408CA4A-89FD-44BB-A7FE-A2045A562B5A}" dt="2022-12-28T11:26:18.965" v="46" actId="2696"/>
        <pc:sldMkLst>
          <pc:docMk/>
          <pc:sldMk cId="1136729875" sldId="2047"/>
        </pc:sldMkLst>
        <pc:spChg chg="mod">
          <ac:chgData name="Aude Alario" userId="89ebcabbf4aa8d85" providerId="LiveId" clId="{E408CA4A-89FD-44BB-A7FE-A2045A562B5A}" dt="2022-12-28T08:18:44.808" v="40" actId="20577"/>
          <ac:spMkLst>
            <pc:docMk/>
            <pc:sldMk cId="1136729875" sldId="2047"/>
            <ac:spMk id="4" creationId="{3C825AB2-F026-4BEC-A97B-5ECF59442FCD}"/>
          </ac:spMkLst>
        </pc:spChg>
      </pc:sldChg>
      <pc:sldChg chg="add">
        <pc:chgData name="Aude Alario" userId="89ebcabbf4aa8d85" providerId="LiveId" clId="{E408CA4A-89FD-44BB-A7FE-A2045A562B5A}" dt="2022-12-28T11:26:22.097" v="47"/>
        <pc:sldMkLst>
          <pc:docMk/>
          <pc:sldMk cId="4037664281" sldId="2047"/>
        </pc:sldMkLst>
      </pc:sldChg>
      <pc:sldChg chg="addSp delSp add del mod">
        <pc:chgData name="Aude Alario" userId="89ebcabbf4aa8d85" providerId="LiveId" clId="{E408CA4A-89FD-44BB-A7FE-A2045A562B5A}" dt="2022-12-28T11:26:18.965" v="46" actId="2696"/>
        <pc:sldMkLst>
          <pc:docMk/>
          <pc:sldMk cId="3147507516" sldId="2048"/>
        </pc:sldMkLst>
        <pc:picChg chg="add del">
          <ac:chgData name="Aude Alario" userId="89ebcabbf4aa8d85" providerId="LiveId" clId="{E408CA4A-89FD-44BB-A7FE-A2045A562B5A}" dt="2022-12-28T08:18:50.006" v="42" actId="478"/>
          <ac:picMkLst>
            <pc:docMk/>
            <pc:sldMk cId="3147507516" sldId="2048"/>
            <ac:picMk id="6" creationId="{422A0CD4-36B2-11F1-F51A-16C8B044B578}"/>
          </ac:picMkLst>
        </pc:picChg>
      </pc:sldChg>
      <pc:sldChg chg="add">
        <pc:chgData name="Aude Alario" userId="89ebcabbf4aa8d85" providerId="LiveId" clId="{E408CA4A-89FD-44BB-A7FE-A2045A562B5A}" dt="2022-12-28T11:26:22.097" v="47"/>
        <pc:sldMkLst>
          <pc:docMk/>
          <pc:sldMk cId="3219415140" sldId="2048"/>
        </pc:sldMkLst>
      </pc:sldChg>
      <pc:sldChg chg="addSp add mod">
        <pc:chgData name="Aude Alario" userId="89ebcabbf4aa8d85" providerId="LiveId" clId="{E408CA4A-89FD-44BB-A7FE-A2045A562B5A}" dt="2022-12-29T08:50:47.371" v="48" actId="22"/>
        <pc:sldMkLst>
          <pc:docMk/>
          <pc:sldMk cId="2738195698" sldId="2049"/>
        </pc:sldMkLst>
        <pc:picChg chg="add">
          <ac:chgData name="Aude Alario" userId="89ebcabbf4aa8d85" providerId="LiveId" clId="{E408CA4A-89FD-44BB-A7FE-A2045A562B5A}" dt="2022-12-29T08:50:47.371" v="48" actId="22"/>
          <ac:picMkLst>
            <pc:docMk/>
            <pc:sldMk cId="2738195698" sldId="2049"/>
            <ac:picMk id="3" creationId="{2618EF2A-38F7-2D6A-076A-8214FA2D25A1}"/>
          </ac:picMkLst>
        </pc:picChg>
      </pc:sldChg>
      <pc:sldChg chg="delSp add del mod">
        <pc:chgData name="Aude Alario" userId="89ebcabbf4aa8d85" providerId="LiveId" clId="{E408CA4A-89FD-44BB-A7FE-A2045A562B5A}" dt="2022-12-28T11:26:18.965" v="46" actId="2696"/>
        <pc:sldMkLst>
          <pc:docMk/>
          <pc:sldMk cId="3200164135" sldId="2049"/>
        </pc:sldMkLst>
        <pc:picChg chg="del">
          <ac:chgData name="Aude Alario" userId="89ebcabbf4aa8d85" providerId="LiveId" clId="{E408CA4A-89FD-44BB-A7FE-A2045A562B5A}" dt="2022-12-28T08:18:51.909" v="43" actId="478"/>
          <ac:picMkLst>
            <pc:docMk/>
            <pc:sldMk cId="3200164135" sldId="2049"/>
            <ac:picMk id="3" creationId="{65C07E57-9CD4-7AE3-0BD0-D81EF9C38B78}"/>
          </ac:picMkLst>
        </pc:picChg>
      </pc:sldChg>
      <pc:sldChg chg="add">
        <pc:chgData name="Aude Alario" userId="89ebcabbf4aa8d85" providerId="LiveId" clId="{E408CA4A-89FD-44BB-A7FE-A2045A562B5A}" dt="2022-12-28T07:48:07.257" v="0"/>
        <pc:sldMkLst>
          <pc:docMk/>
          <pc:sldMk cId="3484587798" sldId="2065"/>
        </pc:sldMkLst>
      </pc:sldChg>
      <pc:sldChg chg="addSp add mod">
        <pc:chgData name="Aude Alario" userId="89ebcabbf4aa8d85" providerId="LiveId" clId="{E408CA4A-89FD-44BB-A7FE-A2045A562B5A}" dt="2022-12-29T08:51:46.772" v="49" actId="22"/>
        <pc:sldMkLst>
          <pc:docMk/>
          <pc:sldMk cId="442650449" sldId="2066"/>
        </pc:sldMkLst>
        <pc:picChg chg="add">
          <ac:chgData name="Aude Alario" userId="89ebcabbf4aa8d85" providerId="LiveId" clId="{E408CA4A-89FD-44BB-A7FE-A2045A562B5A}" dt="2022-12-29T08:51:46.772" v="49" actId="22"/>
          <ac:picMkLst>
            <pc:docMk/>
            <pc:sldMk cId="442650449" sldId="2066"/>
            <ac:picMk id="3" creationId="{6CADDBAC-4615-3BF4-BB73-392979983556}"/>
          </ac:picMkLst>
        </pc:picChg>
      </pc:sldChg>
      <pc:sldChg chg="delSp add del mod">
        <pc:chgData name="Aude Alario" userId="89ebcabbf4aa8d85" providerId="LiveId" clId="{E408CA4A-89FD-44BB-A7FE-A2045A562B5A}" dt="2022-12-28T11:26:18.965" v="46" actId="2696"/>
        <pc:sldMkLst>
          <pc:docMk/>
          <pc:sldMk cId="2164892688" sldId="2066"/>
        </pc:sldMkLst>
        <pc:picChg chg="del">
          <ac:chgData name="Aude Alario" userId="89ebcabbf4aa8d85" providerId="LiveId" clId="{E408CA4A-89FD-44BB-A7FE-A2045A562B5A}" dt="2022-12-28T08:18:53.623" v="44" actId="478"/>
          <ac:picMkLst>
            <pc:docMk/>
            <pc:sldMk cId="2164892688" sldId="2066"/>
            <ac:picMk id="3" creationId="{AB082A96-3A78-451A-897B-09B2D779CCD0}"/>
          </ac:picMkLst>
        </pc:picChg>
      </pc:sldChg>
      <pc:sldChg chg="addSp delSp add mod">
        <pc:chgData name="Aude Alario" userId="89ebcabbf4aa8d85" providerId="LiveId" clId="{E408CA4A-89FD-44BB-A7FE-A2045A562B5A}" dt="2022-12-28T08:16:36.595" v="29" actId="22"/>
        <pc:sldMkLst>
          <pc:docMk/>
          <pc:sldMk cId="3062178492" sldId="2067"/>
        </pc:sldMkLst>
        <pc:picChg chg="add">
          <ac:chgData name="Aude Alario" userId="89ebcabbf4aa8d85" providerId="LiveId" clId="{E408CA4A-89FD-44BB-A7FE-A2045A562B5A}" dt="2022-12-28T08:16:36.595" v="29" actId="22"/>
          <ac:picMkLst>
            <pc:docMk/>
            <pc:sldMk cId="3062178492" sldId="2067"/>
            <ac:picMk id="3" creationId="{EB9A8AC6-28B5-366F-0A79-07F25B6E7422}"/>
          </ac:picMkLst>
        </pc:picChg>
        <pc:picChg chg="del">
          <ac:chgData name="Aude Alario" userId="89ebcabbf4aa8d85" providerId="LiveId" clId="{E408CA4A-89FD-44BB-A7FE-A2045A562B5A}" dt="2022-12-28T08:16:07.615" v="27" actId="478"/>
          <ac:picMkLst>
            <pc:docMk/>
            <pc:sldMk cId="3062178492" sldId="2067"/>
            <ac:picMk id="4" creationId="{D579F2EC-6C07-CFF5-048D-2347F55048F9}"/>
          </ac:picMkLst>
        </pc:picChg>
        <pc:picChg chg="del">
          <ac:chgData name="Aude Alario" userId="89ebcabbf4aa8d85" providerId="LiveId" clId="{E408CA4A-89FD-44BB-A7FE-A2045A562B5A}" dt="2022-12-28T08:16:08.592" v="28" actId="478"/>
          <ac:picMkLst>
            <pc:docMk/>
            <pc:sldMk cId="3062178492" sldId="2067"/>
            <ac:picMk id="7" creationId="{BF7B6ADE-37AC-AC45-E76F-8E8FF40DBDB7}"/>
          </ac:picMkLst>
        </pc:picChg>
      </pc:sldChg>
      <pc:sldChg chg="add del">
        <pc:chgData name="Aude Alario" userId="89ebcabbf4aa8d85" providerId="LiveId" clId="{E408CA4A-89FD-44BB-A7FE-A2045A562B5A}" dt="2022-12-28T11:26:18.965" v="46" actId="2696"/>
        <pc:sldMkLst>
          <pc:docMk/>
          <pc:sldMk cId="2931499588" sldId="2068"/>
        </pc:sldMkLst>
      </pc:sldChg>
      <pc:sldChg chg="addSp delSp modSp add mod ord">
        <pc:chgData name="Aude Alario" userId="89ebcabbf4aa8d85" providerId="LiveId" clId="{E408CA4A-89FD-44BB-A7FE-A2045A562B5A}" dt="2022-12-29T08:55:53.665" v="72"/>
        <pc:sldMkLst>
          <pc:docMk/>
          <pc:sldMk cId="3270892775" sldId="2068"/>
        </pc:sldMkLst>
        <pc:picChg chg="add del mod">
          <ac:chgData name="Aude Alario" userId="89ebcabbf4aa8d85" providerId="LiveId" clId="{E408CA4A-89FD-44BB-A7FE-A2045A562B5A}" dt="2022-12-29T08:55:47.271" v="68" actId="478"/>
          <ac:picMkLst>
            <pc:docMk/>
            <pc:sldMk cId="3270892775" sldId="2068"/>
            <ac:picMk id="3" creationId="{2144DCAF-A81E-DC63-4568-1F007E72F8A8}"/>
          </ac:picMkLst>
        </pc:picChg>
        <pc:picChg chg="add del mod">
          <ac:chgData name="Aude Alario" userId="89ebcabbf4aa8d85" providerId="LiveId" clId="{E408CA4A-89FD-44BB-A7FE-A2045A562B5A}" dt="2022-12-29T08:55:48.065" v="69" actId="478"/>
          <ac:picMkLst>
            <pc:docMk/>
            <pc:sldMk cId="3270892775" sldId="2068"/>
            <ac:picMk id="6" creationId="{ED157890-E2C7-EE28-B6F2-4F7F570C6C28}"/>
          </ac:picMkLst>
        </pc:picChg>
        <pc:picChg chg="add del mod">
          <ac:chgData name="Aude Alario" userId="89ebcabbf4aa8d85" providerId="LiveId" clId="{E408CA4A-89FD-44BB-A7FE-A2045A562B5A}" dt="2022-12-29T08:55:51.698" v="70" actId="1076"/>
          <ac:picMkLst>
            <pc:docMk/>
            <pc:sldMk cId="3270892775" sldId="2068"/>
            <ac:picMk id="8" creationId="{717BE339-2A06-B5E8-7099-40654B2EC4E3}"/>
          </ac:picMkLst>
        </pc:picChg>
      </pc:sldChg>
      <pc:sldChg chg="delSp modSp add mod">
        <pc:chgData name="Aude Alario" userId="89ebcabbf4aa8d85" providerId="LiveId" clId="{E408CA4A-89FD-44BB-A7FE-A2045A562B5A}" dt="2022-12-29T08:56:31.754" v="82" actId="14100"/>
        <pc:sldMkLst>
          <pc:docMk/>
          <pc:sldMk cId="3990626" sldId="2069"/>
        </pc:sldMkLst>
        <pc:picChg chg="mod">
          <ac:chgData name="Aude Alario" userId="89ebcabbf4aa8d85" providerId="LiveId" clId="{E408CA4A-89FD-44BB-A7FE-A2045A562B5A}" dt="2022-12-29T08:56:31.754" v="82" actId="14100"/>
          <ac:picMkLst>
            <pc:docMk/>
            <pc:sldMk cId="3990626" sldId="2069"/>
            <ac:picMk id="3" creationId="{2144DCAF-A81E-DC63-4568-1F007E72F8A8}"/>
          </ac:picMkLst>
        </pc:picChg>
        <pc:picChg chg="del">
          <ac:chgData name="Aude Alario" userId="89ebcabbf4aa8d85" providerId="LiveId" clId="{E408CA4A-89FD-44BB-A7FE-A2045A562B5A}" dt="2022-12-29T08:55:42.147" v="64" actId="478"/>
          <ac:picMkLst>
            <pc:docMk/>
            <pc:sldMk cId="3990626" sldId="2069"/>
            <ac:picMk id="6" creationId="{ED157890-E2C7-EE28-B6F2-4F7F570C6C28}"/>
          </ac:picMkLst>
        </pc:picChg>
        <pc:picChg chg="del">
          <ac:chgData name="Aude Alario" userId="89ebcabbf4aa8d85" providerId="LiveId" clId="{E408CA4A-89FD-44BB-A7FE-A2045A562B5A}" dt="2022-12-29T08:55:41.587" v="63" actId="478"/>
          <ac:picMkLst>
            <pc:docMk/>
            <pc:sldMk cId="3990626" sldId="2069"/>
            <ac:picMk id="8" creationId="{717BE339-2A06-B5E8-7099-40654B2EC4E3}"/>
          </ac:picMkLst>
        </pc:picChg>
      </pc:sldChg>
      <pc:sldChg chg="delSp modSp add mod">
        <pc:chgData name="Aude Alario" userId="89ebcabbf4aa8d85" providerId="LiveId" clId="{E408CA4A-89FD-44BB-A7FE-A2045A562B5A}" dt="2022-12-29T08:56:17.360" v="80" actId="1076"/>
        <pc:sldMkLst>
          <pc:docMk/>
          <pc:sldMk cId="3443847533" sldId="2070"/>
        </pc:sldMkLst>
        <pc:picChg chg="del">
          <ac:chgData name="Aude Alario" userId="89ebcabbf4aa8d85" providerId="LiveId" clId="{E408CA4A-89FD-44BB-A7FE-A2045A562B5A}" dt="2022-12-29T08:55:39.861" v="62" actId="478"/>
          <ac:picMkLst>
            <pc:docMk/>
            <pc:sldMk cId="3443847533" sldId="2070"/>
            <ac:picMk id="3" creationId="{2144DCAF-A81E-DC63-4568-1F007E72F8A8}"/>
          </ac:picMkLst>
        </pc:picChg>
        <pc:picChg chg="mod">
          <ac:chgData name="Aude Alario" userId="89ebcabbf4aa8d85" providerId="LiveId" clId="{E408CA4A-89FD-44BB-A7FE-A2045A562B5A}" dt="2022-12-29T08:56:17.360" v="80" actId="1076"/>
          <ac:picMkLst>
            <pc:docMk/>
            <pc:sldMk cId="3443847533" sldId="2070"/>
            <ac:picMk id="6" creationId="{ED157890-E2C7-EE28-B6F2-4F7F570C6C28}"/>
          </ac:picMkLst>
        </pc:picChg>
        <pc:picChg chg="del">
          <ac:chgData name="Aude Alario" userId="89ebcabbf4aa8d85" providerId="LiveId" clId="{E408CA4A-89FD-44BB-A7FE-A2045A562B5A}" dt="2022-12-29T08:55:37.936" v="61" actId="478"/>
          <ac:picMkLst>
            <pc:docMk/>
            <pc:sldMk cId="3443847533" sldId="2070"/>
            <ac:picMk id="8" creationId="{717BE339-2A06-B5E8-7099-40654B2EC4E3}"/>
          </ac:picMkLst>
        </pc:picChg>
      </pc:sldChg>
    </pc:docChg>
  </pc:docChgLst>
  <pc:docChgLst>
    <pc:chgData name="Bérengère de Germiny" userId="19d4f272-f616-4b2b-a134-fb35725a2de1" providerId="ADAL" clId="{0FEE29EC-E4DF-4446-8773-3A071CF0CAD3}"/>
    <pc:docChg chg="undo custSel addSld delSld modSld sldOrd">
      <pc:chgData name="Bérengère de Germiny" userId="19d4f272-f616-4b2b-a134-fb35725a2de1" providerId="ADAL" clId="{0FEE29EC-E4DF-4446-8773-3A071CF0CAD3}" dt="2022-12-22T15:43:44.791" v="421" actId="1076"/>
      <pc:docMkLst>
        <pc:docMk/>
      </pc:docMkLst>
      <pc:sldChg chg="del">
        <pc:chgData name="Bérengère de Germiny" userId="19d4f272-f616-4b2b-a134-fb35725a2de1" providerId="ADAL" clId="{0FEE29EC-E4DF-4446-8773-3A071CF0CAD3}" dt="2022-12-21T13:40:17.726" v="28" actId="47"/>
        <pc:sldMkLst>
          <pc:docMk/>
          <pc:sldMk cId="1992844437" sldId="1968"/>
        </pc:sldMkLst>
      </pc:sldChg>
      <pc:sldChg chg="del">
        <pc:chgData name="Bérengère de Germiny" userId="19d4f272-f616-4b2b-a134-fb35725a2de1" providerId="ADAL" clId="{0FEE29EC-E4DF-4446-8773-3A071CF0CAD3}" dt="2022-12-21T13:40:17.726" v="28" actId="47"/>
        <pc:sldMkLst>
          <pc:docMk/>
          <pc:sldMk cId="3204984230" sldId="1985"/>
        </pc:sldMkLst>
      </pc:sldChg>
      <pc:sldChg chg="modSp mod">
        <pc:chgData name="Bérengère de Germiny" userId="19d4f272-f616-4b2b-a134-fb35725a2de1" providerId="ADAL" clId="{0FEE29EC-E4DF-4446-8773-3A071CF0CAD3}" dt="2022-12-21T13:39:26.717" v="27" actId="20577"/>
        <pc:sldMkLst>
          <pc:docMk/>
          <pc:sldMk cId="4243477349" sldId="2001"/>
        </pc:sldMkLst>
        <pc:spChg chg="mod">
          <ac:chgData name="Bérengère de Germiny" userId="19d4f272-f616-4b2b-a134-fb35725a2de1" providerId="ADAL" clId="{0FEE29EC-E4DF-4446-8773-3A071CF0CAD3}" dt="2022-12-21T13:39:26.717" v="27" actId="20577"/>
          <ac:spMkLst>
            <pc:docMk/>
            <pc:sldMk cId="4243477349" sldId="2001"/>
            <ac:spMk id="4" creationId="{3C825AB2-F026-4BEC-A97B-5ECF59442FCD}"/>
          </ac:spMkLst>
        </pc:spChg>
      </pc:sldChg>
      <pc:sldChg chg="del">
        <pc:chgData name="Bérengère de Germiny" userId="19d4f272-f616-4b2b-a134-fb35725a2de1" providerId="ADAL" clId="{0FEE29EC-E4DF-4446-8773-3A071CF0CAD3}" dt="2022-12-21T13:40:17.726" v="28" actId="47"/>
        <pc:sldMkLst>
          <pc:docMk/>
          <pc:sldMk cId="1605482428" sldId="2002"/>
        </pc:sldMkLst>
      </pc:sldChg>
      <pc:sldChg chg="del">
        <pc:chgData name="Bérengère de Germiny" userId="19d4f272-f616-4b2b-a134-fb35725a2de1" providerId="ADAL" clId="{0FEE29EC-E4DF-4446-8773-3A071CF0CAD3}" dt="2022-12-21T13:40:17.726" v="28" actId="47"/>
        <pc:sldMkLst>
          <pc:docMk/>
          <pc:sldMk cId="1640819224" sldId="2015"/>
        </pc:sldMkLst>
      </pc:sldChg>
      <pc:sldChg chg="del">
        <pc:chgData name="Bérengère de Germiny" userId="19d4f272-f616-4b2b-a134-fb35725a2de1" providerId="ADAL" clId="{0FEE29EC-E4DF-4446-8773-3A071CF0CAD3}" dt="2022-12-21T13:40:17.726" v="28" actId="47"/>
        <pc:sldMkLst>
          <pc:docMk/>
          <pc:sldMk cId="2304029043" sldId="2016"/>
        </pc:sldMkLst>
      </pc:sldChg>
      <pc:sldChg chg="del">
        <pc:chgData name="Bérengère de Germiny" userId="19d4f272-f616-4b2b-a134-fb35725a2de1" providerId="ADAL" clId="{0FEE29EC-E4DF-4446-8773-3A071CF0CAD3}" dt="2022-12-21T13:40:17.726" v="28" actId="47"/>
        <pc:sldMkLst>
          <pc:docMk/>
          <pc:sldMk cId="370813672" sldId="2017"/>
        </pc:sldMkLst>
      </pc:sldChg>
      <pc:sldChg chg="del">
        <pc:chgData name="Bérengère de Germiny" userId="19d4f272-f616-4b2b-a134-fb35725a2de1" providerId="ADAL" clId="{0FEE29EC-E4DF-4446-8773-3A071CF0CAD3}" dt="2022-12-21T13:40:17.726" v="28" actId="47"/>
        <pc:sldMkLst>
          <pc:docMk/>
          <pc:sldMk cId="3419315179" sldId="2020"/>
        </pc:sldMkLst>
      </pc:sldChg>
      <pc:sldChg chg="del">
        <pc:chgData name="Bérengère de Germiny" userId="19d4f272-f616-4b2b-a134-fb35725a2de1" providerId="ADAL" clId="{0FEE29EC-E4DF-4446-8773-3A071CF0CAD3}" dt="2022-12-21T13:40:17.726" v="28" actId="47"/>
        <pc:sldMkLst>
          <pc:docMk/>
          <pc:sldMk cId="3924627398" sldId="2021"/>
        </pc:sldMkLst>
      </pc:sldChg>
      <pc:sldChg chg="del">
        <pc:chgData name="Bérengère de Germiny" userId="19d4f272-f616-4b2b-a134-fb35725a2de1" providerId="ADAL" clId="{0FEE29EC-E4DF-4446-8773-3A071CF0CAD3}" dt="2022-12-21T13:40:17.726" v="28" actId="47"/>
        <pc:sldMkLst>
          <pc:docMk/>
          <pc:sldMk cId="1309170925" sldId="2022"/>
        </pc:sldMkLst>
      </pc:sldChg>
      <pc:sldChg chg="del">
        <pc:chgData name="Bérengère de Germiny" userId="19d4f272-f616-4b2b-a134-fb35725a2de1" providerId="ADAL" clId="{0FEE29EC-E4DF-4446-8773-3A071CF0CAD3}" dt="2022-12-21T13:40:17.726" v="28" actId="47"/>
        <pc:sldMkLst>
          <pc:docMk/>
          <pc:sldMk cId="3902528594" sldId="2024"/>
        </pc:sldMkLst>
      </pc:sldChg>
      <pc:sldChg chg="del">
        <pc:chgData name="Bérengère de Germiny" userId="19d4f272-f616-4b2b-a134-fb35725a2de1" providerId="ADAL" clId="{0FEE29EC-E4DF-4446-8773-3A071CF0CAD3}" dt="2022-12-21T13:40:17.726" v="28" actId="47"/>
        <pc:sldMkLst>
          <pc:docMk/>
          <pc:sldMk cId="477137308" sldId="2025"/>
        </pc:sldMkLst>
      </pc:sldChg>
      <pc:sldChg chg="del">
        <pc:chgData name="Bérengère de Germiny" userId="19d4f272-f616-4b2b-a134-fb35725a2de1" providerId="ADAL" clId="{0FEE29EC-E4DF-4446-8773-3A071CF0CAD3}" dt="2022-12-21T13:40:17.726" v="28" actId="47"/>
        <pc:sldMkLst>
          <pc:docMk/>
          <pc:sldMk cId="437643707" sldId="2026"/>
        </pc:sldMkLst>
      </pc:sldChg>
      <pc:sldChg chg="del">
        <pc:chgData name="Bérengère de Germiny" userId="19d4f272-f616-4b2b-a134-fb35725a2de1" providerId="ADAL" clId="{0FEE29EC-E4DF-4446-8773-3A071CF0CAD3}" dt="2022-12-21T13:40:17.726" v="28" actId="47"/>
        <pc:sldMkLst>
          <pc:docMk/>
          <pc:sldMk cId="4240075272" sldId="2027"/>
        </pc:sldMkLst>
      </pc:sldChg>
      <pc:sldChg chg="del">
        <pc:chgData name="Bérengère de Germiny" userId="19d4f272-f616-4b2b-a134-fb35725a2de1" providerId="ADAL" clId="{0FEE29EC-E4DF-4446-8773-3A071CF0CAD3}" dt="2022-12-21T13:40:17.726" v="28" actId="47"/>
        <pc:sldMkLst>
          <pc:docMk/>
          <pc:sldMk cId="2895657418" sldId="2028"/>
        </pc:sldMkLst>
      </pc:sldChg>
      <pc:sldChg chg="del">
        <pc:chgData name="Bérengère de Germiny" userId="19d4f272-f616-4b2b-a134-fb35725a2de1" providerId="ADAL" clId="{0FEE29EC-E4DF-4446-8773-3A071CF0CAD3}" dt="2022-12-21T13:40:17.726" v="28" actId="47"/>
        <pc:sldMkLst>
          <pc:docMk/>
          <pc:sldMk cId="4293983402" sldId="2029"/>
        </pc:sldMkLst>
      </pc:sldChg>
      <pc:sldChg chg="del">
        <pc:chgData name="Bérengère de Germiny" userId="19d4f272-f616-4b2b-a134-fb35725a2de1" providerId="ADAL" clId="{0FEE29EC-E4DF-4446-8773-3A071CF0CAD3}" dt="2022-12-21T13:40:17.726" v="28" actId="47"/>
        <pc:sldMkLst>
          <pc:docMk/>
          <pc:sldMk cId="2023054639" sldId="2032"/>
        </pc:sldMkLst>
      </pc:sldChg>
      <pc:sldChg chg="del">
        <pc:chgData name="Bérengère de Germiny" userId="19d4f272-f616-4b2b-a134-fb35725a2de1" providerId="ADAL" clId="{0FEE29EC-E4DF-4446-8773-3A071CF0CAD3}" dt="2022-12-21T13:40:17.726" v="28" actId="47"/>
        <pc:sldMkLst>
          <pc:docMk/>
          <pc:sldMk cId="879903995" sldId="2033"/>
        </pc:sldMkLst>
      </pc:sldChg>
      <pc:sldChg chg="del">
        <pc:chgData name="Bérengère de Germiny" userId="19d4f272-f616-4b2b-a134-fb35725a2de1" providerId="ADAL" clId="{0FEE29EC-E4DF-4446-8773-3A071CF0CAD3}" dt="2022-12-21T13:40:17.726" v="28" actId="47"/>
        <pc:sldMkLst>
          <pc:docMk/>
          <pc:sldMk cId="4097977313" sldId="2034"/>
        </pc:sldMkLst>
      </pc:sldChg>
      <pc:sldChg chg="del">
        <pc:chgData name="Bérengère de Germiny" userId="19d4f272-f616-4b2b-a134-fb35725a2de1" providerId="ADAL" clId="{0FEE29EC-E4DF-4446-8773-3A071CF0CAD3}" dt="2022-12-21T13:40:17.726" v="28" actId="47"/>
        <pc:sldMkLst>
          <pc:docMk/>
          <pc:sldMk cId="1188703897" sldId="2035"/>
        </pc:sldMkLst>
      </pc:sldChg>
      <pc:sldChg chg="del">
        <pc:chgData name="Bérengère de Germiny" userId="19d4f272-f616-4b2b-a134-fb35725a2de1" providerId="ADAL" clId="{0FEE29EC-E4DF-4446-8773-3A071CF0CAD3}" dt="2022-12-21T13:40:17.726" v="28" actId="47"/>
        <pc:sldMkLst>
          <pc:docMk/>
          <pc:sldMk cId="847169759" sldId="2036"/>
        </pc:sldMkLst>
      </pc:sldChg>
      <pc:sldChg chg="del">
        <pc:chgData name="Bérengère de Germiny" userId="19d4f272-f616-4b2b-a134-fb35725a2de1" providerId="ADAL" clId="{0FEE29EC-E4DF-4446-8773-3A071CF0CAD3}" dt="2022-12-21T13:40:17.726" v="28" actId="47"/>
        <pc:sldMkLst>
          <pc:docMk/>
          <pc:sldMk cId="267465256" sldId="2037"/>
        </pc:sldMkLst>
      </pc:sldChg>
      <pc:sldChg chg="del">
        <pc:chgData name="Bérengère de Germiny" userId="19d4f272-f616-4b2b-a134-fb35725a2de1" providerId="ADAL" clId="{0FEE29EC-E4DF-4446-8773-3A071CF0CAD3}" dt="2022-12-21T13:40:17.726" v="28" actId="47"/>
        <pc:sldMkLst>
          <pc:docMk/>
          <pc:sldMk cId="2758302914" sldId="2038"/>
        </pc:sldMkLst>
      </pc:sldChg>
      <pc:sldChg chg="del">
        <pc:chgData name="Bérengère de Germiny" userId="19d4f272-f616-4b2b-a134-fb35725a2de1" providerId="ADAL" clId="{0FEE29EC-E4DF-4446-8773-3A071CF0CAD3}" dt="2022-12-21T13:40:17.726" v="28" actId="47"/>
        <pc:sldMkLst>
          <pc:docMk/>
          <pc:sldMk cId="1395636731" sldId="2039"/>
        </pc:sldMkLst>
      </pc:sldChg>
      <pc:sldChg chg="del">
        <pc:chgData name="Bérengère de Germiny" userId="19d4f272-f616-4b2b-a134-fb35725a2de1" providerId="ADAL" clId="{0FEE29EC-E4DF-4446-8773-3A071CF0CAD3}" dt="2022-12-21T13:40:17.726" v="28" actId="47"/>
        <pc:sldMkLst>
          <pc:docMk/>
          <pc:sldMk cId="461777894" sldId="2040"/>
        </pc:sldMkLst>
      </pc:sldChg>
      <pc:sldChg chg="del">
        <pc:chgData name="Bérengère de Germiny" userId="19d4f272-f616-4b2b-a134-fb35725a2de1" providerId="ADAL" clId="{0FEE29EC-E4DF-4446-8773-3A071CF0CAD3}" dt="2022-12-21T13:40:17.726" v="28" actId="47"/>
        <pc:sldMkLst>
          <pc:docMk/>
          <pc:sldMk cId="4196263127" sldId="2041"/>
        </pc:sldMkLst>
      </pc:sldChg>
      <pc:sldChg chg="del">
        <pc:chgData name="Bérengère de Germiny" userId="19d4f272-f616-4b2b-a134-fb35725a2de1" providerId="ADAL" clId="{0FEE29EC-E4DF-4446-8773-3A071CF0CAD3}" dt="2022-12-21T13:40:17.726" v="28" actId="47"/>
        <pc:sldMkLst>
          <pc:docMk/>
          <pc:sldMk cId="1758898731" sldId="2042"/>
        </pc:sldMkLst>
      </pc:sldChg>
      <pc:sldChg chg="del">
        <pc:chgData name="Bérengère de Germiny" userId="19d4f272-f616-4b2b-a134-fb35725a2de1" providerId="ADAL" clId="{0FEE29EC-E4DF-4446-8773-3A071CF0CAD3}" dt="2022-12-21T13:40:17.726" v="28" actId="47"/>
        <pc:sldMkLst>
          <pc:docMk/>
          <pc:sldMk cId="2083630281" sldId="2046"/>
        </pc:sldMkLst>
      </pc:sldChg>
      <pc:sldChg chg="del">
        <pc:chgData name="Bérengère de Germiny" userId="19d4f272-f616-4b2b-a134-fb35725a2de1" providerId="ADAL" clId="{0FEE29EC-E4DF-4446-8773-3A071CF0CAD3}" dt="2022-12-21T13:40:17.726" v="28" actId="47"/>
        <pc:sldMkLst>
          <pc:docMk/>
          <pc:sldMk cId="1136729875" sldId="2047"/>
        </pc:sldMkLst>
      </pc:sldChg>
      <pc:sldChg chg="del">
        <pc:chgData name="Bérengère de Germiny" userId="19d4f272-f616-4b2b-a134-fb35725a2de1" providerId="ADAL" clId="{0FEE29EC-E4DF-4446-8773-3A071CF0CAD3}" dt="2022-12-21T13:40:17.726" v="28" actId="47"/>
        <pc:sldMkLst>
          <pc:docMk/>
          <pc:sldMk cId="3147507516" sldId="2048"/>
        </pc:sldMkLst>
      </pc:sldChg>
      <pc:sldChg chg="del">
        <pc:chgData name="Bérengère de Germiny" userId="19d4f272-f616-4b2b-a134-fb35725a2de1" providerId="ADAL" clId="{0FEE29EC-E4DF-4446-8773-3A071CF0CAD3}" dt="2022-12-21T13:40:17.726" v="28" actId="47"/>
        <pc:sldMkLst>
          <pc:docMk/>
          <pc:sldMk cId="3200164135" sldId="2049"/>
        </pc:sldMkLst>
      </pc:sldChg>
      <pc:sldChg chg="addSp delSp modSp mod">
        <pc:chgData name="Bérengère de Germiny" userId="19d4f272-f616-4b2b-a134-fb35725a2de1" providerId="ADAL" clId="{0FEE29EC-E4DF-4446-8773-3A071CF0CAD3}" dt="2022-12-22T15:41:30.430" v="388" actId="12788"/>
        <pc:sldMkLst>
          <pc:docMk/>
          <pc:sldMk cId="2258266679" sldId="2050"/>
        </pc:sldMkLst>
        <pc:picChg chg="del">
          <ac:chgData name="Bérengère de Germiny" userId="19d4f272-f616-4b2b-a134-fb35725a2de1" providerId="ADAL" clId="{0FEE29EC-E4DF-4446-8773-3A071CF0CAD3}" dt="2022-12-21T13:40:21.022" v="29" actId="478"/>
          <ac:picMkLst>
            <pc:docMk/>
            <pc:sldMk cId="2258266679" sldId="2050"/>
            <ac:picMk id="3" creationId="{AB082A96-3A78-451A-897B-09B2D779CCD0}"/>
          </ac:picMkLst>
        </pc:picChg>
        <pc:picChg chg="add del">
          <ac:chgData name="Bérengère de Germiny" userId="19d4f272-f616-4b2b-a134-fb35725a2de1" providerId="ADAL" clId="{0FEE29EC-E4DF-4446-8773-3A071CF0CAD3}" dt="2022-12-22T15:40:44.150" v="380" actId="478"/>
          <ac:picMkLst>
            <pc:docMk/>
            <pc:sldMk cId="2258266679" sldId="2050"/>
            <ac:picMk id="3" creationId="{C7714F9E-6B69-16F3-D939-183C09292806}"/>
          </ac:picMkLst>
        </pc:picChg>
        <pc:picChg chg="add del mod modCrop">
          <ac:chgData name="Bérengère de Germiny" userId="19d4f272-f616-4b2b-a134-fb35725a2de1" providerId="ADAL" clId="{0FEE29EC-E4DF-4446-8773-3A071CF0CAD3}" dt="2022-12-22T15:40:40.806" v="378" actId="478"/>
          <ac:picMkLst>
            <pc:docMk/>
            <pc:sldMk cId="2258266679" sldId="2050"/>
            <ac:picMk id="4" creationId="{A1CFCBA4-D7D4-5E4B-D709-B0BA2AD0B561}"/>
          </ac:picMkLst>
        </pc:picChg>
        <pc:picChg chg="add del">
          <ac:chgData name="Bérengère de Germiny" userId="19d4f272-f616-4b2b-a134-fb35725a2de1" providerId="ADAL" clId="{0FEE29EC-E4DF-4446-8773-3A071CF0CAD3}" dt="2022-12-22T15:40:51.354" v="382" actId="478"/>
          <ac:picMkLst>
            <pc:docMk/>
            <pc:sldMk cId="2258266679" sldId="2050"/>
            <ac:picMk id="7" creationId="{F2044661-2201-5091-09A3-F2B204F96B0D}"/>
          </ac:picMkLst>
        </pc:picChg>
        <pc:picChg chg="add del">
          <ac:chgData name="Bérengère de Germiny" userId="19d4f272-f616-4b2b-a134-fb35725a2de1" providerId="ADAL" clId="{0FEE29EC-E4DF-4446-8773-3A071CF0CAD3}" dt="2022-12-22T15:40:57.799" v="384" actId="478"/>
          <ac:picMkLst>
            <pc:docMk/>
            <pc:sldMk cId="2258266679" sldId="2050"/>
            <ac:picMk id="9" creationId="{B2B37EDE-D219-BF07-8B8A-49A80180B883}"/>
          </ac:picMkLst>
        </pc:picChg>
        <pc:picChg chg="add mod modCrop">
          <ac:chgData name="Bérengère de Germiny" userId="19d4f272-f616-4b2b-a134-fb35725a2de1" providerId="ADAL" clId="{0FEE29EC-E4DF-4446-8773-3A071CF0CAD3}" dt="2022-12-22T15:41:30.430" v="388" actId="12788"/>
          <ac:picMkLst>
            <pc:docMk/>
            <pc:sldMk cId="2258266679" sldId="2050"/>
            <ac:picMk id="11" creationId="{37581425-6E40-79B8-F619-664A45A8019D}"/>
          </ac:picMkLst>
        </pc:picChg>
      </pc:sldChg>
      <pc:sldChg chg="addSp delSp modSp add mod">
        <pc:chgData name="Bérengère de Germiny" userId="19d4f272-f616-4b2b-a134-fb35725a2de1" providerId="ADAL" clId="{0FEE29EC-E4DF-4446-8773-3A071CF0CAD3}" dt="2022-12-22T15:41:56.675" v="392" actId="12788"/>
        <pc:sldMkLst>
          <pc:docMk/>
          <pc:sldMk cId="1858598361" sldId="2051"/>
        </pc:sldMkLst>
        <pc:picChg chg="add del mod modCrop">
          <ac:chgData name="Bérengère de Germiny" userId="19d4f272-f616-4b2b-a134-fb35725a2de1" providerId="ADAL" clId="{0FEE29EC-E4DF-4446-8773-3A071CF0CAD3}" dt="2022-12-22T15:41:34.945" v="389" actId="478"/>
          <ac:picMkLst>
            <pc:docMk/>
            <pc:sldMk cId="1858598361" sldId="2051"/>
            <ac:picMk id="3" creationId="{786EB749-7086-1682-EF15-10AC55A61A2F}"/>
          </ac:picMkLst>
        </pc:picChg>
        <pc:picChg chg="add mod modCrop">
          <ac:chgData name="Bérengère de Germiny" userId="19d4f272-f616-4b2b-a134-fb35725a2de1" providerId="ADAL" clId="{0FEE29EC-E4DF-4446-8773-3A071CF0CAD3}" dt="2022-12-22T15:41:56.675" v="392" actId="12788"/>
          <ac:picMkLst>
            <pc:docMk/>
            <pc:sldMk cId="1858598361" sldId="2051"/>
            <ac:picMk id="4" creationId="{7778886C-176F-4DB9-D019-70DB5A44BA58}"/>
          </ac:picMkLst>
        </pc:picChg>
        <pc:picChg chg="del">
          <ac:chgData name="Bérengère de Germiny" userId="19d4f272-f616-4b2b-a134-fb35725a2de1" providerId="ADAL" clId="{0FEE29EC-E4DF-4446-8773-3A071CF0CAD3}" dt="2022-12-21T13:40:47.121" v="33" actId="478"/>
          <ac:picMkLst>
            <pc:docMk/>
            <pc:sldMk cId="1858598361" sldId="2051"/>
            <ac:picMk id="4" creationId="{A1CFCBA4-D7D4-5E4B-D709-B0BA2AD0B561}"/>
          </ac:picMkLst>
        </pc:picChg>
      </pc:sldChg>
      <pc:sldChg chg="addSp delSp modSp add mod ord">
        <pc:chgData name="Bérengère de Germiny" userId="19d4f272-f616-4b2b-a134-fb35725a2de1" providerId="ADAL" clId="{0FEE29EC-E4DF-4446-8773-3A071CF0CAD3}" dt="2022-12-21T14:16:00.406" v="94" actId="22"/>
        <pc:sldMkLst>
          <pc:docMk/>
          <pc:sldMk cId="2974957700" sldId="2052"/>
        </pc:sldMkLst>
        <pc:picChg chg="add del mod modCrop">
          <ac:chgData name="Bérengère de Germiny" userId="19d4f272-f616-4b2b-a134-fb35725a2de1" providerId="ADAL" clId="{0FEE29EC-E4DF-4446-8773-3A071CF0CAD3}" dt="2022-12-21T14:15:52.974" v="91" actId="478"/>
          <ac:picMkLst>
            <pc:docMk/>
            <pc:sldMk cId="2974957700" sldId="2052"/>
            <ac:picMk id="3" creationId="{60E6374F-F9F1-6CD9-1635-EB922B5F1223}"/>
          </ac:picMkLst>
        </pc:picChg>
        <pc:picChg chg="del">
          <ac:chgData name="Bérengère de Germiny" userId="19d4f272-f616-4b2b-a134-fb35725a2de1" providerId="ADAL" clId="{0FEE29EC-E4DF-4446-8773-3A071CF0CAD3}" dt="2022-12-21T13:40:57.877" v="35" actId="478"/>
          <ac:picMkLst>
            <pc:docMk/>
            <pc:sldMk cId="2974957700" sldId="2052"/>
            <ac:picMk id="4" creationId="{A1CFCBA4-D7D4-5E4B-D709-B0BA2AD0B561}"/>
          </ac:picMkLst>
        </pc:picChg>
        <pc:picChg chg="add del">
          <ac:chgData name="Bérengère de Germiny" userId="19d4f272-f616-4b2b-a134-fb35725a2de1" providerId="ADAL" clId="{0FEE29EC-E4DF-4446-8773-3A071CF0CAD3}" dt="2022-12-21T14:15:55.302" v="93" actId="478"/>
          <ac:picMkLst>
            <pc:docMk/>
            <pc:sldMk cId="2974957700" sldId="2052"/>
            <ac:picMk id="7" creationId="{3814278A-BDE8-40BE-DCF7-0D328BBE689C}"/>
          </ac:picMkLst>
        </pc:picChg>
        <pc:picChg chg="add">
          <ac:chgData name="Bérengère de Germiny" userId="19d4f272-f616-4b2b-a134-fb35725a2de1" providerId="ADAL" clId="{0FEE29EC-E4DF-4446-8773-3A071CF0CAD3}" dt="2022-12-21T14:16:00.406" v="94" actId="22"/>
          <ac:picMkLst>
            <pc:docMk/>
            <pc:sldMk cId="2974957700" sldId="2052"/>
            <ac:picMk id="9" creationId="{C8D778B7-84B1-7035-D112-2EE7E86F9423}"/>
          </ac:picMkLst>
        </pc:picChg>
      </pc:sldChg>
      <pc:sldChg chg="addSp delSp modSp add mod">
        <pc:chgData name="Bérengère de Germiny" userId="19d4f272-f616-4b2b-a134-fb35725a2de1" providerId="ADAL" clId="{0FEE29EC-E4DF-4446-8773-3A071CF0CAD3}" dt="2022-12-22T15:43:44.791" v="421" actId="1076"/>
        <pc:sldMkLst>
          <pc:docMk/>
          <pc:sldMk cId="838738005" sldId="2053"/>
        </pc:sldMkLst>
        <pc:picChg chg="add del mod">
          <ac:chgData name="Bérengère de Germiny" userId="19d4f272-f616-4b2b-a134-fb35725a2de1" providerId="ADAL" clId="{0FEE29EC-E4DF-4446-8773-3A071CF0CAD3}" dt="2022-12-22T15:42:26.435" v="398" actId="478"/>
          <ac:picMkLst>
            <pc:docMk/>
            <pc:sldMk cId="838738005" sldId="2053"/>
            <ac:picMk id="2" creationId="{12C7D5CD-3BA8-2381-9CC3-22124863A312}"/>
          </ac:picMkLst>
        </pc:picChg>
        <pc:picChg chg="del mod">
          <ac:chgData name="Bérengère de Germiny" userId="19d4f272-f616-4b2b-a134-fb35725a2de1" providerId="ADAL" clId="{0FEE29EC-E4DF-4446-8773-3A071CF0CAD3}" dt="2022-12-22T15:42:26.435" v="398" actId="478"/>
          <ac:picMkLst>
            <pc:docMk/>
            <pc:sldMk cId="838738005" sldId="2053"/>
            <ac:picMk id="3" creationId="{60E6374F-F9F1-6CD9-1635-EB922B5F1223}"/>
          </ac:picMkLst>
        </pc:picChg>
        <pc:picChg chg="add del mod">
          <ac:chgData name="Bérengère de Germiny" userId="19d4f272-f616-4b2b-a134-fb35725a2de1" providerId="ADAL" clId="{0FEE29EC-E4DF-4446-8773-3A071CF0CAD3}" dt="2022-12-22T15:42:26.435" v="398" actId="478"/>
          <ac:picMkLst>
            <pc:docMk/>
            <pc:sldMk cId="838738005" sldId="2053"/>
            <ac:picMk id="4" creationId="{2D908C38-C14D-F929-A414-6D2B43AC38C0}"/>
          </ac:picMkLst>
        </pc:picChg>
        <pc:picChg chg="add mod">
          <ac:chgData name="Bérengère de Germiny" userId="19d4f272-f616-4b2b-a134-fb35725a2de1" providerId="ADAL" clId="{0FEE29EC-E4DF-4446-8773-3A071CF0CAD3}" dt="2022-12-21T13:44:14.537" v="56" actId="571"/>
          <ac:picMkLst>
            <pc:docMk/>
            <pc:sldMk cId="838738005" sldId="2053"/>
            <ac:picMk id="6" creationId="{C61F4CC7-9076-C853-2FC0-89B5EE0C9CB6}"/>
          </ac:picMkLst>
        </pc:picChg>
        <pc:picChg chg="add mod">
          <ac:chgData name="Bérengère de Germiny" userId="19d4f272-f616-4b2b-a134-fb35725a2de1" providerId="ADAL" clId="{0FEE29EC-E4DF-4446-8773-3A071CF0CAD3}" dt="2022-12-22T15:43:44.791" v="421" actId="1076"/>
          <ac:picMkLst>
            <pc:docMk/>
            <pc:sldMk cId="838738005" sldId="2053"/>
            <ac:picMk id="6" creationId="{F046ED9A-8F97-4E45-B92F-1AB736D1F0E3}"/>
          </ac:picMkLst>
        </pc:picChg>
        <pc:picChg chg="add mod">
          <ac:chgData name="Bérengère de Germiny" userId="19d4f272-f616-4b2b-a134-fb35725a2de1" providerId="ADAL" clId="{0FEE29EC-E4DF-4446-8773-3A071CF0CAD3}" dt="2022-12-21T13:44:14.537" v="56" actId="571"/>
          <ac:picMkLst>
            <pc:docMk/>
            <pc:sldMk cId="838738005" sldId="2053"/>
            <ac:picMk id="7" creationId="{6F722C53-21D5-6546-80A9-AB26965AFDE4}"/>
          </ac:picMkLst>
        </pc:picChg>
        <pc:picChg chg="add mod">
          <ac:chgData name="Bérengère de Germiny" userId="19d4f272-f616-4b2b-a134-fb35725a2de1" providerId="ADAL" clId="{0FEE29EC-E4DF-4446-8773-3A071CF0CAD3}" dt="2022-12-22T15:43:44.791" v="421" actId="1076"/>
          <ac:picMkLst>
            <pc:docMk/>
            <pc:sldMk cId="838738005" sldId="2053"/>
            <ac:picMk id="7" creationId="{E5006BF6-5C9B-5088-35D1-46F964445AF3}"/>
          </ac:picMkLst>
        </pc:picChg>
        <pc:picChg chg="add mod">
          <ac:chgData name="Bérengère de Germiny" userId="19d4f272-f616-4b2b-a134-fb35725a2de1" providerId="ADAL" clId="{0FEE29EC-E4DF-4446-8773-3A071CF0CAD3}" dt="2022-12-22T15:43:44.791" v="421" actId="1076"/>
          <ac:picMkLst>
            <pc:docMk/>
            <pc:sldMk cId="838738005" sldId="2053"/>
            <ac:picMk id="8" creationId="{6731C6A8-498D-EFB1-B9CF-7131C64B7371}"/>
          </ac:picMkLst>
        </pc:picChg>
        <pc:picChg chg="add mod">
          <ac:chgData name="Bérengère de Germiny" userId="19d4f272-f616-4b2b-a134-fb35725a2de1" providerId="ADAL" clId="{0FEE29EC-E4DF-4446-8773-3A071CF0CAD3}" dt="2022-12-21T13:44:14.537" v="56" actId="571"/>
          <ac:picMkLst>
            <pc:docMk/>
            <pc:sldMk cId="838738005" sldId="2053"/>
            <ac:picMk id="8" creationId="{EA023C84-FD9C-E3C0-DA1B-4AAD6F1A3ED0}"/>
          </ac:picMkLst>
        </pc:picChg>
      </pc:sldChg>
      <pc:sldChg chg="addSp delSp modSp add mod">
        <pc:chgData name="Bérengère de Germiny" userId="19d4f272-f616-4b2b-a134-fb35725a2de1" providerId="ADAL" clId="{0FEE29EC-E4DF-4446-8773-3A071CF0CAD3}" dt="2022-12-22T15:42:19.870" v="397" actId="12788"/>
        <pc:sldMkLst>
          <pc:docMk/>
          <pc:sldMk cId="734209632" sldId="2054"/>
        </pc:sldMkLst>
        <pc:picChg chg="del">
          <ac:chgData name="Bérengère de Germiny" userId="19d4f272-f616-4b2b-a134-fb35725a2de1" providerId="ADAL" clId="{0FEE29EC-E4DF-4446-8773-3A071CF0CAD3}" dt="2022-12-22T15:41:59.853" v="393" actId="478"/>
          <ac:picMkLst>
            <pc:docMk/>
            <pc:sldMk cId="734209632" sldId="2054"/>
            <ac:picMk id="3" creationId="{60E6374F-F9F1-6CD9-1635-EB922B5F1223}"/>
          </ac:picMkLst>
        </pc:picChg>
        <pc:picChg chg="add mod modCrop">
          <ac:chgData name="Bérengère de Germiny" userId="19d4f272-f616-4b2b-a134-fb35725a2de1" providerId="ADAL" clId="{0FEE29EC-E4DF-4446-8773-3A071CF0CAD3}" dt="2022-12-22T15:42:19.870" v="397" actId="12788"/>
          <ac:picMkLst>
            <pc:docMk/>
            <pc:sldMk cId="734209632" sldId="2054"/>
            <ac:picMk id="4" creationId="{F20FE761-4FD1-D9C7-3721-91EE48AAA148}"/>
          </ac:picMkLst>
        </pc:picChg>
      </pc:sldChg>
      <pc:sldChg chg="addSp delSp add mod">
        <pc:chgData name="Bérengère de Germiny" userId="19d4f272-f616-4b2b-a134-fb35725a2de1" providerId="ADAL" clId="{0FEE29EC-E4DF-4446-8773-3A071CF0CAD3}" dt="2022-12-21T14:16:39.335" v="99" actId="22"/>
        <pc:sldMkLst>
          <pc:docMk/>
          <pc:sldMk cId="3634047843" sldId="2055"/>
        </pc:sldMkLst>
        <pc:picChg chg="add">
          <ac:chgData name="Bérengère de Germiny" userId="19d4f272-f616-4b2b-a134-fb35725a2de1" providerId="ADAL" clId="{0FEE29EC-E4DF-4446-8773-3A071CF0CAD3}" dt="2022-12-21T14:16:39.335" v="99" actId="22"/>
          <ac:picMkLst>
            <pc:docMk/>
            <pc:sldMk cId="3634047843" sldId="2055"/>
            <ac:picMk id="3" creationId="{4E191D8A-11D4-BBDD-E4EC-2F4EAA1356AE}"/>
          </ac:picMkLst>
        </pc:picChg>
        <pc:picChg chg="del">
          <ac:chgData name="Bérengère de Germiny" userId="19d4f272-f616-4b2b-a134-fb35725a2de1" providerId="ADAL" clId="{0FEE29EC-E4DF-4446-8773-3A071CF0CAD3}" dt="2022-12-21T14:16:30.093" v="96" actId="478"/>
          <ac:picMkLst>
            <pc:docMk/>
            <pc:sldMk cId="3634047843" sldId="2055"/>
            <ac:picMk id="9" creationId="{C8D778B7-84B1-7035-D112-2EE7E86F9423}"/>
          </ac:picMkLst>
        </pc:picChg>
      </pc:sldChg>
      <pc:sldChg chg="addSp delSp modSp add mod">
        <pc:chgData name="Bérengère de Germiny" userId="19d4f272-f616-4b2b-a134-fb35725a2de1" providerId="ADAL" clId="{0FEE29EC-E4DF-4446-8773-3A071CF0CAD3}" dt="2022-12-21T14:40:01.315" v="375" actId="12788"/>
        <pc:sldMkLst>
          <pc:docMk/>
          <pc:sldMk cId="2627237027" sldId="2056"/>
        </pc:sldMkLst>
        <pc:picChg chg="add del">
          <ac:chgData name="Bérengère de Germiny" userId="19d4f272-f616-4b2b-a134-fb35725a2de1" providerId="ADAL" clId="{0FEE29EC-E4DF-4446-8773-3A071CF0CAD3}" dt="2022-12-21T14:17:11.541" v="101" actId="478"/>
          <ac:picMkLst>
            <pc:docMk/>
            <pc:sldMk cId="2627237027" sldId="2056"/>
            <ac:picMk id="3" creationId="{64D0FFA2-06A8-2C14-724C-DE651A3F7A7E}"/>
          </ac:picMkLst>
        </pc:picChg>
        <pc:picChg chg="add mod modCrop">
          <ac:chgData name="Bérengère de Germiny" userId="19d4f272-f616-4b2b-a134-fb35725a2de1" providerId="ADAL" clId="{0FEE29EC-E4DF-4446-8773-3A071CF0CAD3}" dt="2022-12-21T14:40:01.315" v="375" actId="12788"/>
          <ac:picMkLst>
            <pc:docMk/>
            <pc:sldMk cId="2627237027" sldId="2056"/>
            <ac:picMk id="6" creationId="{ADDD05F5-65E2-E422-011E-96B6BA4CA008}"/>
          </ac:picMkLst>
        </pc:picChg>
      </pc:sldChg>
      <pc:sldChg chg="addSp delSp modSp add mod">
        <pc:chgData name="Bérengère de Germiny" userId="19d4f272-f616-4b2b-a134-fb35725a2de1" providerId="ADAL" clId="{0FEE29EC-E4DF-4446-8773-3A071CF0CAD3}" dt="2022-12-21T14:39:53.733" v="374" actId="12788"/>
        <pc:sldMkLst>
          <pc:docMk/>
          <pc:sldMk cId="2721508289" sldId="2057"/>
        </pc:sldMkLst>
        <pc:picChg chg="add del">
          <ac:chgData name="Bérengère de Germiny" userId="19d4f272-f616-4b2b-a134-fb35725a2de1" providerId="ADAL" clId="{0FEE29EC-E4DF-4446-8773-3A071CF0CAD3}" dt="2022-12-21T14:17:32.039" v="104" actId="478"/>
          <ac:picMkLst>
            <pc:docMk/>
            <pc:sldMk cId="2721508289" sldId="2057"/>
            <ac:picMk id="3" creationId="{636BF719-3D96-F1B4-6D7F-B2E493FB2C6D}"/>
          </ac:picMkLst>
        </pc:picChg>
        <pc:picChg chg="add mod modCrop">
          <ac:chgData name="Bérengère de Germiny" userId="19d4f272-f616-4b2b-a134-fb35725a2de1" providerId="ADAL" clId="{0FEE29EC-E4DF-4446-8773-3A071CF0CAD3}" dt="2022-12-21T14:39:53.733" v="374" actId="12788"/>
          <ac:picMkLst>
            <pc:docMk/>
            <pc:sldMk cId="2721508289" sldId="2057"/>
            <ac:picMk id="6" creationId="{6E1EE7AC-DFF7-E057-4B36-7749739F9F5D}"/>
          </ac:picMkLst>
        </pc:picChg>
      </pc:sldChg>
      <pc:sldChg chg="addSp delSp modSp add mod ord">
        <pc:chgData name="Bérengère de Germiny" userId="19d4f272-f616-4b2b-a134-fb35725a2de1" providerId="ADAL" clId="{0FEE29EC-E4DF-4446-8773-3A071CF0CAD3}" dt="2022-12-21T14:33:15.317" v="291"/>
        <pc:sldMkLst>
          <pc:docMk/>
          <pc:sldMk cId="981711435" sldId="2058"/>
        </pc:sldMkLst>
        <pc:picChg chg="add mod">
          <ac:chgData name="Bérengère de Germiny" userId="19d4f272-f616-4b2b-a134-fb35725a2de1" providerId="ADAL" clId="{0FEE29EC-E4DF-4446-8773-3A071CF0CAD3}" dt="2022-12-21T14:20:05.534" v="137" actId="1076"/>
          <ac:picMkLst>
            <pc:docMk/>
            <pc:sldMk cId="981711435" sldId="2058"/>
            <ac:picMk id="3" creationId="{75CB161B-B0BB-CE1C-1C18-A3808AC78C08}"/>
          </ac:picMkLst>
        </pc:picChg>
        <pc:picChg chg="del">
          <ac:chgData name="Bérengère de Germiny" userId="19d4f272-f616-4b2b-a134-fb35725a2de1" providerId="ADAL" clId="{0FEE29EC-E4DF-4446-8773-3A071CF0CAD3}" dt="2022-12-21T14:18:25.876" v="113" actId="478"/>
          <ac:picMkLst>
            <pc:docMk/>
            <pc:sldMk cId="981711435" sldId="2058"/>
            <ac:picMk id="6" creationId="{6E1EE7AC-DFF7-E057-4B36-7749739F9F5D}"/>
          </ac:picMkLst>
        </pc:picChg>
        <pc:picChg chg="add mod modCrop">
          <ac:chgData name="Bérengère de Germiny" userId="19d4f272-f616-4b2b-a134-fb35725a2de1" providerId="ADAL" clId="{0FEE29EC-E4DF-4446-8773-3A071CF0CAD3}" dt="2022-12-21T14:20:05.534" v="137" actId="1076"/>
          <ac:picMkLst>
            <pc:docMk/>
            <pc:sldMk cId="981711435" sldId="2058"/>
            <ac:picMk id="7" creationId="{8C5E9D70-DA29-EBB3-6BB6-3C19E880AA6D}"/>
          </ac:picMkLst>
        </pc:picChg>
      </pc:sldChg>
      <pc:sldChg chg="addSp delSp modSp add mod ord">
        <pc:chgData name="Bérengère de Germiny" userId="19d4f272-f616-4b2b-a134-fb35725a2de1" providerId="ADAL" clId="{0FEE29EC-E4DF-4446-8773-3A071CF0CAD3}" dt="2022-12-21T14:25:21.940" v="199" actId="1076"/>
        <pc:sldMkLst>
          <pc:docMk/>
          <pc:sldMk cId="4069703007" sldId="2059"/>
        </pc:sldMkLst>
        <pc:picChg chg="del">
          <ac:chgData name="Bérengère de Germiny" userId="19d4f272-f616-4b2b-a134-fb35725a2de1" providerId="ADAL" clId="{0FEE29EC-E4DF-4446-8773-3A071CF0CAD3}" dt="2022-12-21T14:18:44.722" v="116" actId="478"/>
          <ac:picMkLst>
            <pc:docMk/>
            <pc:sldMk cId="4069703007" sldId="2059"/>
            <ac:picMk id="3" creationId="{75CB161B-B0BB-CE1C-1C18-A3808AC78C08}"/>
          </ac:picMkLst>
        </pc:picChg>
        <pc:picChg chg="add mod modCrop">
          <ac:chgData name="Bérengère de Germiny" userId="19d4f272-f616-4b2b-a134-fb35725a2de1" providerId="ADAL" clId="{0FEE29EC-E4DF-4446-8773-3A071CF0CAD3}" dt="2022-12-21T14:25:21.940" v="199" actId="1076"/>
          <ac:picMkLst>
            <pc:docMk/>
            <pc:sldMk cId="4069703007" sldId="2059"/>
            <ac:picMk id="4" creationId="{D579F2EC-6C07-CFF5-048D-2347F55048F9}"/>
          </ac:picMkLst>
        </pc:picChg>
        <pc:picChg chg="add mod">
          <ac:chgData name="Bérengère de Germiny" userId="19d4f272-f616-4b2b-a134-fb35725a2de1" providerId="ADAL" clId="{0FEE29EC-E4DF-4446-8773-3A071CF0CAD3}" dt="2022-12-21T14:25:21.940" v="199" actId="1076"/>
          <ac:picMkLst>
            <pc:docMk/>
            <pc:sldMk cId="4069703007" sldId="2059"/>
            <ac:picMk id="7" creationId="{BF7B6ADE-37AC-AC45-E76F-8E8FF40DBDB7}"/>
          </ac:picMkLst>
        </pc:picChg>
      </pc:sldChg>
      <pc:sldChg chg="addSp modSp add mod ord">
        <pc:chgData name="Bérengère de Germiny" userId="19d4f272-f616-4b2b-a134-fb35725a2de1" providerId="ADAL" clId="{0FEE29EC-E4DF-4446-8773-3A071CF0CAD3}" dt="2022-12-21T14:25:59.022" v="215" actId="1076"/>
        <pc:sldMkLst>
          <pc:docMk/>
          <pc:sldMk cId="1536199110" sldId="2060"/>
        </pc:sldMkLst>
        <pc:picChg chg="add mod">
          <ac:chgData name="Bérengère de Germiny" userId="19d4f272-f616-4b2b-a134-fb35725a2de1" providerId="ADAL" clId="{0FEE29EC-E4DF-4446-8773-3A071CF0CAD3}" dt="2022-12-21T14:25:59.022" v="215" actId="1076"/>
          <ac:picMkLst>
            <pc:docMk/>
            <pc:sldMk cId="1536199110" sldId="2060"/>
            <ac:picMk id="3" creationId="{0FC7D0AD-F328-3C7C-F84C-181AF10CFD69}"/>
          </ac:picMkLst>
        </pc:picChg>
        <pc:picChg chg="add mod">
          <ac:chgData name="Bérengère de Germiny" userId="19d4f272-f616-4b2b-a134-fb35725a2de1" providerId="ADAL" clId="{0FEE29EC-E4DF-4446-8773-3A071CF0CAD3}" dt="2022-12-21T14:25:59.022" v="215" actId="1076"/>
          <ac:picMkLst>
            <pc:docMk/>
            <pc:sldMk cId="1536199110" sldId="2060"/>
            <ac:picMk id="6" creationId="{6AF1F985-D826-D9E9-2D51-6AA67A01C273}"/>
          </ac:picMkLst>
        </pc:picChg>
        <pc:picChg chg="add mod">
          <ac:chgData name="Bérengère de Germiny" userId="19d4f272-f616-4b2b-a134-fb35725a2de1" providerId="ADAL" clId="{0FEE29EC-E4DF-4446-8773-3A071CF0CAD3}" dt="2022-12-21T14:25:59.022" v="215" actId="1076"/>
          <ac:picMkLst>
            <pc:docMk/>
            <pc:sldMk cId="1536199110" sldId="2060"/>
            <ac:picMk id="8" creationId="{4E755E4E-39E0-AC71-9D66-AF90FE1E5333}"/>
          </ac:picMkLst>
        </pc:picChg>
      </pc:sldChg>
      <pc:sldChg chg="addSp modSp add mod">
        <pc:chgData name="Bérengère de Germiny" userId="19d4f272-f616-4b2b-a134-fb35725a2de1" providerId="ADAL" clId="{0FEE29EC-E4DF-4446-8773-3A071CF0CAD3}" dt="2022-12-21T14:24:55.562" v="192" actId="1076"/>
        <pc:sldMkLst>
          <pc:docMk/>
          <pc:sldMk cId="1018895500" sldId="2061"/>
        </pc:sldMkLst>
        <pc:picChg chg="add mod">
          <ac:chgData name="Bérengère de Germiny" userId="19d4f272-f616-4b2b-a134-fb35725a2de1" providerId="ADAL" clId="{0FEE29EC-E4DF-4446-8773-3A071CF0CAD3}" dt="2022-12-21T14:24:55.562" v="192" actId="1076"/>
          <ac:picMkLst>
            <pc:docMk/>
            <pc:sldMk cId="1018895500" sldId="2061"/>
            <ac:picMk id="3" creationId="{6C089F7E-E630-A5C1-C9A6-7C9DB168865D}"/>
          </ac:picMkLst>
        </pc:picChg>
        <pc:picChg chg="add mod">
          <ac:chgData name="Bérengère de Germiny" userId="19d4f272-f616-4b2b-a134-fb35725a2de1" providerId="ADAL" clId="{0FEE29EC-E4DF-4446-8773-3A071CF0CAD3}" dt="2022-12-21T14:24:55.562" v="192" actId="1076"/>
          <ac:picMkLst>
            <pc:docMk/>
            <pc:sldMk cId="1018895500" sldId="2061"/>
            <ac:picMk id="6" creationId="{C5FDAEC8-2336-7A6F-50BB-7BC3D442F026}"/>
          </ac:picMkLst>
        </pc:picChg>
        <pc:picChg chg="add mod">
          <ac:chgData name="Bérengère de Germiny" userId="19d4f272-f616-4b2b-a134-fb35725a2de1" providerId="ADAL" clId="{0FEE29EC-E4DF-4446-8773-3A071CF0CAD3}" dt="2022-12-21T14:24:55.562" v="192" actId="1076"/>
          <ac:picMkLst>
            <pc:docMk/>
            <pc:sldMk cId="1018895500" sldId="2061"/>
            <ac:picMk id="8" creationId="{CFD11AB2-1368-0280-9932-7388F22010D4}"/>
          </ac:picMkLst>
        </pc:picChg>
        <pc:picChg chg="add mod">
          <ac:chgData name="Bérengère de Germiny" userId="19d4f272-f616-4b2b-a134-fb35725a2de1" providerId="ADAL" clId="{0FEE29EC-E4DF-4446-8773-3A071CF0CAD3}" dt="2022-12-21T14:24:55.562" v="192" actId="1076"/>
          <ac:picMkLst>
            <pc:docMk/>
            <pc:sldMk cId="1018895500" sldId="2061"/>
            <ac:picMk id="10" creationId="{56EA85D9-3FF0-FD38-5773-C4FA86D36DFC}"/>
          </ac:picMkLst>
        </pc:picChg>
      </pc:sldChg>
      <pc:sldChg chg="addSp modSp add mod">
        <pc:chgData name="Bérengère de Germiny" userId="19d4f272-f616-4b2b-a134-fb35725a2de1" providerId="ADAL" clId="{0FEE29EC-E4DF-4446-8773-3A071CF0CAD3}" dt="2022-12-21T14:35:18.936" v="304" actId="14100"/>
        <pc:sldMkLst>
          <pc:docMk/>
          <pc:sldMk cId="867383024" sldId="2062"/>
        </pc:sldMkLst>
        <pc:spChg chg="mod">
          <ac:chgData name="Bérengère de Germiny" userId="19d4f272-f616-4b2b-a134-fb35725a2de1" providerId="ADAL" clId="{0FEE29EC-E4DF-4446-8773-3A071CF0CAD3}" dt="2022-12-21T14:35:12.701" v="302" actId="1076"/>
          <ac:spMkLst>
            <pc:docMk/>
            <pc:sldMk cId="867383024" sldId="2062"/>
            <ac:spMk id="5" creationId="{FD4464B0-8BA8-4C3E-94FF-6EFC35F2AB9C}"/>
          </ac:spMkLst>
        </pc:spChg>
        <pc:picChg chg="add mod">
          <ac:chgData name="Bérengère de Germiny" userId="19d4f272-f616-4b2b-a134-fb35725a2de1" providerId="ADAL" clId="{0FEE29EC-E4DF-4446-8773-3A071CF0CAD3}" dt="2022-12-21T14:34:49.605" v="293" actId="14100"/>
          <ac:picMkLst>
            <pc:docMk/>
            <pc:sldMk cId="867383024" sldId="2062"/>
            <ac:picMk id="3" creationId="{75F180A7-E8D9-825D-6EC5-8FE68579C885}"/>
          </ac:picMkLst>
        </pc:picChg>
        <pc:picChg chg="add mod">
          <ac:chgData name="Bérengère de Germiny" userId="19d4f272-f616-4b2b-a134-fb35725a2de1" providerId="ADAL" clId="{0FEE29EC-E4DF-4446-8773-3A071CF0CAD3}" dt="2022-12-21T14:34:56.373" v="295" actId="14100"/>
          <ac:picMkLst>
            <pc:docMk/>
            <pc:sldMk cId="867383024" sldId="2062"/>
            <ac:picMk id="6" creationId="{BEC43F3A-EF14-8214-9D94-E904B648564D}"/>
          </ac:picMkLst>
        </pc:picChg>
        <pc:picChg chg="add mod">
          <ac:chgData name="Bérengère de Germiny" userId="19d4f272-f616-4b2b-a134-fb35725a2de1" providerId="ADAL" clId="{0FEE29EC-E4DF-4446-8773-3A071CF0CAD3}" dt="2022-12-21T14:35:02.439" v="297" actId="14100"/>
          <ac:picMkLst>
            <pc:docMk/>
            <pc:sldMk cId="867383024" sldId="2062"/>
            <ac:picMk id="8" creationId="{4529B771-2BAF-906E-C9A3-14635A790A6E}"/>
          </ac:picMkLst>
        </pc:picChg>
        <pc:picChg chg="add mod">
          <ac:chgData name="Bérengère de Germiny" userId="19d4f272-f616-4b2b-a134-fb35725a2de1" providerId="ADAL" clId="{0FEE29EC-E4DF-4446-8773-3A071CF0CAD3}" dt="2022-12-21T14:35:18.936" v="304" actId="14100"/>
          <ac:picMkLst>
            <pc:docMk/>
            <pc:sldMk cId="867383024" sldId="2062"/>
            <ac:picMk id="10" creationId="{6DBC7DA7-AC6D-77B4-E0E3-ACAA252BB1AE}"/>
          </ac:picMkLst>
        </pc:picChg>
        <pc:picChg chg="add mod">
          <ac:chgData name="Bérengère de Germiny" userId="19d4f272-f616-4b2b-a134-fb35725a2de1" providerId="ADAL" clId="{0FEE29EC-E4DF-4446-8773-3A071CF0CAD3}" dt="2022-12-21T14:27:41.130" v="241" actId="571"/>
          <ac:picMkLst>
            <pc:docMk/>
            <pc:sldMk cId="867383024" sldId="2062"/>
            <ac:picMk id="11" creationId="{B4229809-0FCD-B943-6D4B-6CF1E0E23865}"/>
          </ac:picMkLst>
        </pc:picChg>
        <pc:picChg chg="add mod">
          <ac:chgData name="Bérengère de Germiny" userId="19d4f272-f616-4b2b-a134-fb35725a2de1" providerId="ADAL" clId="{0FEE29EC-E4DF-4446-8773-3A071CF0CAD3}" dt="2022-12-21T14:27:41.130" v="241" actId="571"/>
          <ac:picMkLst>
            <pc:docMk/>
            <pc:sldMk cId="867383024" sldId="2062"/>
            <ac:picMk id="12" creationId="{71558571-A18E-0AC5-ECC8-7C4117732940}"/>
          </ac:picMkLst>
        </pc:picChg>
        <pc:picChg chg="add mod">
          <ac:chgData name="Bérengère de Germiny" userId="19d4f272-f616-4b2b-a134-fb35725a2de1" providerId="ADAL" clId="{0FEE29EC-E4DF-4446-8773-3A071CF0CAD3}" dt="2022-12-21T14:27:41.130" v="241" actId="571"/>
          <ac:picMkLst>
            <pc:docMk/>
            <pc:sldMk cId="867383024" sldId="2062"/>
            <ac:picMk id="13" creationId="{E8235987-6D8A-A296-448A-6F584EA7792B}"/>
          </ac:picMkLst>
        </pc:picChg>
      </pc:sldChg>
      <pc:sldChg chg="addSp delSp modSp add mod">
        <pc:chgData name="Bérengère de Germiny" userId="19d4f272-f616-4b2b-a134-fb35725a2de1" providerId="ADAL" clId="{0FEE29EC-E4DF-4446-8773-3A071CF0CAD3}" dt="2022-12-21T14:36:22.933" v="313" actId="1038"/>
        <pc:sldMkLst>
          <pc:docMk/>
          <pc:sldMk cId="1184631513" sldId="2063"/>
        </pc:sldMkLst>
        <pc:picChg chg="add mod">
          <ac:chgData name="Bérengère de Germiny" userId="19d4f272-f616-4b2b-a134-fb35725a2de1" providerId="ADAL" clId="{0FEE29EC-E4DF-4446-8773-3A071CF0CAD3}" dt="2022-12-21T14:36:22.933" v="313" actId="1038"/>
          <ac:picMkLst>
            <pc:docMk/>
            <pc:sldMk cId="1184631513" sldId="2063"/>
            <ac:picMk id="3" creationId="{BE2162E6-1ED3-F367-4418-7BD052762717}"/>
          </ac:picMkLst>
        </pc:picChg>
        <pc:picChg chg="add del mod">
          <ac:chgData name="Bérengère de Germiny" userId="19d4f272-f616-4b2b-a134-fb35725a2de1" providerId="ADAL" clId="{0FEE29EC-E4DF-4446-8773-3A071CF0CAD3}" dt="2022-12-21T14:28:30.280" v="246" actId="478"/>
          <ac:picMkLst>
            <pc:docMk/>
            <pc:sldMk cId="1184631513" sldId="2063"/>
            <ac:picMk id="6" creationId="{B24D489F-E4E7-F5A6-CA61-318C4C9423DD}"/>
          </ac:picMkLst>
        </pc:picChg>
        <pc:picChg chg="add mod">
          <ac:chgData name="Bérengère de Germiny" userId="19d4f272-f616-4b2b-a134-fb35725a2de1" providerId="ADAL" clId="{0FEE29EC-E4DF-4446-8773-3A071CF0CAD3}" dt="2022-12-21T14:36:22.933" v="313" actId="1038"/>
          <ac:picMkLst>
            <pc:docMk/>
            <pc:sldMk cId="1184631513" sldId="2063"/>
            <ac:picMk id="8" creationId="{40CEC85C-37C4-7BC6-4927-9309E912F10E}"/>
          </ac:picMkLst>
        </pc:picChg>
        <pc:picChg chg="add mod">
          <ac:chgData name="Bérengère de Germiny" userId="19d4f272-f616-4b2b-a134-fb35725a2de1" providerId="ADAL" clId="{0FEE29EC-E4DF-4446-8773-3A071CF0CAD3}" dt="2022-12-21T14:36:22.933" v="313" actId="1038"/>
          <ac:picMkLst>
            <pc:docMk/>
            <pc:sldMk cId="1184631513" sldId="2063"/>
            <ac:picMk id="10" creationId="{7C6CA550-1165-15C8-18BC-EB8A5FC89807}"/>
          </ac:picMkLst>
        </pc:picChg>
      </pc:sldChg>
      <pc:sldChg chg="addSp delSp modSp add mod replId">
        <pc:chgData name="Bérengère de Germiny" userId="19d4f272-f616-4b2b-a134-fb35725a2de1" providerId="ADAL" clId="{0FEE29EC-E4DF-4446-8773-3A071CF0CAD3}" dt="2022-12-21T14:38:53.872" v="361" actId="408"/>
        <pc:sldMkLst>
          <pc:docMk/>
          <pc:sldMk cId="1490223218" sldId="2064"/>
        </pc:sldMkLst>
        <pc:picChg chg="add mod">
          <ac:chgData name="Bérengère de Germiny" userId="19d4f272-f616-4b2b-a134-fb35725a2de1" providerId="ADAL" clId="{0FEE29EC-E4DF-4446-8773-3A071CF0CAD3}" dt="2022-12-21T14:38:53.872" v="361" actId="408"/>
          <ac:picMkLst>
            <pc:docMk/>
            <pc:sldMk cId="1490223218" sldId="2064"/>
            <ac:picMk id="3" creationId="{8C6D8EB1-3C75-07E8-7119-879F51D2EFDD}"/>
          </ac:picMkLst>
        </pc:picChg>
        <pc:picChg chg="add mod">
          <ac:chgData name="Bérengère de Germiny" userId="19d4f272-f616-4b2b-a134-fb35725a2de1" providerId="ADAL" clId="{0FEE29EC-E4DF-4446-8773-3A071CF0CAD3}" dt="2022-12-21T14:38:53.872" v="361" actId="408"/>
          <ac:picMkLst>
            <pc:docMk/>
            <pc:sldMk cId="1490223218" sldId="2064"/>
            <ac:picMk id="6" creationId="{F3725628-2E89-A657-3AA9-E9EA668B8E60}"/>
          </ac:picMkLst>
        </pc:picChg>
        <pc:picChg chg="add mod">
          <ac:chgData name="Bérengère de Germiny" userId="19d4f272-f616-4b2b-a134-fb35725a2de1" providerId="ADAL" clId="{0FEE29EC-E4DF-4446-8773-3A071CF0CAD3}" dt="2022-12-21T14:38:53.872" v="361" actId="408"/>
          <ac:picMkLst>
            <pc:docMk/>
            <pc:sldMk cId="1490223218" sldId="2064"/>
            <ac:picMk id="8" creationId="{7E7B5B7C-A4C7-C00C-47DE-2D453DB520CE}"/>
          </ac:picMkLst>
        </pc:picChg>
        <pc:picChg chg="add del mod">
          <ac:chgData name="Bérengère de Germiny" userId="19d4f272-f616-4b2b-a134-fb35725a2de1" providerId="ADAL" clId="{0FEE29EC-E4DF-4446-8773-3A071CF0CAD3}" dt="2022-12-21T14:38:14.986" v="345" actId="478"/>
          <ac:picMkLst>
            <pc:docMk/>
            <pc:sldMk cId="1490223218" sldId="2064"/>
            <ac:picMk id="10" creationId="{5154D24D-4CE1-E1D9-D564-70462EC05600}"/>
          </ac:picMkLst>
        </pc:picChg>
        <pc:picChg chg="add mod">
          <ac:chgData name="Bérengère de Germiny" userId="19d4f272-f616-4b2b-a134-fb35725a2de1" providerId="ADAL" clId="{0FEE29EC-E4DF-4446-8773-3A071CF0CAD3}" dt="2022-12-21T14:38:53.872" v="361" actId="408"/>
          <ac:picMkLst>
            <pc:docMk/>
            <pc:sldMk cId="1490223218" sldId="2064"/>
            <ac:picMk id="12" creationId="{990373A4-5EC9-A787-B06F-934459999FA2}"/>
          </ac:picMkLst>
        </pc:picChg>
        <pc:picChg chg="add mod">
          <ac:chgData name="Bérengère de Germiny" userId="19d4f272-f616-4b2b-a134-fb35725a2de1" providerId="ADAL" clId="{0FEE29EC-E4DF-4446-8773-3A071CF0CAD3}" dt="2022-12-21T14:37:44.323" v="342" actId="571"/>
          <ac:picMkLst>
            <pc:docMk/>
            <pc:sldMk cId="1490223218" sldId="2064"/>
            <ac:picMk id="13" creationId="{EC88A14E-34C0-3D89-9610-9E638AD4D245}"/>
          </ac:picMkLst>
        </pc:picChg>
        <pc:picChg chg="add mod">
          <ac:chgData name="Bérengère de Germiny" userId="19d4f272-f616-4b2b-a134-fb35725a2de1" providerId="ADAL" clId="{0FEE29EC-E4DF-4446-8773-3A071CF0CAD3}" dt="2022-12-21T14:37:44.323" v="342" actId="571"/>
          <ac:picMkLst>
            <pc:docMk/>
            <pc:sldMk cId="1490223218" sldId="2064"/>
            <ac:picMk id="14" creationId="{B07DEF84-6839-396D-817E-9BB7BCE1A945}"/>
          </ac:picMkLst>
        </pc:picChg>
        <pc:picChg chg="add mod">
          <ac:chgData name="Bérengère de Germiny" userId="19d4f272-f616-4b2b-a134-fb35725a2de1" providerId="ADAL" clId="{0FEE29EC-E4DF-4446-8773-3A071CF0CAD3}" dt="2022-12-21T14:37:44.323" v="342" actId="571"/>
          <ac:picMkLst>
            <pc:docMk/>
            <pc:sldMk cId="1490223218" sldId="2064"/>
            <ac:picMk id="15" creationId="{24223D8A-4E3A-C75C-84B4-5566D09B992E}"/>
          </ac:picMkLst>
        </pc:picChg>
        <pc:picChg chg="add mod">
          <ac:chgData name="Bérengère de Germiny" userId="19d4f272-f616-4b2b-a134-fb35725a2de1" providerId="ADAL" clId="{0FEE29EC-E4DF-4446-8773-3A071CF0CAD3}" dt="2022-12-21T14:37:44.323" v="342" actId="571"/>
          <ac:picMkLst>
            <pc:docMk/>
            <pc:sldMk cId="1490223218" sldId="2064"/>
            <ac:picMk id="16" creationId="{DE2C1676-1CAA-BA07-7A13-6B3E2E1D5165}"/>
          </ac:picMkLst>
        </pc:picChg>
        <pc:picChg chg="add del mod">
          <ac:chgData name="Bérengère de Germiny" userId="19d4f272-f616-4b2b-a134-fb35725a2de1" providerId="ADAL" clId="{0FEE29EC-E4DF-4446-8773-3A071CF0CAD3}" dt="2022-12-21T14:38:45.798" v="356" actId="478"/>
          <ac:picMkLst>
            <pc:docMk/>
            <pc:sldMk cId="1490223218" sldId="2064"/>
            <ac:picMk id="17" creationId="{067322B4-6309-2753-80B8-784B16A10B75}"/>
          </ac:picMkLst>
        </pc:picChg>
        <pc:picChg chg="add del mod">
          <ac:chgData name="Bérengère de Germiny" userId="19d4f272-f616-4b2b-a134-fb35725a2de1" providerId="ADAL" clId="{0FEE29EC-E4DF-4446-8773-3A071CF0CAD3}" dt="2022-12-21T14:38:46.280" v="357" actId="478"/>
          <ac:picMkLst>
            <pc:docMk/>
            <pc:sldMk cId="1490223218" sldId="2064"/>
            <ac:picMk id="18" creationId="{400C33BF-B6DE-2AF9-A554-BFA5FC3E062E}"/>
          </ac:picMkLst>
        </pc:picChg>
        <pc:picChg chg="add del mod">
          <ac:chgData name="Bérengère de Germiny" userId="19d4f272-f616-4b2b-a134-fb35725a2de1" providerId="ADAL" clId="{0FEE29EC-E4DF-4446-8773-3A071CF0CAD3}" dt="2022-12-21T14:38:47.098" v="358" actId="478"/>
          <ac:picMkLst>
            <pc:docMk/>
            <pc:sldMk cId="1490223218" sldId="2064"/>
            <ac:picMk id="19" creationId="{4C9E975C-4840-0624-2BCF-F0ABB94A1EB1}"/>
          </ac:picMkLst>
        </pc:picChg>
        <pc:picChg chg="add del mod">
          <ac:chgData name="Bérengère de Germiny" userId="19d4f272-f616-4b2b-a134-fb35725a2de1" providerId="ADAL" clId="{0FEE29EC-E4DF-4446-8773-3A071CF0CAD3}" dt="2022-12-21T14:38:47.755" v="359" actId="478"/>
          <ac:picMkLst>
            <pc:docMk/>
            <pc:sldMk cId="1490223218" sldId="2064"/>
            <ac:picMk id="20" creationId="{F8A4D66E-79E4-E17D-2FED-DC12E3C7C37D}"/>
          </ac:picMkLst>
        </pc:picChg>
      </pc:sldChg>
      <pc:sldChg chg="add del replId">
        <pc:chgData name="Bérengère de Germiny" userId="19d4f272-f616-4b2b-a134-fb35725a2de1" providerId="ADAL" clId="{0FEE29EC-E4DF-4446-8773-3A071CF0CAD3}" dt="2022-12-21T14:40:19.768" v="377" actId="47"/>
        <pc:sldMkLst>
          <pc:docMk/>
          <pc:sldMk cId="2792838986" sldId="2065"/>
        </pc:sldMkLst>
      </pc:sldChg>
      <pc:sldChg chg="add del replId">
        <pc:chgData name="Bérengère de Germiny" userId="19d4f272-f616-4b2b-a134-fb35725a2de1" providerId="ADAL" clId="{0FEE29EC-E4DF-4446-8773-3A071CF0CAD3}" dt="2022-12-21T14:40:18.977" v="376" actId="47"/>
        <pc:sldMkLst>
          <pc:docMk/>
          <pc:sldMk cId="1363655400" sldId="2066"/>
        </pc:sldMkLst>
      </pc:sldChg>
    </pc:docChg>
  </pc:docChgLst>
  <pc:docChgLst>
    <pc:chgData name="Bérengère de Germiny" userId="19d4f272-f616-4b2b-a134-fb35725a2de1" providerId="ADAL" clId="{2D2D4F07-15FE-4190-AE46-8AAE99F50E54}"/>
    <pc:docChg chg="undo redo custSel addSld delSld modSld sldOrd">
      <pc:chgData name="Bérengère de Germiny" userId="19d4f272-f616-4b2b-a134-fb35725a2de1" providerId="ADAL" clId="{2D2D4F07-15FE-4190-AE46-8AAE99F50E54}" dt="2023-01-11T21:22:56.196" v="396"/>
      <pc:docMkLst>
        <pc:docMk/>
      </pc:docMkLst>
      <pc:sldChg chg="del">
        <pc:chgData name="Bérengère de Germiny" userId="19d4f272-f616-4b2b-a134-fb35725a2de1" providerId="ADAL" clId="{2D2D4F07-15FE-4190-AE46-8AAE99F50E54}" dt="2023-01-11T19:11:39.957" v="70" actId="47"/>
        <pc:sldMkLst>
          <pc:docMk/>
          <pc:sldMk cId="1992844437" sldId="1968"/>
        </pc:sldMkLst>
      </pc:sldChg>
      <pc:sldChg chg="del">
        <pc:chgData name="Bérengère de Germiny" userId="19d4f272-f616-4b2b-a134-fb35725a2de1" providerId="ADAL" clId="{2D2D4F07-15FE-4190-AE46-8AAE99F50E54}" dt="2023-01-11T19:11:39.957" v="70" actId="47"/>
        <pc:sldMkLst>
          <pc:docMk/>
          <pc:sldMk cId="3204984230" sldId="1985"/>
        </pc:sldMkLst>
      </pc:sldChg>
      <pc:sldChg chg="del">
        <pc:chgData name="Bérengère de Germiny" userId="19d4f272-f616-4b2b-a134-fb35725a2de1" providerId="ADAL" clId="{2D2D4F07-15FE-4190-AE46-8AAE99F50E54}" dt="2023-01-11T19:11:39.957" v="70" actId="47"/>
        <pc:sldMkLst>
          <pc:docMk/>
          <pc:sldMk cId="3239611766" sldId="1986"/>
        </pc:sldMkLst>
      </pc:sldChg>
      <pc:sldChg chg="del">
        <pc:chgData name="Bérengère de Germiny" userId="19d4f272-f616-4b2b-a134-fb35725a2de1" providerId="ADAL" clId="{2D2D4F07-15FE-4190-AE46-8AAE99F50E54}" dt="2023-01-11T19:11:39.957" v="70" actId="47"/>
        <pc:sldMkLst>
          <pc:docMk/>
          <pc:sldMk cId="45804220" sldId="1987"/>
        </pc:sldMkLst>
      </pc:sldChg>
      <pc:sldChg chg="del">
        <pc:chgData name="Bérengère de Germiny" userId="19d4f272-f616-4b2b-a134-fb35725a2de1" providerId="ADAL" clId="{2D2D4F07-15FE-4190-AE46-8AAE99F50E54}" dt="2023-01-11T19:11:39.957" v="70" actId="47"/>
        <pc:sldMkLst>
          <pc:docMk/>
          <pc:sldMk cId="1380468649" sldId="1988"/>
        </pc:sldMkLst>
      </pc:sldChg>
      <pc:sldChg chg="del">
        <pc:chgData name="Bérengère de Germiny" userId="19d4f272-f616-4b2b-a134-fb35725a2de1" providerId="ADAL" clId="{2D2D4F07-15FE-4190-AE46-8AAE99F50E54}" dt="2023-01-11T19:11:39.957" v="70" actId="47"/>
        <pc:sldMkLst>
          <pc:docMk/>
          <pc:sldMk cId="1059455426" sldId="1989"/>
        </pc:sldMkLst>
      </pc:sldChg>
      <pc:sldChg chg="del">
        <pc:chgData name="Bérengère de Germiny" userId="19d4f272-f616-4b2b-a134-fb35725a2de1" providerId="ADAL" clId="{2D2D4F07-15FE-4190-AE46-8AAE99F50E54}" dt="2023-01-11T19:11:00.747" v="67" actId="47"/>
        <pc:sldMkLst>
          <pc:docMk/>
          <pc:sldMk cId="529003412" sldId="2000"/>
        </pc:sldMkLst>
      </pc:sldChg>
      <pc:sldChg chg="del">
        <pc:chgData name="Bérengère de Germiny" userId="19d4f272-f616-4b2b-a134-fb35725a2de1" providerId="ADAL" clId="{2D2D4F07-15FE-4190-AE46-8AAE99F50E54}" dt="2023-01-11T19:11:00.747" v="67" actId="47"/>
        <pc:sldMkLst>
          <pc:docMk/>
          <pc:sldMk cId="4141264431" sldId="2001"/>
        </pc:sldMkLst>
      </pc:sldChg>
      <pc:sldChg chg="del">
        <pc:chgData name="Bérengère de Germiny" userId="19d4f272-f616-4b2b-a134-fb35725a2de1" providerId="ADAL" clId="{2D2D4F07-15FE-4190-AE46-8AAE99F50E54}" dt="2023-01-11T19:11:00.747" v="67" actId="47"/>
        <pc:sldMkLst>
          <pc:docMk/>
          <pc:sldMk cId="1978161655" sldId="2002"/>
        </pc:sldMkLst>
      </pc:sldChg>
      <pc:sldChg chg="del">
        <pc:chgData name="Bérengère de Germiny" userId="19d4f272-f616-4b2b-a134-fb35725a2de1" providerId="ADAL" clId="{2D2D4F07-15FE-4190-AE46-8AAE99F50E54}" dt="2023-01-11T19:11:00.747" v="67" actId="47"/>
        <pc:sldMkLst>
          <pc:docMk/>
          <pc:sldMk cId="2112125635" sldId="2003"/>
        </pc:sldMkLst>
      </pc:sldChg>
      <pc:sldChg chg="del">
        <pc:chgData name="Bérengère de Germiny" userId="19d4f272-f616-4b2b-a134-fb35725a2de1" providerId="ADAL" clId="{2D2D4F07-15FE-4190-AE46-8AAE99F50E54}" dt="2023-01-11T19:11:00.747" v="67" actId="47"/>
        <pc:sldMkLst>
          <pc:docMk/>
          <pc:sldMk cId="1651525203" sldId="2004"/>
        </pc:sldMkLst>
      </pc:sldChg>
      <pc:sldChg chg="del">
        <pc:chgData name="Bérengère de Germiny" userId="19d4f272-f616-4b2b-a134-fb35725a2de1" providerId="ADAL" clId="{2D2D4F07-15FE-4190-AE46-8AAE99F50E54}" dt="2023-01-11T19:11:09.267" v="68" actId="47"/>
        <pc:sldMkLst>
          <pc:docMk/>
          <pc:sldMk cId="2373948506" sldId="2005"/>
        </pc:sldMkLst>
      </pc:sldChg>
      <pc:sldChg chg="del">
        <pc:chgData name="Bérengère de Germiny" userId="19d4f272-f616-4b2b-a134-fb35725a2de1" providerId="ADAL" clId="{2D2D4F07-15FE-4190-AE46-8AAE99F50E54}" dt="2023-01-11T19:11:09.267" v="68" actId="47"/>
        <pc:sldMkLst>
          <pc:docMk/>
          <pc:sldMk cId="3393158769" sldId="2006"/>
        </pc:sldMkLst>
      </pc:sldChg>
      <pc:sldChg chg="del">
        <pc:chgData name="Bérengère de Germiny" userId="19d4f272-f616-4b2b-a134-fb35725a2de1" providerId="ADAL" clId="{2D2D4F07-15FE-4190-AE46-8AAE99F50E54}" dt="2023-01-11T19:11:09.267" v="68" actId="47"/>
        <pc:sldMkLst>
          <pc:docMk/>
          <pc:sldMk cId="2287418316" sldId="2007"/>
        </pc:sldMkLst>
      </pc:sldChg>
      <pc:sldChg chg="del">
        <pc:chgData name="Bérengère de Germiny" userId="19d4f272-f616-4b2b-a134-fb35725a2de1" providerId="ADAL" clId="{2D2D4F07-15FE-4190-AE46-8AAE99F50E54}" dt="2023-01-11T19:11:09.267" v="68" actId="47"/>
        <pc:sldMkLst>
          <pc:docMk/>
          <pc:sldMk cId="4275639617" sldId="2008"/>
        </pc:sldMkLst>
      </pc:sldChg>
      <pc:sldChg chg="del">
        <pc:chgData name="Bérengère de Germiny" userId="19d4f272-f616-4b2b-a134-fb35725a2de1" providerId="ADAL" clId="{2D2D4F07-15FE-4190-AE46-8AAE99F50E54}" dt="2023-01-11T19:11:09.267" v="68" actId="47"/>
        <pc:sldMkLst>
          <pc:docMk/>
          <pc:sldMk cId="2274403262" sldId="2009"/>
        </pc:sldMkLst>
      </pc:sldChg>
      <pc:sldChg chg="del">
        <pc:chgData name="Bérengère de Germiny" userId="19d4f272-f616-4b2b-a134-fb35725a2de1" providerId="ADAL" clId="{2D2D4F07-15FE-4190-AE46-8AAE99F50E54}" dt="2023-01-11T18:31:44.600" v="18" actId="47"/>
        <pc:sldMkLst>
          <pc:docMk/>
          <pc:sldMk cId="1887948606" sldId="2010"/>
        </pc:sldMkLst>
      </pc:sldChg>
      <pc:sldChg chg="del">
        <pc:chgData name="Bérengère de Germiny" userId="19d4f272-f616-4b2b-a134-fb35725a2de1" providerId="ADAL" clId="{2D2D4F07-15FE-4190-AE46-8AAE99F50E54}" dt="2023-01-11T18:31:44.600" v="18" actId="47"/>
        <pc:sldMkLst>
          <pc:docMk/>
          <pc:sldMk cId="4000592362" sldId="2011"/>
        </pc:sldMkLst>
      </pc:sldChg>
      <pc:sldChg chg="del">
        <pc:chgData name="Bérengère de Germiny" userId="19d4f272-f616-4b2b-a134-fb35725a2de1" providerId="ADAL" clId="{2D2D4F07-15FE-4190-AE46-8AAE99F50E54}" dt="2023-01-11T18:31:44.600" v="18" actId="47"/>
        <pc:sldMkLst>
          <pc:docMk/>
          <pc:sldMk cId="2891593995" sldId="2012"/>
        </pc:sldMkLst>
      </pc:sldChg>
      <pc:sldChg chg="del">
        <pc:chgData name="Bérengère de Germiny" userId="19d4f272-f616-4b2b-a134-fb35725a2de1" providerId="ADAL" clId="{2D2D4F07-15FE-4190-AE46-8AAE99F50E54}" dt="2023-01-11T18:31:44.600" v="18" actId="47"/>
        <pc:sldMkLst>
          <pc:docMk/>
          <pc:sldMk cId="2678134247" sldId="2013"/>
        </pc:sldMkLst>
      </pc:sldChg>
      <pc:sldChg chg="del">
        <pc:chgData name="Bérengère de Germiny" userId="19d4f272-f616-4b2b-a134-fb35725a2de1" providerId="ADAL" clId="{2D2D4F07-15FE-4190-AE46-8AAE99F50E54}" dt="2023-01-11T18:31:44.600" v="18" actId="47"/>
        <pc:sldMkLst>
          <pc:docMk/>
          <pc:sldMk cId="3361891022" sldId="2014"/>
        </pc:sldMkLst>
      </pc:sldChg>
      <pc:sldChg chg="addSp delSp modSp mod">
        <pc:chgData name="Bérengère de Germiny" userId="19d4f272-f616-4b2b-a134-fb35725a2de1" providerId="ADAL" clId="{2D2D4F07-15FE-4190-AE46-8AAE99F50E54}" dt="2023-01-11T18:28:13.698" v="10" actId="12788"/>
        <pc:sldMkLst>
          <pc:docMk/>
          <pc:sldMk cId="2469864759" sldId="2016"/>
        </pc:sldMkLst>
        <pc:picChg chg="add mod modCrop">
          <ac:chgData name="Bérengère de Germiny" userId="19d4f272-f616-4b2b-a134-fb35725a2de1" providerId="ADAL" clId="{2D2D4F07-15FE-4190-AE46-8AAE99F50E54}" dt="2023-01-11T18:28:13.698" v="10" actId="12788"/>
          <ac:picMkLst>
            <pc:docMk/>
            <pc:sldMk cId="2469864759" sldId="2016"/>
            <ac:picMk id="3" creationId="{A17F568A-CB26-3DF4-6CDA-6BCB33DD1479}"/>
          </ac:picMkLst>
        </pc:picChg>
        <pc:picChg chg="del">
          <ac:chgData name="Bérengère de Germiny" userId="19d4f272-f616-4b2b-a134-fb35725a2de1" providerId="ADAL" clId="{2D2D4F07-15FE-4190-AE46-8AAE99F50E54}" dt="2023-01-11T18:27:54.119" v="7" actId="478"/>
          <ac:picMkLst>
            <pc:docMk/>
            <pc:sldMk cId="2469864759" sldId="2016"/>
            <ac:picMk id="6" creationId="{BCFEED6A-EA9D-CC2D-B4D2-A49908374299}"/>
          </ac:picMkLst>
        </pc:picChg>
      </pc:sldChg>
      <pc:sldChg chg="addSp delSp mod">
        <pc:chgData name="Bérengère de Germiny" userId="19d4f272-f616-4b2b-a134-fb35725a2de1" providerId="ADAL" clId="{2D2D4F07-15FE-4190-AE46-8AAE99F50E54}" dt="2023-01-11T18:29:56.798" v="15" actId="22"/>
        <pc:sldMkLst>
          <pc:docMk/>
          <pc:sldMk cId="412679970" sldId="2017"/>
        </pc:sldMkLst>
        <pc:picChg chg="del">
          <ac:chgData name="Bérengère de Germiny" userId="19d4f272-f616-4b2b-a134-fb35725a2de1" providerId="ADAL" clId="{2D2D4F07-15FE-4190-AE46-8AAE99F50E54}" dt="2023-01-11T18:29:07.936" v="14" actId="478"/>
          <ac:picMkLst>
            <pc:docMk/>
            <pc:sldMk cId="412679970" sldId="2017"/>
            <ac:picMk id="3" creationId="{9E6D7FEC-7AA0-710A-87A8-994AA772E61A}"/>
          </ac:picMkLst>
        </pc:picChg>
        <pc:picChg chg="add">
          <ac:chgData name="Bérengère de Germiny" userId="19d4f272-f616-4b2b-a134-fb35725a2de1" providerId="ADAL" clId="{2D2D4F07-15FE-4190-AE46-8AAE99F50E54}" dt="2023-01-11T18:29:56.798" v="15" actId="22"/>
          <ac:picMkLst>
            <pc:docMk/>
            <pc:sldMk cId="412679970" sldId="2017"/>
            <ac:picMk id="4" creationId="{75B56ABE-5437-638C-9641-C4051F2AB7EF}"/>
          </ac:picMkLst>
        </pc:picChg>
      </pc:sldChg>
      <pc:sldChg chg="del">
        <pc:chgData name="Bérengère de Germiny" userId="19d4f272-f616-4b2b-a134-fb35725a2de1" providerId="ADAL" clId="{2D2D4F07-15FE-4190-AE46-8AAE99F50E54}" dt="2023-01-11T18:31:25.199" v="16" actId="47"/>
        <pc:sldMkLst>
          <pc:docMk/>
          <pc:sldMk cId="973820292" sldId="2018"/>
        </pc:sldMkLst>
      </pc:sldChg>
      <pc:sldChg chg="del">
        <pc:chgData name="Bérengère de Germiny" userId="19d4f272-f616-4b2b-a134-fb35725a2de1" providerId="ADAL" clId="{2D2D4F07-15FE-4190-AE46-8AAE99F50E54}" dt="2023-01-11T18:29:04.789" v="13" actId="47"/>
        <pc:sldMkLst>
          <pc:docMk/>
          <pc:sldMk cId="3237219452" sldId="2019"/>
        </pc:sldMkLst>
      </pc:sldChg>
      <pc:sldChg chg="del">
        <pc:chgData name="Bérengère de Germiny" userId="19d4f272-f616-4b2b-a134-fb35725a2de1" providerId="ADAL" clId="{2D2D4F07-15FE-4190-AE46-8AAE99F50E54}" dt="2023-01-11T18:31:44.600" v="18" actId="47"/>
        <pc:sldMkLst>
          <pc:docMk/>
          <pc:sldMk cId="3597829362" sldId="2020"/>
        </pc:sldMkLst>
      </pc:sldChg>
      <pc:sldChg chg="del">
        <pc:chgData name="Bérengère de Germiny" userId="19d4f272-f616-4b2b-a134-fb35725a2de1" providerId="ADAL" clId="{2D2D4F07-15FE-4190-AE46-8AAE99F50E54}" dt="2023-01-11T18:31:44.600" v="18" actId="47"/>
        <pc:sldMkLst>
          <pc:docMk/>
          <pc:sldMk cId="59069033" sldId="2021"/>
        </pc:sldMkLst>
      </pc:sldChg>
      <pc:sldChg chg="del">
        <pc:chgData name="Bérengère de Germiny" userId="19d4f272-f616-4b2b-a134-fb35725a2de1" providerId="ADAL" clId="{2D2D4F07-15FE-4190-AE46-8AAE99F50E54}" dt="2023-01-11T18:31:44.600" v="18" actId="47"/>
        <pc:sldMkLst>
          <pc:docMk/>
          <pc:sldMk cId="3389866505" sldId="2022"/>
        </pc:sldMkLst>
      </pc:sldChg>
      <pc:sldChg chg="del">
        <pc:chgData name="Bérengère de Germiny" userId="19d4f272-f616-4b2b-a134-fb35725a2de1" providerId="ADAL" clId="{2D2D4F07-15FE-4190-AE46-8AAE99F50E54}" dt="2023-01-11T18:31:44.600" v="18" actId="47"/>
        <pc:sldMkLst>
          <pc:docMk/>
          <pc:sldMk cId="231568911" sldId="2023"/>
        </pc:sldMkLst>
      </pc:sldChg>
      <pc:sldChg chg="del">
        <pc:chgData name="Bérengère de Germiny" userId="19d4f272-f616-4b2b-a134-fb35725a2de1" providerId="ADAL" clId="{2D2D4F07-15FE-4190-AE46-8AAE99F50E54}" dt="2023-01-11T18:31:44.600" v="18" actId="47"/>
        <pc:sldMkLst>
          <pc:docMk/>
          <pc:sldMk cId="1443819298" sldId="2024"/>
        </pc:sldMkLst>
      </pc:sldChg>
      <pc:sldChg chg="del">
        <pc:chgData name="Bérengère de Germiny" userId="19d4f272-f616-4b2b-a134-fb35725a2de1" providerId="ADAL" clId="{2D2D4F07-15FE-4190-AE46-8AAE99F50E54}" dt="2023-01-11T18:31:44.600" v="18" actId="47"/>
        <pc:sldMkLst>
          <pc:docMk/>
          <pc:sldMk cId="3031346291" sldId="2025"/>
        </pc:sldMkLst>
      </pc:sldChg>
      <pc:sldChg chg="del">
        <pc:chgData name="Bérengère de Germiny" userId="19d4f272-f616-4b2b-a134-fb35725a2de1" providerId="ADAL" clId="{2D2D4F07-15FE-4190-AE46-8AAE99F50E54}" dt="2023-01-11T18:31:44.600" v="18" actId="47"/>
        <pc:sldMkLst>
          <pc:docMk/>
          <pc:sldMk cId="3788269996" sldId="2026"/>
        </pc:sldMkLst>
      </pc:sldChg>
      <pc:sldChg chg="del">
        <pc:chgData name="Bérengère de Germiny" userId="19d4f272-f616-4b2b-a134-fb35725a2de1" providerId="ADAL" clId="{2D2D4F07-15FE-4190-AE46-8AAE99F50E54}" dt="2023-01-11T19:11:09.267" v="68" actId="47"/>
        <pc:sldMkLst>
          <pc:docMk/>
          <pc:sldMk cId="2853506356" sldId="2027"/>
        </pc:sldMkLst>
      </pc:sldChg>
      <pc:sldChg chg="addSp delSp mod">
        <pc:chgData name="Bérengère de Germiny" userId="19d4f272-f616-4b2b-a134-fb35725a2de1" providerId="ADAL" clId="{2D2D4F07-15FE-4190-AE46-8AAE99F50E54}" dt="2023-01-11T18:28:55.093" v="12" actId="22"/>
        <pc:sldMkLst>
          <pc:docMk/>
          <pc:sldMk cId="2974957700" sldId="2052"/>
        </pc:sldMkLst>
        <pc:picChg chg="add">
          <ac:chgData name="Bérengère de Germiny" userId="19d4f272-f616-4b2b-a134-fb35725a2de1" providerId="ADAL" clId="{2D2D4F07-15FE-4190-AE46-8AAE99F50E54}" dt="2023-01-11T18:28:55.093" v="12" actId="22"/>
          <ac:picMkLst>
            <pc:docMk/>
            <pc:sldMk cId="2974957700" sldId="2052"/>
            <ac:picMk id="3" creationId="{89F22CB8-572A-192F-E597-8CBF5DE0ED3E}"/>
          </ac:picMkLst>
        </pc:picChg>
        <pc:picChg chg="del">
          <ac:chgData name="Bérengère de Germiny" userId="19d4f272-f616-4b2b-a134-fb35725a2de1" providerId="ADAL" clId="{2D2D4F07-15FE-4190-AE46-8AAE99F50E54}" dt="2023-01-11T18:28:48.565" v="11" actId="478"/>
          <ac:picMkLst>
            <pc:docMk/>
            <pc:sldMk cId="2974957700" sldId="2052"/>
            <ac:picMk id="9" creationId="{C8D778B7-84B1-7035-D112-2EE7E86F9423}"/>
          </ac:picMkLst>
        </pc:picChg>
      </pc:sldChg>
      <pc:sldChg chg="del">
        <pc:chgData name="Bérengère de Germiny" userId="19d4f272-f616-4b2b-a134-fb35725a2de1" providerId="ADAL" clId="{2D2D4F07-15FE-4190-AE46-8AAE99F50E54}" dt="2023-01-11T18:31:29.445" v="17" actId="47"/>
        <pc:sldMkLst>
          <pc:docMk/>
          <pc:sldMk cId="3634047843" sldId="2055"/>
        </pc:sldMkLst>
      </pc:sldChg>
      <pc:sldChg chg="del">
        <pc:chgData name="Bérengère de Germiny" userId="19d4f272-f616-4b2b-a134-fb35725a2de1" providerId="ADAL" clId="{2D2D4F07-15FE-4190-AE46-8AAE99F50E54}" dt="2023-01-11T18:31:29.445" v="17" actId="47"/>
        <pc:sldMkLst>
          <pc:docMk/>
          <pc:sldMk cId="2627237027" sldId="2056"/>
        </pc:sldMkLst>
      </pc:sldChg>
      <pc:sldChg chg="del">
        <pc:chgData name="Bérengère de Germiny" userId="19d4f272-f616-4b2b-a134-fb35725a2de1" providerId="ADAL" clId="{2D2D4F07-15FE-4190-AE46-8AAE99F50E54}" dt="2023-01-11T18:31:29.445" v="17" actId="47"/>
        <pc:sldMkLst>
          <pc:docMk/>
          <pc:sldMk cId="2721508289" sldId="2057"/>
        </pc:sldMkLst>
      </pc:sldChg>
      <pc:sldChg chg="del">
        <pc:chgData name="Bérengère de Germiny" userId="19d4f272-f616-4b2b-a134-fb35725a2de1" providerId="ADAL" clId="{2D2D4F07-15FE-4190-AE46-8AAE99F50E54}" dt="2023-01-11T19:11:00.747" v="67" actId="47"/>
        <pc:sldMkLst>
          <pc:docMk/>
          <pc:sldMk cId="2026580978" sldId="2065"/>
        </pc:sldMkLst>
      </pc:sldChg>
      <pc:sldChg chg="del">
        <pc:chgData name="Bérengère de Germiny" userId="19d4f272-f616-4b2b-a134-fb35725a2de1" providerId="ADAL" clId="{2D2D4F07-15FE-4190-AE46-8AAE99F50E54}" dt="2023-01-11T19:13:45.439" v="78" actId="47"/>
        <pc:sldMkLst>
          <pc:docMk/>
          <pc:sldMk cId="3547418318" sldId="2066"/>
        </pc:sldMkLst>
      </pc:sldChg>
      <pc:sldChg chg="del">
        <pc:chgData name="Bérengère de Germiny" userId="19d4f272-f616-4b2b-a134-fb35725a2de1" providerId="ADAL" clId="{2D2D4F07-15FE-4190-AE46-8AAE99F50E54}" dt="2023-01-11T19:11:09.267" v="68" actId="47"/>
        <pc:sldMkLst>
          <pc:docMk/>
          <pc:sldMk cId="3885845567" sldId="2067"/>
        </pc:sldMkLst>
      </pc:sldChg>
      <pc:sldChg chg="del">
        <pc:chgData name="Bérengère de Germiny" userId="19d4f272-f616-4b2b-a134-fb35725a2de1" providerId="ADAL" clId="{2D2D4F07-15FE-4190-AE46-8AAE99F50E54}" dt="2023-01-11T19:11:09.267" v="68" actId="47"/>
        <pc:sldMkLst>
          <pc:docMk/>
          <pc:sldMk cId="3229735918" sldId="2068"/>
        </pc:sldMkLst>
      </pc:sldChg>
      <pc:sldChg chg="addSp delSp mod ord">
        <pc:chgData name="Bérengère de Germiny" userId="19d4f272-f616-4b2b-a134-fb35725a2de1" providerId="ADAL" clId="{2D2D4F07-15FE-4190-AE46-8AAE99F50E54}" dt="2023-01-11T18:27:25.065" v="6" actId="22"/>
        <pc:sldMkLst>
          <pc:docMk/>
          <pc:sldMk cId="1739462050" sldId="2072"/>
        </pc:sldMkLst>
        <pc:picChg chg="del">
          <ac:chgData name="Bérengère de Germiny" userId="19d4f272-f616-4b2b-a134-fb35725a2de1" providerId="ADAL" clId="{2D2D4F07-15FE-4190-AE46-8AAE99F50E54}" dt="2023-01-11T18:27:01.303" v="3" actId="478"/>
          <ac:picMkLst>
            <pc:docMk/>
            <pc:sldMk cId="1739462050" sldId="2072"/>
            <ac:picMk id="3" creationId="{CE2D33DC-A932-16D6-307B-0FD0B32B7755}"/>
          </ac:picMkLst>
        </pc:picChg>
        <pc:picChg chg="add del">
          <ac:chgData name="Bérengère de Germiny" userId="19d4f272-f616-4b2b-a134-fb35725a2de1" providerId="ADAL" clId="{2D2D4F07-15FE-4190-AE46-8AAE99F50E54}" dt="2023-01-11T18:27:20.201" v="5" actId="478"/>
          <ac:picMkLst>
            <pc:docMk/>
            <pc:sldMk cId="1739462050" sldId="2072"/>
            <ac:picMk id="4" creationId="{8A8D820E-8BF7-5DCF-3732-B71A9B47EB1D}"/>
          </ac:picMkLst>
        </pc:picChg>
        <pc:picChg chg="add">
          <ac:chgData name="Bérengère de Germiny" userId="19d4f272-f616-4b2b-a134-fb35725a2de1" providerId="ADAL" clId="{2D2D4F07-15FE-4190-AE46-8AAE99F50E54}" dt="2023-01-11T18:27:25.065" v="6" actId="22"/>
          <ac:picMkLst>
            <pc:docMk/>
            <pc:sldMk cId="1739462050" sldId="2072"/>
            <ac:picMk id="7" creationId="{EA49A215-DE3D-01EB-E923-EBFF1233473D}"/>
          </ac:picMkLst>
        </pc:picChg>
      </pc:sldChg>
      <pc:sldChg chg="del">
        <pc:chgData name="Bérengère de Germiny" userId="19d4f272-f616-4b2b-a134-fb35725a2de1" providerId="ADAL" clId="{2D2D4F07-15FE-4190-AE46-8AAE99F50E54}" dt="2023-01-11T19:11:14.318" v="69" actId="47"/>
        <pc:sldMkLst>
          <pc:docMk/>
          <pc:sldMk cId="2615163787" sldId="2073"/>
        </pc:sldMkLst>
      </pc:sldChg>
      <pc:sldChg chg="del">
        <pc:chgData name="Bérengère de Germiny" userId="19d4f272-f616-4b2b-a134-fb35725a2de1" providerId="ADAL" clId="{2D2D4F07-15FE-4190-AE46-8AAE99F50E54}" dt="2023-01-11T19:13:46.134" v="79" actId="47"/>
        <pc:sldMkLst>
          <pc:docMk/>
          <pc:sldMk cId="208086405" sldId="2074"/>
        </pc:sldMkLst>
      </pc:sldChg>
      <pc:sldChg chg="add">
        <pc:chgData name="Bérengère de Germiny" userId="19d4f272-f616-4b2b-a134-fb35725a2de1" providerId="ADAL" clId="{2D2D4F07-15FE-4190-AE46-8AAE99F50E54}" dt="2023-01-11T18:26:54.137" v="0" actId="2890"/>
        <pc:sldMkLst>
          <pc:docMk/>
          <pc:sldMk cId="1634993840" sldId="2075"/>
        </pc:sldMkLst>
      </pc:sldChg>
      <pc:sldChg chg="modSp add mod ord">
        <pc:chgData name="Bérengère de Germiny" userId="19d4f272-f616-4b2b-a134-fb35725a2de1" providerId="ADAL" clId="{2D2D4F07-15FE-4190-AE46-8AAE99F50E54}" dt="2023-01-11T21:22:56.196" v="396"/>
        <pc:sldMkLst>
          <pc:docMk/>
          <pc:sldMk cId="2881246583" sldId="2076"/>
        </pc:sldMkLst>
        <pc:spChg chg="mod">
          <ac:chgData name="Bérengère de Germiny" userId="19d4f272-f616-4b2b-a134-fb35725a2de1" providerId="ADAL" clId="{2D2D4F07-15FE-4190-AE46-8AAE99F50E54}" dt="2023-01-11T18:32:01.244" v="49" actId="20577"/>
          <ac:spMkLst>
            <pc:docMk/>
            <pc:sldMk cId="2881246583" sldId="2076"/>
            <ac:spMk id="4" creationId="{3C825AB2-F026-4BEC-A97B-5ECF59442FCD}"/>
          </ac:spMkLst>
        </pc:spChg>
      </pc:sldChg>
      <pc:sldChg chg="addSp delSp modSp add mod ord">
        <pc:chgData name="Bérengère de Germiny" userId="19d4f272-f616-4b2b-a134-fb35725a2de1" providerId="ADAL" clId="{2D2D4F07-15FE-4190-AE46-8AAE99F50E54}" dt="2023-01-11T21:22:56.196" v="396"/>
        <pc:sldMkLst>
          <pc:docMk/>
          <pc:sldMk cId="4113185324" sldId="2077"/>
        </pc:sldMkLst>
        <pc:picChg chg="del">
          <ac:chgData name="Bérengère de Germiny" userId="19d4f272-f616-4b2b-a134-fb35725a2de1" providerId="ADAL" clId="{2D2D4F07-15FE-4190-AE46-8AAE99F50E54}" dt="2023-01-11T19:10:19.251" v="53" actId="478"/>
          <ac:picMkLst>
            <pc:docMk/>
            <pc:sldMk cId="4113185324" sldId="2077"/>
            <ac:picMk id="3" creationId="{8C6D8EB1-3C75-07E8-7119-879F51D2EFDD}"/>
          </ac:picMkLst>
        </pc:picChg>
        <pc:picChg chg="add mod">
          <ac:chgData name="Bérengère de Germiny" userId="19d4f272-f616-4b2b-a134-fb35725a2de1" providerId="ADAL" clId="{2D2D4F07-15FE-4190-AE46-8AAE99F50E54}" dt="2023-01-11T21:01:17.500" v="163" actId="962"/>
          <ac:picMkLst>
            <pc:docMk/>
            <pc:sldMk cId="4113185324" sldId="2077"/>
            <ac:picMk id="4" creationId="{A47EA79A-B5ED-163F-9F8A-2C7E9DF8342A}"/>
          </ac:picMkLst>
        </pc:picChg>
        <pc:picChg chg="del">
          <ac:chgData name="Bérengère de Germiny" userId="19d4f272-f616-4b2b-a134-fb35725a2de1" providerId="ADAL" clId="{2D2D4F07-15FE-4190-AE46-8AAE99F50E54}" dt="2023-01-11T19:10:19.251" v="53" actId="478"/>
          <ac:picMkLst>
            <pc:docMk/>
            <pc:sldMk cId="4113185324" sldId="2077"/>
            <ac:picMk id="6" creationId="{F3725628-2E89-A657-3AA9-E9EA668B8E60}"/>
          </ac:picMkLst>
        </pc:picChg>
        <pc:picChg chg="del">
          <ac:chgData name="Bérengère de Germiny" userId="19d4f272-f616-4b2b-a134-fb35725a2de1" providerId="ADAL" clId="{2D2D4F07-15FE-4190-AE46-8AAE99F50E54}" dt="2023-01-11T19:10:19.251" v="53" actId="478"/>
          <ac:picMkLst>
            <pc:docMk/>
            <pc:sldMk cId="4113185324" sldId="2077"/>
            <ac:picMk id="8" creationId="{7E7B5B7C-A4C7-C00C-47DE-2D453DB520CE}"/>
          </ac:picMkLst>
        </pc:picChg>
        <pc:picChg chg="del">
          <ac:chgData name="Bérengère de Germiny" userId="19d4f272-f616-4b2b-a134-fb35725a2de1" providerId="ADAL" clId="{2D2D4F07-15FE-4190-AE46-8AAE99F50E54}" dt="2023-01-11T19:10:19.251" v="53" actId="478"/>
          <ac:picMkLst>
            <pc:docMk/>
            <pc:sldMk cId="4113185324" sldId="2077"/>
            <ac:picMk id="12" creationId="{990373A4-5EC9-A787-B06F-934459999FA2}"/>
          </ac:picMkLst>
        </pc:picChg>
      </pc:sldChg>
      <pc:sldChg chg="addSp modSp add mod ord">
        <pc:chgData name="Bérengère de Germiny" userId="19d4f272-f616-4b2b-a134-fb35725a2de1" providerId="ADAL" clId="{2D2D4F07-15FE-4190-AE46-8AAE99F50E54}" dt="2023-01-11T21:22:56.196" v="396"/>
        <pc:sldMkLst>
          <pc:docMk/>
          <pc:sldMk cId="341647487" sldId="2078"/>
        </pc:sldMkLst>
        <pc:picChg chg="add mod modCrop">
          <ac:chgData name="Bérengère de Germiny" userId="19d4f272-f616-4b2b-a134-fb35725a2de1" providerId="ADAL" clId="{2D2D4F07-15FE-4190-AE46-8AAE99F50E54}" dt="2023-01-11T21:03:07.306" v="182" actId="12788"/>
          <ac:picMkLst>
            <pc:docMk/>
            <pc:sldMk cId="341647487" sldId="2078"/>
            <ac:picMk id="3" creationId="{5309076F-B13F-2544-9857-42D0756663D2}"/>
          </ac:picMkLst>
        </pc:picChg>
      </pc:sldChg>
      <pc:sldChg chg="addSp modSp add mod ord">
        <pc:chgData name="Bérengère de Germiny" userId="19d4f272-f616-4b2b-a134-fb35725a2de1" providerId="ADAL" clId="{2D2D4F07-15FE-4190-AE46-8AAE99F50E54}" dt="2023-01-11T21:22:56.196" v="396"/>
        <pc:sldMkLst>
          <pc:docMk/>
          <pc:sldMk cId="1195655979" sldId="2079"/>
        </pc:sldMkLst>
        <pc:picChg chg="add mod modCrop">
          <ac:chgData name="Bérengère de Germiny" userId="19d4f272-f616-4b2b-a134-fb35725a2de1" providerId="ADAL" clId="{2D2D4F07-15FE-4190-AE46-8AAE99F50E54}" dt="2023-01-11T21:03:19.958" v="184" actId="12788"/>
          <ac:picMkLst>
            <pc:docMk/>
            <pc:sldMk cId="1195655979" sldId="2079"/>
            <ac:picMk id="3" creationId="{6A910764-4328-C4F8-3359-9BF052D2738C}"/>
          </ac:picMkLst>
        </pc:picChg>
      </pc:sldChg>
      <pc:sldChg chg="addSp modSp add mod ord">
        <pc:chgData name="Bérengère de Germiny" userId="19d4f272-f616-4b2b-a134-fb35725a2de1" providerId="ADAL" clId="{2D2D4F07-15FE-4190-AE46-8AAE99F50E54}" dt="2023-01-11T21:22:56.196" v="396"/>
        <pc:sldMkLst>
          <pc:docMk/>
          <pc:sldMk cId="2912360232" sldId="2080"/>
        </pc:sldMkLst>
        <pc:picChg chg="add mod modCrop">
          <ac:chgData name="Bérengère de Germiny" userId="19d4f272-f616-4b2b-a134-fb35725a2de1" providerId="ADAL" clId="{2D2D4F07-15FE-4190-AE46-8AAE99F50E54}" dt="2023-01-11T21:03:49.186" v="188" actId="12788"/>
          <ac:picMkLst>
            <pc:docMk/>
            <pc:sldMk cId="2912360232" sldId="2080"/>
            <ac:picMk id="3" creationId="{3A42E1E4-2CE1-8589-10AE-2E0A7650506A}"/>
          </ac:picMkLst>
        </pc:picChg>
      </pc:sldChg>
      <pc:sldChg chg="addSp modSp add mod ord">
        <pc:chgData name="Bérengère de Germiny" userId="19d4f272-f616-4b2b-a134-fb35725a2de1" providerId="ADAL" clId="{2D2D4F07-15FE-4190-AE46-8AAE99F50E54}" dt="2023-01-11T21:22:56.196" v="396"/>
        <pc:sldMkLst>
          <pc:docMk/>
          <pc:sldMk cId="2152698325" sldId="2081"/>
        </pc:sldMkLst>
        <pc:picChg chg="add mod modCrop">
          <ac:chgData name="Bérengère de Germiny" userId="19d4f272-f616-4b2b-a134-fb35725a2de1" providerId="ADAL" clId="{2D2D4F07-15FE-4190-AE46-8AAE99F50E54}" dt="2023-01-11T21:03:43.807" v="187" actId="12788"/>
          <ac:picMkLst>
            <pc:docMk/>
            <pc:sldMk cId="2152698325" sldId="2081"/>
            <ac:picMk id="3" creationId="{658347CC-EA46-48B3-A10F-4DFA4D4D5691}"/>
          </ac:picMkLst>
        </pc:picChg>
        <pc:picChg chg="add mod">
          <ac:chgData name="Bérengère de Germiny" userId="19d4f272-f616-4b2b-a134-fb35725a2de1" providerId="ADAL" clId="{2D2D4F07-15FE-4190-AE46-8AAE99F50E54}" dt="2023-01-11T21:02:04.902" v="172"/>
          <ac:picMkLst>
            <pc:docMk/>
            <pc:sldMk cId="2152698325" sldId="2081"/>
            <ac:picMk id="4" creationId="{2486E1EE-A89C-A144-DC61-14FA45D99008}"/>
          </ac:picMkLst>
        </pc:picChg>
      </pc:sldChg>
      <pc:sldChg chg="addSp modSp add mod ord replId">
        <pc:chgData name="Bérengère de Germiny" userId="19d4f272-f616-4b2b-a134-fb35725a2de1" providerId="ADAL" clId="{2D2D4F07-15FE-4190-AE46-8AAE99F50E54}" dt="2023-01-11T21:22:56.196" v="396"/>
        <pc:sldMkLst>
          <pc:docMk/>
          <pc:sldMk cId="74688578" sldId="2082"/>
        </pc:sldMkLst>
        <pc:picChg chg="add mod modCrop">
          <ac:chgData name="Bérengère de Germiny" userId="19d4f272-f616-4b2b-a134-fb35725a2de1" providerId="ADAL" clId="{2D2D4F07-15FE-4190-AE46-8AAE99F50E54}" dt="2023-01-11T21:02:25.855" v="176" actId="12788"/>
          <ac:picMkLst>
            <pc:docMk/>
            <pc:sldMk cId="74688578" sldId="2082"/>
            <ac:picMk id="2" creationId="{59E9783B-5A28-9554-966B-790D15600EF9}"/>
          </ac:picMkLst>
        </pc:picChg>
      </pc:sldChg>
      <pc:sldChg chg="addSp modSp add ord replId">
        <pc:chgData name="Bérengère de Germiny" userId="19d4f272-f616-4b2b-a134-fb35725a2de1" providerId="ADAL" clId="{2D2D4F07-15FE-4190-AE46-8AAE99F50E54}" dt="2023-01-11T21:22:56.196" v="396"/>
        <pc:sldMkLst>
          <pc:docMk/>
          <pc:sldMk cId="3015144695" sldId="2083"/>
        </pc:sldMkLst>
        <pc:picChg chg="add mod">
          <ac:chgData name="Bérengère de Germiny" userId="19d4f272-f616-4b2b-a134-fb35725a2de1" providerId="ADAL" clId="{2D2D4F07-15FE-4190-AE46-8AAE99F50E54}" dt="2023-01-11T21:05:54.030" v="214" actId="931"/>
          <ac:picMkLst>
            <pc:docMk/>
            <pc:sldMk cId="3015144695" sldId="2083"/>
            <ac:picMk id="3" creationId="{003255DC-E7A3-2BE1-667F-0EFDC7E91CC7}"/>
          </ac:picMkLst>
        </pc:picChg>
      </pc:sldChg>
      <pc:sldChg chg="addSp modSp add mod ord replId">
        <pc:chgData name="Bérengère de Germiny" userId="19d4f272-f616-4b2b-a134-fb35725a2de1" providerId="ADAL" clId="{2D2D4F07-15FE-4190-AE46-8AAE99F50E54}" dt="2023-01-11T21:22:56.196" v="396"/>
        <pc:sldMkLst>
          <pc:docMk/>
          <pc:sldMk cId="869489586" sldId="2084"/>
        </pc:sldMkLst>
        <pc:picChg chg="add mod modCrop">
          <ac:chgData name="Bérengère de Germiny" userId="19d4f272-f616-4b2b-a134-fb35725a2de1" providerId="ADAL" clId="{2D2D4F07-15FE-4190-AE46-8AAE99F50E54}" dt="2023-01-11T21:08:59.691" v="242" actId="1037"/>
          <ac:picMkLst>
            <pc:docMk/>
            <pc:sldMk cId="869489586" sldId="2084"/>
            <ac:picMk id="3" creationId="{BF1A5344-81AB-3274-EC64-22A2927973BA}"/>
          </ac:picMkLst>
        </pc:picChg>
        <pc:picChg chg="add mod modCrop">
          <ac:chgData name="Bérengère de Germiny" userId="19d4f272-f616-4b2b-a134-fb35725a2de1" providerId="ADAL" clId="{2D2D4F07-15FE-4190-AE46-8AAE99F50E54}" dt="2023-01-11T21:08:54.625" v="235" actId="1037"/>
          <ac:picMkLst>
            <pc:docMk/>
            <pc:sldMk cId="869489586" sldId="2084"/>
            <ac:picMk id="6" creationId="{DB28B9BD-9EEF-4E9E-BB31-B06D92868CAC}"/>
          </ac:picMkLst>
        </pc:picChg>
        <pc:picChg chg="add mod modCrop">
          <ac:chgData name="Bérengère de Germiny" userId="19d4f272-f616-4b2b-a134-fb35725a2de1" providerId="ADAL" clId="{2D2D4F07-15FE-4190-AE46-8AAE99F50E54}" dt="2023-01-11T21:09:03.400" v="245" actId="1037"/>
          <ac:picMkLst>
            <pc:docMk/>
            <pc:sldMk cId="869489586" sldId="2084"/>
            <ac:picMk id="8" creationId="{D0E7C8F8-F503-12FC-5172-12B59AC2E8F2}"/>
          </ac:picMkLst>
        </pc:picChg>
        <pc:picChg chg="add mod modCrop">
          <ac:chgData name="Bérengère de Germiny" userId="19d4f272-f616-4b2b-a134-fb35725a2de1" providerId="ADAL" clId="{2D2D4F07-15FE-4190-AE46-8AAE99F50E54}" dt="2023-01-11T21:08:41.831" v="230" actId="1076"/>
          <ac:picMkLst>
            <pc:docMk/>
            <pc:sldMk cId="869489586" sldId="2084"/>
            <ac:picMk id="10" creationId="{C63869AF-D0C5-A1B8-FCBD-16A2E62C3274}"/>
          </ac:picMkLst>
        </pc:picChg>
      </pc:sldChg>
      <pc:sldChg chg="addSp delSp modSp add mod ord">
        <pc:chgData name="Bérengère de Germiny" userId="19d4f272-f616-4b2b-a134-fb35725a2de1" providerId="ADAL" clId="{2D2D4F07-15FE-4190-AE46-8AAE99F50E54}" dt="2023-01-11T20:59:35.730" v="154"/>
        <pc:sldMkLst>
          <pc:docMk/>
          <pc:sldMk cId="468218105" sldId="2085"/>
        </pc:sldMkLst>
        <pc:picChg chg="del">
          <ac:chgData name="Bérengère de Germiny" userId="19d4f272-f616-4b2b-a134-fb35725a2de1" providerId="ADAL" clId="{2D2D4F07-15FE-4190-AE46-8AAE99F50E54}" dt="2023-01-11T19:10:42.036" v="61" actId="478"/>
          <ac:picMkLst>
            <pc:docMk/>
            <pc:sldMk cId="468218105" sldId="2085"/>
            <ac:picMk id="3" creationId="{B21D62A8-F622-54E2-2E6C-23ED4588561B}"/>
          </ac:picMkLst>
        </pc:picChg>
        <pc:picChg chg="add mod">
          <ac:chgData name="Bérengère de Germiny" userId="19d4f272-f616-4b2b-a134-fb35725a2de1" providerId="ADAL" clId="{2D2D4F07-15FE-4190-AE46-8AAE99F50E54}" dt="2023-01-11T19:14:58.525" v="80" actId="931"/>
          <ac:picMkLst>
            <pc:docMk/>
            <pc:sldMk cId="468218105" sldId="2085"/>
            <ac:picMk id="4" creationId="{1D145F71-1FA9-7798-1C6B-F7BA42F44404}"/>
          </ac:picMkLst>
        </pc:picChg>
      </pc:sldChg>
      <pc:sldChg chg="addSp add mod ord">
        <pc:chgData name="Bérengère de Germiny" userId="19d4f272-f616-4b2b-a134-fb35725a2de1" providerId="ADAL" clId="{2D2D4F07-15FE-4190-AE46-8AAE99F50E54}" dt="2023-01-11T19:12:52.031" v="74" actId="22"/>
        <pc:sldMkLst>
          <pc:docMk/>
          <pc:sldMk cId="3675979296" sldId="2086"/>
        </pc:sldMkLst>
        <pc:picChg chg="add">
          <ac:chgData name="Bérengère de Germiny" userId="19d4f272-f616-4b2b-a134-fb35725a2de1" providerId="ADAL" clId="{2D2D4F07-15FE-4190-AE46-8AAE99F50E54}" dt="2023-01-11T19:12:52.031" v="74" actId="22"/>
          <ac:picMkLst>
            <pc:docMk/>
            <pc:sldMk cId="3675979296" sldId="2086"/>
            <ac:picMk id="3" creationId="{549CEF36-A354-D183-0455-52300423E2D5}"/>
          </ac:picMkLst>
        </pc:picChg>
      </pc:sldChg>
      <pc:sldChg chg="addSp modSp add mod">
        <pc:chgData name="Bérengère de Germiny" userId="19d4f272-f616-4b2b-a134-fb35725a2de1" providerId="ADAL" clId="{2D2D4F07-15FE-4190-AE46-8AAE99F50E54}" dt="2023-01-11T19:15:17.057" v="83" actId="27614"/>
        <pc:sldMkLst>
          <pc:docMk/>
          <pc:sldMk cId="1016353505" sldId="2087"/>
        </pc:sldMkLst>
        <pc:picChg chg="add mod">
          <ac:chgData name="Bérengère de Germiny" userId="19d4f272-f616-4b2b-a134-fb35725a2de1" providerId="ADAL" clId="{2D2D4F07-15FE-4190-AE46-8AAE99F50E54}" dt="2023-01-11T19:15:17.057" v="83" actId="27614"/>
          <ac:picMkLst>
            <pc:docMk/>
            <pc:sldMk cId="1016353505" sldId="2087"/>
            <ac:picMk id="3" creationId="{CB57E0EA-7C24-DC19-9EFF-30979F19D581}"/>
          </ac:picMkLst>
        </pc:picChg>
      </pc:sldChg>
      <pc:sldChg chg="addSp modSp add mod">
        <pc:chgData name="Bérengère de Germiny" userId="19d4f272-f616-4b2b-a134-fb35725a2de1" providerId="ADAL" clId="{2D2D4F07-15FE-4190-AE46-8AAE99F50E54}" dt="2023-01-11T19:15:42.219" v="86" actId="27614"/>
        <pc:sldMkLst>
          <pc:docMk/>
          <pc:sldMk cId="376017431" sldId="2088"/>
        </pc:sldMkLst>
        <pc:picChg chg="add mod">
          <ac:chgData name="Bérengère de Germiny" userId="19d4f272-f616-4b2b-a134-fb35725a2de1" providerId="ADAL" clId="{2D2D4F07-15FE-4190-AE46-8AAE99F50E54}" dt="2023-01-11T19:15:42.219" v="86" actId="27614"/>
          <ac:picMkLst>
            <pc:docMk/>
            <pc:sldMk cId="376017431" sldId="2088"/>
            <ac:picMk id="3" creationId="{FF9F9F5E-3ED9-8DE5-0694-4773FB69B6BA}"/>
          </ac:picMkLst>
        </pc:picChg>
      </pc:sldChg>
      <pc:sldChg chg="addSp modSp add del mod">
        <pc:chgData name="Bérengère de Germiny" userId="19d4f272-f616-4b2b-a134-fb35725a2de1" providerId="ADAL" clId="{2D2D4F07-15FE-4190-AE46-8AAE99F50E54}" dt="2023-01-11T20:59:46.863" v="158" actId="47"/>
        <pc:sldMkLst>
          <pc:docMk/>
          <pc:sldMk cId="2681617288" sldId="2089"/>
        </pc:sldMkLst>
        <pc:picChg chg="add mod">
          <ac:chgData name="Bérengère de Germiny" userId="19d4f272-f616-4b2b-a134-fb35725a2de1" providerId="ADAL" clId="{2D2D4F07-15FE-4190-AE46-8AAE99F50E54}" dt="2023-01-11T19:15:47.664" v="91" actId="1035"/>
          <ac:picMkLst>
            <pc:docMk/>
            <pc:sldMk cId="2681617288" sldId="2089"/>
            <ac:picMk id="3" creationId="{484CD53E-F8AB-65BB-2B59-BAFEE71B3A74}"/>
          </ac:picMkLst>
        </pc:picChg>
      </pc:sldChg>
      <pc:sldChg chg="addSp modSp add">
        <pc:chgData name="Bérengère de Germiny" userId="19d4f272-f616-4b2b-a134-fb35725a2de1" providerId="ADAL" clId="{2D2D4F07-15FE-4190-AE46-8AAE99F50E54}" dt="2023-01-11T19:16:01.523" v="92" actId="931"/>
        <pc:sldMkLst>
          <pc:docMk/>
          <pc:sldMk cId="22054587" sldId="2090"/>
        </pc:sldMkLst>
        <pc:picChg chg="add mod">
          <ac:chgData name="Bérengère de Germiny" userId="19d4f272-f616-4b2b-a134-fb35725a2de1" providerId="ADAL" clId="{2D2D4F07-15FE-4190-AE46-8AAE99F50E54}" dt="2023-01-11T19:16:01.523" v="92" actId="931"/>
          <ac:picMkLst>
            <pc:docMk/>
            <pc:sldMk cId="22054587" sldId="2090"/>
            <ac:picMk id="3" creationId="{45B10781-23F0-C7EE-246F-DF042F616BEF}"/>
          </ac:picMkLst>
        </pc:picChg>
      </pc:sldChg>
      <pc:sldChg chg="addSp modSp add">
        <pc:chgData name="Bérengère de Germiny" userId="19d4f272-f616-4b2b-a134-fb35725a2de1" providerId="ADAL" clId="{2D2D4F07-15FE-4190-AE46-8AAE99F50E54}" dt="2023-01-11T19:15:05.764" v="81" actId="931"/>
        <pc:sldMkLst>
          <pc:docMk/>
          <pc:sldMk cId="2262093355" sldId="2091"/>
        </pc:sldMkLst>
        <pc:picChg chg="add mod">
          <ac:chgData name="Bérengère de Germiny" userId="19d4f272-f616-4b2b-a134-fb35725a2de1" providerId="ADAL" clId="{2D2D4F07-15FE-4190-AE46-8AAE99F50E54}" dt="2023-01-11T19:15:05.764" v="81" actId="931"/>
          <ac:picMkLst>
            <pc:docMk/>
            <pc:sldMk cId="2262093355" sldId="2091"/>
            <ac:picMk id="3" creationId="{F5F08E35-F53B-4B16-0D75-B3B37E661C7E}"/>
          </ac:picMkLst>
        </pc:picChg>
      </pc:sldChg>
      <pc:sldChg chg="addSp delSp add mod">
        <pc:chgData name="Bérengère de Germiny" userId="19d4f272-f616-4b2b-a134-fb35725a2de1" providerId="ADAL" clId="{2D2D4F07-15FE-4190-AE46-8AAE99F50E54}" dt="2023-01-11T19:13:18.554" v="77" actId="22"/>
        <pc:sldMkLst>
          <pc:docMk/>
          <pc:sldMk cId="1987683674" sldId="2092"/>
        </pc:sldMkLst>
        <pc:picChg chg="del">
          <ac:chgData name="Bérengère de Germiny" userId="19d4f272-f616-4b2b-a134-fb35725a2de1" providerId="ADAL" clId="{2D2D4F07-15FE-4190-AE46-8AAE99F50E54}" dt="2023-01-11T19:13:05.880" v="76" actId="478"/>
          <ac:picMkLst>
            <pc:docMk/>
            <pc:sldMk cId="1987683674" sldId="2092"/>
            <ac:picMk id="3" creationId="{549CEF36-A354-D183-0455-52300423E2D5}"/>
          </ac:picMkLst>
        </pc:picChg>
        <pc:picChg chg="add">
          <ac:chgData name="Bérengère de Germiny" userId="19d4f272-f616-4b2b-a134-fb35725a2de1" providerId="ADAL" clId="{2D2D4F07-15FE-4190-AE46-8AAE99F50E54}" dt="2023-01-11T19:13:18.554" v="77" actId="22"/>
          <ac:picMkLst>
            <pc:docMk/>
            <pc:sldMk cId="1987683674" sldId="2092"/>
            <ac:picMk id="4" creationId="{DB7B429C-69C8-6511-FC6B-55E7A07D1123}"/>
          </ac:picMkLst>
        </pc:picChg>
      </pc:sldChg>
      <pc:sldChg chg="addSp modSp add">
        <pc:chgData name="Bérengère de Germiny" userId="19d4f272-f616-4b2b-a134-fb35725a2de1" providerId="ADAL" clId="{2D2D4F07-15FE-4190-AE46-8AAE99F50E54}" dt="2023-01-11T19:16:16.690" v="93" actId="931"/>
        <pc:sldMkLst>
          <pc:docMk/>
          <pc:sldMk cId="587106656" sldId="2093"/>
        </pc:sldMkLst>
        <pc:picChg chg="add mod">
          <ac:chgData name="Bérengère de Germiny" userId="19d4f272-f616-4b2b-a134-fb35725a2de1" providerId="ADAL" clId="{2D2D4F07-15FE-4190-AE46-8AAE99F50E54}" dt="2023-01-11T19:16:16.690" v="93" actId="931"/>
          <ac:picMkLst>
            <pc:docMk/>
            <pc:sldMk cId="587106656" sldId="2093"/>
            <ac:picMk id="3" creationId="{EAAB58FD-FEDA-F6D2-9BF6-367F2BE8F989}"/>
          </ac:picMkLst>
        </pc:picChg>
      </pc:sldChg>
      <pc:sldChg chg="add del replId">
        <pc:chgData name="Bérengère de Germiny" userId="19d4f272-f616-4b2b-a134-fb35725a2de1" providerId="ADAL" clId="{2D2D4F07-15FE-4190-AE46-8AAE99F50E54}" dt="2023-01-11T20:59:49.508" v="159" actId="47"/>
        <pc:sldMkLst>
          <pc:docMk/>
          <pc:sldMk cId="1928501651" sldId="2094"/>
        </pc:sldMkLst>
      </pc:sldChg>
      <pc:sldChg chg="add del replId">
        <pc:chgData name="Bérengère de Germiny" userId="19d4f272-f616-4b2b-a134-fb35725a2de1" providerId="ADAL" clId="{2D2D4F07-15FE-4190-AE46-8AAE99F50E54}" dt="2023-01-11T20:59:50.026" v="160" actId="47"/>
        <pc:sldMkLst>
          <pc:docMk/>
          <pc:sldMk cId="1653993246" sldId="2095"/>
        </pc:sldMkLst>
      </pc:sldChg>
      <pc:sldChg chg="addSp delSp modSp add mod ord">
        <pc:chgData name="Bérengère de Germiny" userId="19d4f272-f616-4b2b-a134-fb35725a2de1" providerId="ADAL" clId="{2D2D4F07-15FE-4190-AE46-8AAE99F50E54}" dt="2023-01-11T19:19:35.981" v="108" actId="27614"/>
        <pc:sldMkLst>
          <pc:docMk/>
          <pc:sldMk cId="1954984383" sldId="2096"/>
        </pc:sldMkLst>
        <pc:picChg chg="del">
          <ac:chgData name="Bérengère de Germiny" userId="19d4f272-f616-4b2b-a134-fb35725a2de1" providerId="ADAL" clId="{2D2D4F07-15FE-4190-AE46-8AAE99F50E54}" dt="2023-01-11T19:19:08.061" v="95" actId="478"/>
          <ac:picMkLst>
            <pc:docMk/>
            <pc:sldMk cId="1954984383" sldId="2096"/>
            <ac:picMk id="3" creationId="{CB57E0EA-7C24-DC19-9EFF-30979F19D581}"/>
          </ac:picMkLst>
        </pc:picChg>
        <pc:picChg chg="add mod">
          <ac:chgData name="Bérengère de Germiny" userId="19d4f272-f616-4b2b-a134-fb35725a2de1" providerId="ADAL" clId="{2D2D4F07-15FE-4190-AE46-8AAE99F50E54}" dt="2023-01-11T19:19:35.981" v="108" actId="27614"/>
          <ac:picMkLst>
            <pc:docMk/>
            <pc:sldMk cId="1954984383" sldId="2096"/>
            <ac:picMk id="4" creationId="{C8EA609D-4C01-8F21-65E0-3C6BB838BD54}"/>
          </ac:picMkLst>
        </pc:picChg>
      </pc:sldChg>
      <pc:sldChg chg="addSp modSp add mod">
        <pc:chgData name="Bérengère de Germiny" userId="19d4f272-f616-4b2b-a134-fb35725a2de1" providerId="ADAL" clId="{2D2D4F07-15FE-4190-AE46-8AAE99F50E54}" dt="2023-01-11T19:19:50.107" v="112" actId="27614"/>
        <pc:sldMkLst>
          <pc:docMk/>
          <pc:sldMk cId="966116934" sldId="2097"/>
        </pc:sldMkLst>
        <pc:picChg chg="add mod">
          <ac:chgData name="Bérengère de Germiny" userId="19d4f272-f616-4b2b-a134-fb35725a2de1" providerId="ADAL" clId="{2D2D4F07-15FE-4190-AE46-8AAE99F50E54}" dt="2023-01-11T19:19:50.107" v="112" actId="27614"/>
          <ac:picMkLst>
            <pc:docMk/>
            <pc:sldMk cId="966116934" sldId="2097"/>
            <ac:picMk id="3" creationId="{9E20A82A-29E0-5B9C-3DFA-0B033BC04CD3}"/>
          </ac:picMkLst>
        </pc:picChg>
      </pc:sldChg>
      <pc:sldChg chg="addSp modSp add mod">
        <pc:chgData name="Bérengère de Germiny" userId="19d4f272-f616-4b2b-a134-fb35725a2de1" providerId="ADAL" clId="{2D2D4F07-15FE-4190-AE46-8AAE99F50E54}" dt="2023-01-11T19:19:51.392" v="114" actId="27614"/>
        <pc:sldMkLst>
          <pc:docMk/>
          <pc:sldMk cId="561957016" sldId="2098"/>
        </pc:sldMkLst>
        <pc:picChg chg="add mod">
          <ac:chgData name="Bérengère de Germiny" userId="19d4f272-f616-4b2b-a134-fb35725a2de1" providerId="ADAL" clId="{2D2D4F07-15FE-4190-AE46-8AAE99F50E54}" dt="2023-01-11T19:19:51.392" v="114" actId="27614"/>
          <ac:picMkLst>
            <pc:docMk/>
            <pc:sldMk cId="561957016" sldId="2098"/>
            <ac:picMk id="3" creationId="{CF23854C-9268-C79E-2A3B-8A0A9BB97F40}"/>
          </ac:picMkLst>
        </pc:picChg>
      </pc:sldChg>
      <pc:sldChg chg="addSp delSp modSp add mod ord">
        <pc:chgData name="Bérengère de Germiny" userId="19d4f272-f616-4b2b-a134-fb35725a2de1" providerId="ADAL" clId="{2D2D4F07-15FE-4190-AE46-8AAE99F50E54}" dt="2023-01-11T20:58:14.351" v="145" actId="12788"/>
        <pc:sldMkLst>
          <pc:docMk/>
          <pc:sldMk cId="3842667077" sldId="2099"/>
        </pc:sldMkLst>
        <pc:picChg chg="add del mod">
          <ac:chgData name="Bérengère de Germiny" userId="19d4f272-f616-4b2b-a134-fb35725a2de1" providerId="ADAL" clId="{2D2D4F07-15FE-4190-AE46-8AAE99F50E54}" dt="2023-01-11T20:56:19.633" v="139" actId="478"/>
          <ac:picMkLst>
            <pc:docMk/>
            <pc:sldMk cId="3842667077" sldId="2099"/>
            <ac:picMk id="3" creationId="{9BA4C26C-D9B7-BE3E-318B-3DD94049752F}"/>
          </ac:picMkLst>
        </pc:picChg>
        <pc:picChg chg="add mod modCrop">
          <ac:chgData name="Bérengère de Germiny" userId="19d4f272-f616-4b2b-a134-fb35725a2de1" providerId="ADAL" clId="{2D2D4F07-15FE-4190-AE46-8AAE99F50E54}" dt="2023-01-11T20:58:14.351" v="145" actId="12788"/>
          <ac:picMkLst>
            <pc:docMk/>
            <pc:sldMk cId="3842667077" sldId="2099"/>
            <ac:picMk id="6" creationId="{C5FF909E-21A7-5A5A-71C5-8EFFE5E162F7}"/>
          </ac:picMkLst>
        </pc:picChg>
      </pc:sldChg>
      <pc:sldChg chg="addSp modSp add mod">
        <pc:chgData name="Bérengère de Germiny" userId="19d4f272-f616-4b2b-a134-fb35725a2de1" providerId="ADAL" clId="{2D2D4F07-15FE-4190-AE46-8AAE99F50E54}" dt="2023-01-11T19:20:06.879" v="118" actId="27614"/>
        <pc:sldMkLst>
          <pc:docMk/>
          <pc:sldMk cId="3952418289" sldId="2100"/>
        </pc:sldMkLst>
        <pc:picChg chg="add mod">
          <ac:chgData name="Bérengère de Germiny" userId="19d4f272-f616-4b2b-a134-fb35725a2de1" providerId="ADAL" clId="{2D2D4F07-15FE-4190-AE46-8AAE99F50E54}" dt="2023-01-11T19:20:06.879" v="118" actId="27614"/>
          <ac:picMkLst>
            <pc:docMk/>
            <pc:sldMk cId="3952418289" sldId="2100"/>
            <ac:picMk id="3" creationId="{F16D0384-A8D2-2D64-7190-81C7FF07AF9F}"/>
          </ac:picMkLst>
        </pc:picChg>
      </pc:sldChg>
      <pc:sldChg chg="addSp modSp add mod">
        <pc:chgData name="Bérengère de Germiny" userId="19d4f272-f616-4b2b-a134-fb35725a2de1" providerId="ADAL" clId="{2D2D4F07-15FE-4190-AE46-8AAE99F50E54}" dt="2023-01-11T20:59:03.298" v="152" actId="1076"/>
        <pc:sldMkLst>
          <pc:docMk/>
          <pc:sldMk cId="4189166198" sldId="2101"/>
        </pc:sldMkLst>
        <pc:spChg chg="mod">
          <ac:chgData name="Bérengère de Germiny" userId="19d4f272-f616-4b2b-a134-fb35725a2de1" providerId="ADAL" clId="{2D2D4F07-15FE-4190-AE46-8AAE99F50E54}" dt="2023-01-11T19:20:30.977" v="123" actId="962"/>
          <ac:spMkLst>
            <pc:docMk/>
            <pc:sldMk cId="4189166198" sldId="2101"/>
            <ac:spMk id="5" creationId="{FD4464B0-8BA8-4C3E-94FF-6EFC35F2AB9C}"/>
          </ac:spMkLst>
        </pc:spChg>
        <pc:picChg chg="add mod">
          <ac:chgData name="Bérengère de Germiny" userId="19d4f272-f616-4b2b-a134-fb35725a2de1" providerId="ADAL" clId="{2D2D4F07-15FE-4190-AE46-8AAE99F50E54}" dt="2023-01-11T20:59:03.298" v="152" actId="1076"/>
          <ac:picMkLst>
            <pc:docMk/>
            <pc:sldMk cId="4189166198" sldId="2101"/>
            <ac:picMk id="3" creationId="{93BD9E66-602A-5D5C-D1A4-D2DC75AFC6CA}"/>
          </ac:picMkLst>
        </pc:picChg>
        <pc:picChg chg="add mod">
          <ac:chgData name="Bérengère de Germiny" userId="19d4f272-f616-4b2b-a134-fb35725a2de1" providerId="ADAL" clId="{2D2D4F07-15FE-4190-AE46-8AAE99F50E54}" dt="2023-01-11T20:59:03.298" v="152" actId="1076"/>
          <ac:picMkLst>
            <pc:docMk/>
            <pc:sldMk cId="4189166198" sldId="2101"/>
            <ac:picMk id="6" creationId="{4AC134D7-FDC9-5EB2-D6C1-EC5263857E66}"/>
          </ac:picMkLst>
        </pc:picChg>
        <pc:picChg chg="add mod">
          <ac:chgData name="Bérengère de Germiny" userId="19d4f272-f616-4b2b-a134-fb35725a2de1" providerId="ADAL" clId="{2D2D4F07-15FE-4190-AE46-8AAE99F50E54}" dt="2023-01-11T20:59:03.298" v="152" actId="1076"/>
          <ac:picMkLst>
            <pc:docMk/>
            <pc:sldMk cId="4189166198" sldId="2101"/>
            <ac:picMk id="8" creationId="{95CBC41E-D394-A9C9-9B69-2A51E3E2D7CC}"/>
          </ac:picMkLst>
        </pc:picChg>
        <pc:picChg chg="add mod">
          <ac:chgData name="Bérengère de Germiny" userId="19d4f272-f616-4b2b-a134-fb35725a2de1" providerId="ADAL" clId="{2D2D4F07-15FE-4190-AE46-8AAE99F50E54}" dt="2023-01-11T20:59:03.298" v="152" actId="1076"/>
          <ac:picMkLst>
            <pc:docMk/>
            <pc:sldMk cId="4189166198" sldId="2101"/>
            <ac:picMk id="10" creationId="{8659C773-CCB5-E695-00CA-14D5B89865F4}"/>
          </ac:picMkLst>
        </pc:picChg>
      </pc:sldChg>
      <pc:sldChg chg="add del">
        <pc:chgData name="Bérengère de Germiny" userId="19d4f272-f616-4b2b-a134-fb35725a2de1" providerId="ADAL" clId="{2D2D4F07-15FE-4190-AE46-8AAE99F50E54}" dt="2023-01-11T20:59:41.902" v="155" actId="47"/>
        <pc:sldMkLst>
          <pc:docMk/>
          <pc:sldMk cId="3400491953" sldId="2102"/>
        </pc:sldMkLst>
      </pc:sldChg>
      <pc:sldChg chg="add del">
        <pc:chgData name="Bérengère de Germiny" userId="19d4f272-f616-4b2b-a134-fb35725a2de1" providerId="ADAL" clId="{2D2D4F07-15FE-4190-AE46-8AAE99F50E54}" dt="2023-01-11T20:59:42.303" v="156" actId="47"/>
        <pc:sldMkLst>
          <pc:docMk/>
          <pc:sldMk cId="3699119592" sldId="2103"/>
        </pc:sldMkLst>
      </pc:sldChg>
      <pc:sldChg chg="add del">
        <pc:chgData name="Bérengère de Germiny" userId="19d4f272-f616-4b2b-a134-fb35725a2de1" providerId="ADAL" clId="{2D2D4F07-15FE-4190-AE46-8AAE99F50E54}" dt="2023-01-11T20:59:42.789" v="157" actId="47"/>
        <pc:sldMkLst>
          <pc:docMk/>
          <pc:sldMk cId="1280611169" sldId="2104"/>
        </pc:sldMkLst>
      </pc:sldChg>
      <pc:sldChg chg="addSp modSp add">
        <pc:chgData name="Bérengère de Germiny" userId="19d4f272-f616-4b2b-a134-fb35725a2de1" providerId="ADAL" clId="{2D2D4F07-15FE-4190-AE46-8AAE99F50E54}" dt="2023-01-11T19:20:10.753" v="119" actId="931"/>
        <pc:sldMkLst>
          <pc:docMk/>
          <pc:sldMk cId="3294804338" sldId="2105"/>
        </pc:sldMkLst>
        <pc:picChg chg="add mod">
          <ac:chgData name="Bérengère de Germiny" userId="19d4f272-f616-4b2b-a134-fb35725a2de1" providerId="ADAL" clId="{2D2D4F07-15FE-4190-AE46-8AAE99F50E54}" dt="2023-01-11T19:20:10.753" v="119" actId="931"/>
          <ac:picMkLst>
            <pc:docMk/>
            <pc:sldMk cId="3294804338" sldId="2105"/>
            <ac:picMk id="3" creationId="{3EE4219B-DC35-74CD-2391-3D96F4446CCB}"/>
          </ac:picMkLst>
        </pc:picChg>
      </pc:sldChg>
      <pc:sldChg chg="add">
        <pc:chgData name="Bérengère de Germiny" userId="19d4f272-f616-4b2b-a134-fb35725a2de1" providerId="ADAL" clId="{2D2D4F07-15FE-4190-AE46-8AAE99F50E54}" dt="2023-01-11T20:56:09.713" v="134" actId="2890"/>
        <pc:sldMkLst>
          <pc:docMk/>
          <pc:sldMk cId="646519913" sldId="2106"/>
        </pc:sldMkLst>
      </pc:sldChg>
      <pc:sldChg chg="add">
        <pc:chgData name="Bérengère de Germiny" userId="19d4f272-f616-4b2b-a134-fb35725a2de1" providerId="ADAL" clId="{2D2D4F07-15FE-4190-AE46-8AAE99F50E54}" dt="2023-01-11T20:57:52.996" v="141" actId="2890"/>
        <pc:sldMkLst>
          <pc:docMk/>
          <pc:sldMk cId="4233063812" sldId="2107"/>
        </pc:sldMkLst>
      </pc:sldChg>
      <pc:sldChg chg="addSp modSp add mod ord">
        <pc:chgData name="Bérengère de Germiny" userId="19d4f272-f616-4b2b-a134-fb35725a2de1" providerId="ADAL" clId="{2D2D4F07-15FE-4190-AE46-8AAE99F50E54}" dt="2023-01-11T21:22:56.196" v="396"/>
        <pc:sldMkLst>
          <pc:docMk/>
          <pc:sldMk cId="3031092197" sldId="2108"/>
        </pc:sldMkLst>
        <pc:picChg chg="add mod">
          <ac:chgData name="Bérengère de Germiny" userId="19d4f272-f616-4b2b-a134-fb35725a2de1" providerId="ADAL" clId="{2D2D4F07-15FE-4190-AE46-8AAE99F50E54}" dt="2023-01-11T21:05:26.778" v="213" actId="1076"/>
          <ac:picMkLst>
            <pc:docMk/>
            <pc:sldMk cId="3031092197" sldId="2108"/>
            <ac:picMk id="2" creationId="{89659050-CFE9-9825-30DC-A3E5E8895233}"/>
          </ac:picMkLst>
        </pc:picChg>
        <pc:picChg chg="mod">
          <ac:chgData name="Bérengère de Germiny" userId="19d4f272-f616-4b2b-a134-fb35725a2de1" providerId="ADAL" clId="{2D2D4F07-15FE-4190-AE46-8AAE99F50E54}" dt="2023-01-11T21:05:26.778" v="213" actId="1076"/>
          <ac:picMkLst>
            <pc:docMk/>
            <pc:sldMk cId="3031092197" sldId="2108"/>
            <ac:picMk id="3" creationId="{658347CC-EA46-48B3-A10F-4DFA4D4D5691}"/>
          </ac:picMkLst>
        </pc:picChg>
        <pc:picChg chg="add mod">
          <ac:chgData name="Bérengère de Germiny" userId="19d4f272-f616-4b2b-a134-fb35725a2de1" providerId="ADAL" clId="{2D2D4F07-15FE-4190-AE46-8AAE99F50E54}" dt="2023-01-11T21:05:26.778" v="213" actId="1076"/>
          <ac:picMkLst>
            <pc:docMk/>
            <pc:sldMk cId="3031092197" sldId="2108"/>
            <ac:picMk id="4" creationId="{9635CD0D-5C11-0521-F874-DC1957F14AD3}"/>
          </ac:picMkLst>
        </pc:picChg>
        <pc:picChg chg="add mod">
          <ac:chgData name="Bérengère de Germiny" userId="19d4f272-f616-4b2b-a134-fb35725a2de1" providerId="ADAL" clId="{2D2D4F07-15FE-4190-AE46-8AAE99F50E54}" dt="2023-01-11T21:05:26.778" v="213" actId="1076"/>
          <ac:picMkLst>
            <pc:docMk/>
            <pc:sldMk cId="3031092197" sldId="2108"/>
            <ac:picMk id="6" creationId="{36D860A5-2D67-AF99-26EB-F30CCA36051C}"/>
          </ac:picMkLst>
        </pc:picChg>
      </pc:sldChg>
      <pc:sldChg chg="addSp delSp modSp add mod ord">
        <pc:chgData name="Bérengère de Germiny" userId="19d4f272-f616-4b2b-a134-fb35725a2de1" providerId="ADAL" clId="{2D2D4F07-15FE-4190-AE46-8AAE99F50E54}" dt="2023-01-11T21:22:56.196" v="396"/>
        <pc:sldMkLst>
          <pc:docMk/>
          <pc:sldMk cId="3604662709" sldId="2109"/>
        </pc:sldMkLst>
        <pc:picChg chg="del">
          <ac:chgData name="Bérengère de Germiny" userId="19d4f272-f616-4b2b-a134-fb35725a2de1" providerId="ADAL" clId="{2D2D4F07-15FE-4190-AE46-8AAE99F50E54}" dt="2023-01-11T21:10:01.240" v="250" actId="478"/>
          <ac:picMkLst>
            <pc:docMk/>
            <pc:sldMk cId="3604662709" sldId="2109"/>
            <ac:picMk id="3" creationId="{BF1A5344-81AB-3274-EC64-22A2927973BA}"/>
          </ac:picMkLst>
        </pc:picChg>
        <pc:picChg chg="add mod ord modCrop">
          <ac:chgData name="Bérengère de Germiny" userId="19d4f272-f616-4b2b-a134-fb35725a2de1" providerId="ADAL" clId="{2D2D4F07-15FE-4190-AE46-8AAE99F50E54}" dt="2023-01-11T21:19:09.415" v="375" actId="1076"/>
          <ac:picMkLst>
            <pc:docMk/>
            <pc:sldMk cId="3604662709" sldId="2109"/>
            <ac:picMk id="4" creationId="{7B20C056-4D97-946C-72A0-6BE4C15A24BE}"/>
          </ac:picMkLst>
        </pc:picChg>
        <pc:picChg chg="del">
          <ac:chgData name="Bérengère de Germiny" userId="19d4f272-f616-4b2b-a134-fb35725a2de1" providerId="ADAL" clId="{2D2D4F07-15FE-4190-AE46-8AAE99F50E54}" dt="2023-01-11T21:10:01.240" v="250" actId="478"/>
          <ac:picMkLst>
            <pc:docMk/>
            <pc:sldMk cId="3604662709" sldId="2109"/>
            <ac:picMk id="6" creationId="{DB28B9BD-9EEF-4E9E-BB31-B06D92868CAC}"/>
          </ac:picMkLst>
        </pc:picChg>
        <pc:picChg chg="del">
          <ac:chgData name="Bérengère de Germiny" userId="19d4f272-f616-4b2b-a134-fb35725a2de1" providerId="ADAL" clId="{2D2D4F07-15FE-4190-AE46-8AAE99F50E54}" dt="2023-01-11T21:10:01.240" v="250" actId="478"/>
          <ac:picMkLst>
            <pc:docMk/>
            <pc:sldMk cId="3604662709" sldId="2109"/>
            <ac:picMk id="8" creationId="{D0E7C8F8-F503-12FC-5172-12B59AC2E8F2}"/>
          </ac:picMkLst>
        </pc:picChg>
        <pc:picChg chg="add mod ord modCrop">
          <ac:chgData name="Bérengère de Germiny" userId="19d4f272-f616-4b2b-a134-fb35725a2de1" providerId="ADAL" clId="{2D2D4F07-15FE-4190-AE46-8AAE99F50E54}" dt="2023-01-11T21:20:58.057" v="379" actId="1076"/>
          <ac:picMkLst>
            <pc:docMk/>
            <pc:sldMk cId="3604662709" sldId="2109"/>
            <ac:picMk id="9" creationId="{76F26BF8-B2D9-5733-AE40-AF8669F8B6D5}"/>
          </ac:picMkLst>
        </pc:picChg>
        <pc:picChg chg="del mod">
          <ac:chgData name="Bérengère de Germiny" userId="19d4f272-f616-4b2b-a134-fb35725a2de1" providerId="ADAL" clId="{2D2D4F07-15FE-4190-AE46-8AAE99F50E54}" dt="2023-01-11T21:10:01.240" v="250" actId="478"/>
          <ac:picMkLst>
            <pc:docMk/>
            <pc:sldMk cId="3604662709" sldId="2109"/>
            <ac:picMk id="10" creationId="{C63869AF-D0C5-A1B8-FCBD-16A2E62C3274}"/>
          </ac:picMkLst>
        </pc:picChg>
        <pc:picChg chg="add mod modCrop">
          <ac:chgData name="Bérengère de Germiny" userId="19d4f272-f616-4b2b-a134-fb35725a2de1" providerId="ADAL" clId="{2D2D4F07-15FE-4190-AE46-8AAE99F50E54}" dt="2023-01-11T21:19:00.109" v="372" actId="1076"/>
          <ac:picMkLst>
            <pc:docMk/>
            <pc:sldMk cId="3604662709" sldId="2109"/>
            <ac:picMk id="12" creationId="{E1A4A6FF-40D2-9BB8-7F6B-2F030BDFF857}"/>
          </ac:picMkLst>
        </pc:picChg>
        <pc:picChg chg="add mod modCrop">
          <ac:chgData name="Bérengère de Germiny" userId="19d4f272-f616-4b2b-a134-fb35725a2de1" providerId="ADAL" clId="{2D2D4F07-15FE-4190-AE46-8AAE99F50E54}" dt="2023-01-11T21:19:18.869" v="377" actId="1076"/>
          <ac:picMkLst>
            <pc:docMk/>
            <pc:sldMk cId="3604662709" sldId="2109"/>
            <ac:picMk id="14" creationId="{220705D7-1991-7A76-61F7-CA0C5647DABA}"/>
          </ac:picMkLst>
        </pc:picChg>
        <pc:picChg chg="add mod modCrop">
          <ac:chgData name="Bérengère de Germiny" userId="19d4f272-f616-4b2b-a134-fb35725a2de1" providerId="ADAL" clId="{2D2D4F07-15FE-4190-AE46-8AAE99F50E54}" dt="2023-01-11T21:18:58.559" v="371" actId="1076"/>
          <ac:picMkLst>
            <pc:docMk/>
            <pc:sldMk cId="3604662709" sldId="2109"/>
            <ac:picMk id="16" creationId="{B44752DA-719E-6DC1-D6DC-9F16AA10F991}"/>
          </ac:picMkLst>
        </pc:picChg>
        <pc:picChg chg="add mod modCrop">
          <ac:chgData name="Bérengère de Germiny" userId="19d4f272-f616-4b2b-a134-fb35725a2de1" providerId="ADAL" clId="{2D2D4F07-15FE-4190-AE46-8AAE99F50E54}" dt="2023-01-11T21:19:21.126" v="378" actId="1076"/>
          <ac:picMkLst>
            <pc:docMk/>
            <pc:sldMk cId="3604662709" sldId="2109"/>
            <ac:picMk id="18" creationId="{CA824A0B-D508-ED6E-DDBD-AA631AA2F18A}"/>
          </ac:picMkLst>
        </pc:picChg>
        <pc:picChg chg="add del mod modCrop">
          <ac:chgData name="Bérengère de Germiny" userId="19d4f272-f616-4b2b-a134-fb35725a2de1" providerId="ADAL" clId="{2D2D4F07-15FE-4190-AE46-8AAE99F50E54}" dt="2023-01-11T21:11:32.864" v="264" actId="478"/>
          <ac:picMkLst>
            <pc:docMk/>
            <pc:sldMk cId="3604662709" sldId="2109"/>
            <ac:picMk id="20" creationId="{9FF04203-B99D-761C-2DC5-6EEFF7C8BCC2}"/>
          </ac:picMkLst>
        </pc:picChg>
      </pc:sldChg>
      <pc:sldChg chg="addSp delSp modSp add mod ord">
        <pc:chgData name="Bérengère de Germiny" userId="19d4f272-f616-4b2b-a134-fb35725a2de1" providerId="ADAL" clId="{2D2D4F07-15FE-4190-AE46-8AAE99F50E54}" dt="2023-01-11T21:22:56.196" v="396"/>
        <pc:sldMkLst>
          <pc:docMk/>
          <pc:sldMk cId="3138117368" sldId="2110"/>
        </pc:sldMkLst>
        <pc:picChg chg="del">
          <ac:chgData name="Bérengère de Germiny" userId="19d4f272-f616-4b2b-a134-fb35725a2de1" providerId="ADAL" clId="{2D2D4F07-15FE-4190-AE46-8AAE99F50E54}" dt="2023-01-11T21:12:56.144" v="287" actId="478"/>
          <ac:picMkLst>
            <pc:docMk/>
            <pc:sldMk cId="3138117368" sldId="2110"/>
            <ac:picMk id="3" creationId="{BF1A5344-81AB-3274-EC64-22A2927973BA}"/>
          </ac:picMkLst>
        </pc:picChg>
        <pc:picChg chg="add del mod modCrop">
          <ac:chgData name="Bérengère de Germiny" userId="19d4f272-f616-4b2b-a134-fb35725a2de1" providerId="ADAL" clId="{2D2D4F07-15FE-4190-AE46-8AAE99F50E54}" dt="2023-01-11T21:17:01.297" v="349" actId="478"/>
          <ac:picMkLst>
            <pc:docMk/>
            <pc:sldMk cId="3138117368" sldId="2110"/>
            <ac:picMk id="4" creationId="{82CC1B6D-6CA6-EBE0-3AA7-1863A8766495}"/>
          </ac:picMkLst>
        </pc:picChg>
        <pc:picChg chg="del">
          <ac:chgData name="Bérengère de Germiny" userId="19d4f272-f616-4b2b-a134-fb35725a2de1" providerId="ADAL" clId="{2D2D4F07-15FE-4190-AE46-8AAE99F50E54}" dt="2023-01-11T21:12:56.144" v="287" actId="478"/>
          <ac:picMkLst>
            <pc:docMk/>
            <pc:sldMk cId="3138117368" sldId="2110"/>
            <ac:picMk id="6" creationId="{DB28B9BD-9EEF-4E9E-BB31-B06D92868CAC}"/>
          </ac:picMkLst>
        </pc:picChg>
        <pc:picChg chg="del">
          <ac:chgData name="Bérengère de Germiny" userId="19d4f272-f616-4b2b-a134-fb35725a2de1" providerId="ADAL" clId="{2D2D4F07-15FE-4190-AE46-8AAE99F50E54}" dt="2023-01-11T21:12:56.144" v="287" actId="478"/>
          <ac:picMkLst>
            <pc:docMk/>
            <pc:sldMk cId="3138117368" sldId="2110"/>
            <ac:picMk id="8" creationId="{D0E7C8F8-F503-12FC-5172-12B59AC2E8F2}"/>
          </ac:picMkLst>
        </pc:picChg>
        <pc:picChg chg="add del mod modCrop">
          <ac:chgData name="Bérengère de Germiny" userId="19d4f272-f616-4b2b-a134-fb35725a2de1" providerId="ADAL" clId="{2D2D4F07-15FE-4190-AE46-8AAE99F50E54}" dt="2023-01-11T21:17:01.297" v="349" actId="478"/>
          <ac:picMkLst>
            <pc:docMk/>
            <pc:sldMk cId="3138117368" sldId="2110"/>
            <ac:picMk id="9" creationId="{CE1099F0-346D-7FCE-6EFE-3293474224BE}"/>
          </ac:picMkLst>
        </pc:picChg>
        <pc:picChg chg="del">
          <ac:chgData name="Bérengère de Germiny" userId="19d4f272-f616-4b2b-a134-fb35725a2de1" providerId="ADAL" clId="{2D2D4F07-15FE-4190-AE46-8AAE99F50E54}" dt="2023-01-11T21:12:56.144" v="287" actId="478"/>
          <ac:picMkLst>
            <pc:docMk/>
            <pc:sldMk cId="3138117368" sldId="2110"/>
            <ac:picMk id="10" creationId="{C63869AF-D0C5-A1B8-FCBD-16A2E62C3274}"/>
          </ac:picMkLst>
        </pc:picChg>
        <pc:picChg chg="add del mod modCrop">
          <ac:chgData name="Bérengère de Germiny" userId="19d4f272-f616-4b2b-a134-fb35725a2de1" providerId="ADAL" clId="{2D2D4F07-15FE-4190-AE46-8AAE99F50E54}" dt="2023-01-11T21:17:01.297" v="349" actId="478"/>
          <ac:picMkLst>
            <pc:docMk/>
            <pc:sldMk cId="3138117368" sldId="2110"/>
            <ac:picMk id="12" creationId="{00117C0A-5ED5-31CC-CFCD-4E72EC38050A}"/>
          </ac:picMkLst>
        </pc:picChg>
        <pc:picChg chg="add del mod modCrop">
          <ac:chgData name="Bérengère de Germiny" userId="19d4f272-f616-4b2b-a134-fb35725a2de1" providerId="ADAL" clId="{2D2D4F07-15FE-4190-AE46-8AAE99F50E54}" dt="2023-01-11T21:17:01.297" v="349" actId="478"/>
          <ac:picMkLst>
            <pc:docMk/>
            <pc:sldMk cId="3138117368" sldId="2110"/>
            <ac:picMk id="14" creationId="{BA877423-4A07-1F54-8A75-39C1D6345242}"/>
          </ac:picMkLst>
        </pc:picChg>
        <pc:picChg chg="add del mod modCrop">
          <ac:chgData name="Bérengère de Germiny" userId="19d4f272-f616-4b2b-a134-fb35725a2de1" providerId="ADAL" clId="{2D2D4F07-15FE-4190-AE46-8AAE99F50E54}" dt="2023-01-11T21:17:01.297" v="349" actId="478"/>
          <ac:picMkLst>
            <pc:docMk/>
            <pc:sldMk cId="3138117368" sldId="2110"/>
            <ac:picMk id="16" creationId="{E014B706-0939-740F-6AFC-3B328F830008}"/>
          </ac:picMkLst>
        </pc:picChg>
        <pc:picChg chg="add del mod modCrop">
          <ac:chgData name="Bérengère de Germiny" userId="19d4f272-f616-4b2b-a134-fb35725a2de1" providerId="ADAL" clId="{2D2D4F07-15FE-4190-AE46-8AAE99F50E54}" dt="2023-01-11T21:17:01.297" v="349" actId="478"/>
          <ac:picMkLst>
            <pc:docMk/>
            <pc:sldMk cId="3138117368" sldId="2110"/>
            <ac:picMk id="18" creationId="{6F0ACC53-0848-036C-01FB-5365C9770C09}"/>
          </ac:picMkLst>
        </pc:picChg>
        <pc:picChg chg="add del mod">
          <ac:chgData name="Bérengère de Germiny" userId="19d4f272-f616-4b2b-a134-fb35725a2de1" providerId="ADAL" clId="{2D2D4F07-15FE-4190-AE46-8AAE99F50E54}" dt="2023-01-11T21:14:52.743" v="313" actId="478"/>
          <ac:picMkLst>
            <pc:docMk/>
            <pc:sldMk cId="3138117368" sldId="2110"/>
            <ac:picMk id="19" creationId="{95714B72-F606-FA30-1990-7D6121DDAF4A}"/>
          </ac:picMkLst>
        </pc:picChg>
        <pc:picChg chg="add mod">
          <ac:chgData name="Bérengère de Germiny" userId="19d4f272-f616-4b2b-a134-fb35725a2de1" providerId="ADAL" clId="{2D2D4F07-15FE-4190-AE46-8AAE99F50E54}" dt="2023-01-11T21:17:30.544" v="354" actId="14826"/>
          <ac:picMkLst>
            <pc:docMk/>
            <pc:sldMk cId="3138117368" sldId="2110"/>
            <ac:picMk id="21" creationId="{318545D5-D0D6-0835-93E3-734E6848CF0B}"/>
          </ac:picMkLst>
        </pc:picChg>
      </pc:sldChg>
      <pc:sldChg chg="modSp add mod ord">
        <pc:chgData name="Bérengère de Germiny" userId="19d4f272-f616-4b2b-a134-fb35725a2de1" providerId="ADAL" clId="{2D2D4F07-15FE-4190-AE46-8AAE99F50E54}" dt="2023-01-11T21:22:56.196" v="396"/>
        <pc:sldMkLst>
          <pc:docMk/>
          <pc:sldMk cId="459123885" sldId="2111"/>
        </pc:sldMkLst>
        <pc:picChg chg="mod">
          <ac:chgData name="Bérengère de Germiny" userId="19d4f272-f616-4b2b-a134-fb35725a2de1" providerId="ADAL" clId="{2D2D4F07-15FE-4190-AE46-8AAE99F50E54}" dt="2023-01-11T21:21:29.516" v="389" actId="1076"/>
          <ac:picMkLst>
            <pc:docMk/>
            <pc:sldMk cId="459123885" sldId="2111"/>
            <ac:picMk id="4" creationId="{82CC1B6D-6CA6-EBE0-3AA7-1863A8766495}"/>
          </ac:picMkLst>
        </pc:picChg>
        <pc:picChg chg="mod">
          <ac:chgData name="Bérengère de Germiny" userId="19d4f272-f616-4b2b-a134-fb35725a2de1" providerId="ADAL" clId="{2D2D4F07-15FE-4190-AE46-8AAE99F50E54}" dt="2023-01-11T21:21:06.840" v="380" actId="1076"/>
          <ac:picMkLst>
            <pc:docMk/>
            <pc:sldMk cId="459123885" sldId="2111"/>
            <ac:picMk id="9" creationId="{CE1099F0-346D-7FCE-6EFE-3293474224BE}"/>
          </ac:picMkLst>
        </pc:picChg>
        <pc:picChg chg="mod">
          <ac:chgData name="Bérengère de Germiny" userId="19d4f272-f616-4b2b-a134-fb35725a2de1" providerId="ADAL" clId="{2D2D4F07-15FE-4190-AE46-8AAE99F50E54}" dt="2023-01-11T21:21:13.304" v="382" actId="1076"/>
          <ac:picMkLst>
            <pc:docMk/>
            <pc:sldMk cId="459123885" sldId="2111"/>
            <ac:picMk id="12" creationId="{00117C0A-5ED5-31CC-CFCD-4E72EC38050A}"/>
          </ac:picMkLst>
        </pc:picChg>
        <pc:picChg chg="mod">
          <ac:chgData name="Bérengère de Germiny" userId="19d4f272-f616-4b2b-a134-fb35725a2de1" providerId="ADAL" clId="{2D2D4F07-15FE-4190-AE46-8AAE99F50E54}" dt="2023-01-11T21:21:19.498" v="385" actId="1076"/>
          <ac:picMkLst>
            <pc:docMk/>
            <pc:sldMk cId="459123885" sldId="2111"/>
            <ac:picMk id="14" creationId="{BA877423-4A07-1F54-8A75-39C1D6345242}"/>
          </ac:picMkLst>
        </pc:picChg>
        <pc:picChg chg="mod">
          <ac:chgData name="Bérengère de Germiny" userId="19d4f272-f616-4b2b-a134-fb35725a2de1" providerId="ADAL" clId="{2D2D4F07-15FE-4190-AE46-8AAE99F50E54}" dt="2023-01-11T21:21:39.951" v="391" actId="14100"/>
          <ac:picMkLst>
            <pc:docMk/>
            <pc:sldMk cId="459123885" sldId="2111"/>
            <ac:picMk id="16" creationId="{E014B706-0939-740F-6AFC-3B328F830008}"/>
          </ac:picMkLst>
        </pc:picChg>
        <pc:picChg chg="mod">
          <ac:chgData name="Bérengère de Germiny" userId="19d4f272-f616-4b2b-a134-fb35725a2de1" providerId="ADAL" clId="{2D2D4F07-15FE-4190-AE46-8AAE99F50E54}" dt="2023-01-11T21:21:49.622" v="394" actId="1076"/>
          <ac:picMkLst>
            <pc:docMk/>
            <pc:sldMk cId="459123885" sldId="2111"/>
            <ac:picMk id="18" creationId="{6F0ACC53-0848-036C-01FB-5365C9770C09}"/>
          </ac:picMkLst>
        </pc:picChg>
      </pc:sldChg>
      <pc:sldChg chg="add ord">
        <pc:chgData name="Bérengère de Germiny" userId="19d4f272-f616-4b2b-a134-fb35725a2de1" providerId="ADAL" clId="{2D2D4F07-15FE-4190-AE46-8AAE99F50E54}" dt="2023-01-11T21:22:56.196" v="396"/>
        <pc:sldMkLst>
          <pc:docMk/>
          <pc:sldMk cId="2223295530" sldId="2112"/>
        </pc:sldMkLst>
      </pc:sldChg>
      <pc:sldChg chg="modSp add ord">
        <pc:chgData name="Bérengère de Germiny" userId="19d4f272-f616-4b2b-a134-fb35725a2de1" providerId="ADAL" clId="{2D2D4F07-15FE-4190-AE46-8AAE99F50E54}" dt="2023-01-11T21:22:56.196" v="396"/>
        <pc:sldMkLst>
          <pc:docMk/>
          <pc:sldMk cId="511233041" sldId="2113"/>
        </pc:sldMkLst>
        <pc:picChg chg="mod">
          <ac:chgData name="Bérengère de Germiny" userId="19d4f272-f616-4b2b-a134-fb35725a2de1" providerId="ADAL" clId="{2D2D4F07-15FE-4190-AE46-8AAE99F50E54}" dt="2023-01-11T21:17:52.459" v="358" actId="14826"/>
          <ac:picMkLst>
            <pc:docMk/>
            <pc:sldMk cId="511233041" sldId="2113"/>
            <ac:picMk id="21" creationId="{318545D5-D0D6-0835-93E3-734E6848CF0B}"/>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dirty="0"/>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03C08E9-7A09-439A-8B5D-B5C84B03ED29}" type="datetimeFigureOut">
              <a:rPr lang="fr-FR" smtClean="0"/>
              <a:t>07/05/2024</a:t>
            </a:fld>
            <a:endParaRPr lang="fr-FR" dirty="0"/>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dirty="0"/>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CDC5A3E-2E14-44C6-A9A9-56E7CC1A8DD3}" type="slidenum">
              <a:rPr lang="fr-FR" smtClean="0"/>
              <a:t>‹N°›</a:t>
            </a:fld>
            <a:endParaRPr lang="fr-FR" dirty="0"/>
          </a:p>
        </p:txBody>
      </p:sp>
    </p:spTree>
    <p:extLst>
      <p:ext uri="{BB962C8B-B14F-4D97-AF65-F5344CB8AC3E}">
        <p14:creationId xmlns:p14="http://schemas.microsoft.com/office/powerpoint/2010/main" val="3917751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CDC5A3E-2E14-44C6-A9A9-56E7CC1A8DD3}" type="slidenum">
              <a:rPr lang="fr-FR" smtClean="0"/>
              <a:t>1</a:t>
            </a:fld>
            <a:endParaRPr lang="fr-FR" dirty="0"/>
          </a:p>
        </p:txBody>
      </p:sp>
    </p:spTree>
    <p:extLst>
      <p:ext uri="{BB962C8B-B14F-4D97-AF65-F5344CB8AC3E}">
        <p14:creationId xmlns:p14="http://schemas.microsoft.com/office/powerpoint/2010/main" val="42385309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CDC5A3E-2E14-44C6-A9A9-56E7CC1A8DD3}" type="slidenum">
              <a:rPr lang="fr-FR" smtClean="0"/>
              <a:t>12</a:t>
            </a:fld>
            <a:endParaRPr lang="fr-FR" dirty="0"/>
          </a:p>
        </p:txBody>
      </p:sp>
    </p:spTree>
    <p:extLst>
      <p:ext uri="{BB962C8B-B14F-4D97-AF65-F5344CB8AC3E}">
        <p14:creationId xmlns:p14="http://schemas.microsoft.com/office/powerpoint/2010/main" val="17743033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CDC5A3E-2E14-44C6-A9A9-56E7CC1A8DD3}" type="slidenum">
              <a:rPr lang="fr-FR" smtClean="0"/>
              <a:t>13</a:t>
            </a:fld>
            <a:endParaRPr lang="fr-FR" dirty="0"/>
          </a:p>
        </p:txBody>
      </p:sp>
    </p:spTree>
    <p:extLst>
      <p:ext uri="{BB962C8B-B14F-4D97-AF65-F5344CB8AC3E}">
        <p14:creationId xmlns:p14="http://schemas.microsoft.com/office/powerpoint/2010/main" val="22404640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CDC5A3E-2E14-44C6-A9A9-56E7CC1A8DD3}" type="slidenum">
              <a:rPr lang="fr-FR" smtClean="0"/>
              <a:t>16</a:t>
            </a:fld>
            <a:endParaRPr lang="fr-FR" dirty="0"/>
          </a:p>
        </p:txBody>
      </p:sp>
    </p:spTree>
    <p:extLst>
      <p:ext uri="{BB962C8B-B14F-4D97-AF65-F5344CB8AC3E}">
        <p14:creationId xmlns:p14="http://schemas.microsoft.com/office/powerpoint/2010/main" val="30167213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CDC5A3E-2E14-44C6-A9A9-56E7CC1A8DD3}" type="slidenum">
              <a:rPr lang="fr-FR" smtClean="0"/>
              <a:t>17</a:t>
            </a:fld>
            <a:endParaRPr lang="fr-FR" dirty="0"/>
          </a:p>
        </p:txBody>
      </p:sp>
    </p:spTree>
    <p:extLst>
      <p:ext uri="{BB962C8B-B14F-4D97-AF65-F5344CB8AC3E}">
        <p14:creationId xmlns:p14="http://schemas.microsoft.com/office/powerpoint/2010/main" val="24359393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CDC5A3E-2E14-44C6-A9A9-56E7CC1A8DD3}" type="slidenum">
              <a:rPr lang="fr-FR" smtClean="0"/>
              <a:t>18</a:t>
            </a:fld>
            <a:endParaRPr lang="fr-FR" dirty="0"/>
          </a:p>
        </p:txBody>
      </p:sp>
    </p:spTree>
    <p:extLst>
      <p:ext uri="{BB962C8B-B14F-4D97-AF65-F5344CB8AC3E}">
        <p14:creationId xmlns:p14="http://schemas.microsoft.com/office/powerpoint/2010/main" val="4823758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CDC5A3E-2E14-44C6-A9A9-56E7CC1A8DD3}" type="slidenum">
              <a:rPr lang="fr-FR" smtClean="0"/>
              <a:t>19</a:t>
            </a:fld>
            <a:endParaRPr lang="fr-FR" dirty="0"/>
          </a:p>
        </p:txBody>
      </p:sp>
    </p:spTree>
    <p:extLst>
      <p:ext uri="{BB962C8B-B14F-4D97-AF65-F5344CB8AC3E}">
        <p14:creationId xmlns:p14="http://schemas.microsoft.com/office/powerpoint/2010/main" val="38120449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CDC5A3E-2E14-44C6-A9A9-56E7CC1A8DD3}" type="slidenum">
              <a:rPr lang="fr-FR" smtClean="0"/>
              <a:t>22</a:t>
            </a:fld>
            <a:endParaRPr lang="fr-FR" dirty="0"/>
          </a:p>
        </p:txBody>
      </p:sp>
    </p:spTree>
    <p:extLst>
      <p:ext uri="{BB962C8B-B14F-4D97-AF65-F5344CB8AC3E}">
        <p14:creationId xmlns:p14="http://schemas.microsoft.com/office/powerpoint/2010/main" val="28674176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CDC5A3E-2E14-44C6-A9A9-56E7CC1A8DD3}" type="slidenum">
              <a:rPr lang="fr-FR" smtClean="0"/>
              <a:t>23</a:t>
            </a:fld>
            <a:endParaRPr lang="fr-FR" dirty="0"/>
          </a:p>
        </p:txBody>
      </p:sp>
    </p:spTree>
    <p:extLst>
      <p:ext uri="{BB962C8B-B14F-4D97-AF65-F5344CB8AC3E}">
        <p14:creationId xmlns:p14="http://schemas.microsoft.com/office/powerpoint/2010/main" val="27277007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CDC5A3E-2E14-44C6-A9A9-56E7CC1A8DD3}" type="slidenum">
              <a:rPr lang="fr-FR" smtClean="0"/>
              <a:t>24</a:t>
            </a:fld>
            <a:endParaRPr lang="fr-FR" dirty="0"/>
          </a:p>
        </p:txBody>
      </p:sp>
    </p:spTree>
    <p:extLst>
      <p:ext uri="{BB962C8B-B14F-4D97-AF65-F5344CB8AC3E}">
        <p14:creationId xmlns:p14="http://schemas.microsoft.com/office/powerpoint/2010/main" val="34316768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CDC5A3E-2E14-44C6-A9A9-56E7CC1A8DD3}" type="slidenum">
              <a:rPr lang="fr-FR" smtClean="0"/>
              <a:t>25</a:t>
            </a:fld>
            <a:endParaRPr lang="fr-FR" dirty="0"/>
          </a:p>
        </p:txBody>
      </p:sp>
    </p:spTree>
    <p:extLst>
      <p:ext uri="{BB962C8B-B14F-4D97-AF65-F5344CB8AC3E}">
        <p14:creationId xmlns:p14="http://schemas.microsoft.com/office/powerpoint/2010/main" val="29948436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CDC5A3E-2E14-44C6-A9A9-56E7CC1A8DD3}" type="slidenum">
              <a:rPr lang="fr-FR" smtClean="0"/>
              <a:t>4</a:t>
            </a:fld>
            <a:endParaRPr lang="fr-FR" dirty="0"/>
          </a:p>
        </p:txBody>
      </p:sp>
    </p:spTree>
    <p:extLst>
      <p:ext uri="{BB962C8B-B14F-4D97-AF65-F5344CB8AC3E}">
        <p14:creationId xmlns:p14="http://schemas.microsoft.com/office/powerpoint/2010/main" val="8416656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CDC5A3E-2E14-44C6-A9A9-56E7CC1A8DD3}" type="slidenum">
              <a:rPr lang="fr-FR" smtClean="0"/>
              <a:t>26</a:t>
            </a:fld>
            <a:endParaRPr lang="fr-FR" dirty="0"/>
          </a:p>
        </p:txBody>
      </p:sp>
    </p:spTree>
    <p:extLst>
      <p:ext uri="{BB962C8B-B14F-4D97-AF65-F5344CB8AC3E}">
        <p14:creationId xmlns:p14="http://schemas.microsoft.com/office/powerpoint/2010/main" val="9061514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CDC5A3E-2E14-44C6-A9A9-56E7CC1A8DD3}" type="slidenum">
              <a:rPr lang="fr-FR" smtClean="0"/>
              <a:t>5</a:t>
            </a:fld>
            <a:endParaRPr lang="fr-FR" dirty="0"/>
          </a:p>
        </p:txBody>
      </p:sp>
    </p:spTree>
    <p:extLst>
      <p:ext uri="{BB962C8B-B14F-4D97-AF65-F5344CB8AC3E}">
        <p14:creationId xmlns:p14="http://schemas.microsoft.com/office/powerpoint/2010/main" val="27611614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CDC5A3E-2E14-44C6-A9A9-56E7CC1A8DD3}" type="slidenum">
              <a:rPr lang="fr-FR" smtClean="0"/>
              <a:t>6</a:t>
            </a:fld>
            <a:endParaRPr lang="fr-FR" dirty="0"/>
          </a:p>
        </p:txBody>
      </p:sp>
    </p:spTree>
    <p:extLst>
      <p:ext uri="{BB962C8B-B14F-4D97-AF65-F5344CB8AC3E}">
        <p14:creationId xmlns:p14="http://schemas.microsoft.com/office/powerpoint/2010/main" val="2648145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CDC5A3E-2E14-44C6-A9A9-56E7CC1A8DD3}" type="slidenum">
              <a:rPr lang="fr-FR" smtClean="0"/>
              <a:t>7</a:t>
            </a:fld>
            <a:endParaRPr lang="fr-FR" dirty="0"/>
          </a:p>
        </p:txBody>
      </p:sp>
    </p:spTree>
    <p:extLst>
      <p:ext uri="{BB962C8B-B14F-4D97-AF65-F5344CB8AC3E}">
        <p14:creationId xmlns:p14="http://schemas.microsoft.com/office/powerpoint/2010/main" val="26411009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CDC5A3E-2E14-44C6-A9A9-56E7CC1A8DD3}" type="slidenum">
              <a:rPr lang="fr-FR" smtClean="0"/>
              <a:t>8</a:t>
            </a:fld>
            <a:endParaRPr lang="fr-FR" dirty="0"/>
          </a:p>
        </p:txBody>
      </p:sp>
    </p:spTree>
    <p:extLst>
      <p:ext uri="{BB962C8B-B14F-4D97-AF65-F5344CB8AC3E}">
        <p14:creationId xmlns:p14="http://schemas.microsoft.com/office/powerpoint/2010/main" val="7229559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CDC5A3E-2E14-44C6-A9A9-56E7CC1A8DD3}" type="slidenum">
              <a:rPr lang="fr-FR" smtClean="0"/>
              <a:t>9</a:t>
            </a:fld>
            <a:endParaRPr lang="fr-FR" dirty="0"/>
          </a:p>
        </p:txBody>
      </p:sp>
    </p:spTree>
    <p:extLst>
      <p:ext uri="{BB962C8B-B14F-4D97-AF65-F5344CB8AC3E}">
        <p14:creationId xmlns:p14="http://schemas.microsoft.com/office/powerpoint/2010/main" val="11068587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CDC5A3E-2E14-44C6-A9A9-56E7CC1A8DD3}" type="slidenum">
              <a:rPr lang="fr-FR" smtClean="0"/>
              <a:t>10</a:t>
            </a:fld>
            <a:endParaRPr lang="fr-FR" dirty="0"/>
          </a:p>
        </p:txBody>
      </p:sp>
    </p:spTree>
    <p:extLst>
      <p:ext uri="{BB962C8B-B14F-4D97-AF65-F5344CB8AC3E}">
        <p14:creationId xmlns:p14="http://schemas.microsoft.com/office/powerpoint/2010/main" val="41028136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CDC5A3E-2E14-44C6-A9A9-56E7CC1A8DD3}" type="slidenum">
              <a:rPr lang="fr-FR" smtClean="0"/>
              <a:t>11</a:t>
            </a:fld>
            <a:endParaRPr lang="fr-FR" dirty="0"/>
          </a:p>
        </p:txBody>
      </p:sp>
    </p:spTree>
    <p:extLst>
      <p:ext uri="{BB962C8B-B14F-4D97-AF65-F5344CB8AC3E}">
        <p14:creationId xmlns:p14="http://schemas.microsoft.com/office/powerpoint/2010/main" val="34143796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cxnSp>
        <p:nvCxnSpPr>
          <p:cNvPr id="4" name="Connecteur droit 3"/>
          <p:cNvCxnSpPr/>
          <p:nvPr userDrawn="1"/>
        </p:nvCxnSpPr>
        <p:spPr>
          <a:xfrm>
            <a:off x="152400" y="6308725"/>
            <a:ext cx="11895138"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Connecteur droit 4"/>
          <p:cNvCxnSpPr/>
          <p:nvPr userDrawn="1"/>
        </p:nvCxnSpPr>
        <p:spPr>
          <a:xfrm>
            <a:off x="0" y="1187450"/>
            <a:ext cx="619125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re 1"/>
          <p:cNvSpPr>
            <a:spLocks noGrp="1"/>
          </p:cNvSpPr>
          <p:nvPr>
            <p:ph type="title"/>
          </p:nvPr>
        </p:nvSpPr>
        <p:spPr>
          <a:xfrm>
            <a:off x="609600" y="44624"/>
            <a:ext cx="10972800" cy="1143000"/>
          </a:xfrm>
          <a:ln>
            <a:noFill/>
          </a:ln>
        </p:spPr>
        <p:txBody>
          <a:bodyPr/>
          <a:lstStyle>
            <a:lvl1pPr algn="l">
              <a:defRPr sz="3200" b="0" u="none">
                <a:solidFill>
                  <a:srgbClr val="002060"/>
                </a:solidFill>
                <a:latin typeface="Helvetica" panose="020B0604020202020204" pitchFamily="34" charset="0"/>
                <a:cs typeface="Helvetica" panose="020B0604020202020204" pitchFamily="34" charset="0"/>
              </a:defRPr>
            </a:lvl1pPr>
          </a:lstStyle>
          <a:p>
            <a:r>
              <a:rPr lang="fr-FR" dirty="0"/>
              <a:t>Modifiez le style du titre</a:t>
            </a:r>
          </a:p>
        </p:txBody>
      </p:sp>
      <p:sp>
        <p:nvSpPr>
          <p:cNvPr id="3" name="Espace réservé du contenu 2"/>
          <p:cNvSpPr>
            <a:spLocks noGrp="1"/>
          </p:cNvSpPr>
          <p:nvPr>
            <p:ph idx="1"/>
          </p:nvPr>
        </p:nvSpPr>
        <p:spPr>
          <a:xfrm>
            <a:off x="609600" y="1412777"/>
            <a:ext cx="10972800" cy="4713387"/>
          </a:xfrm>
        </p:spPr>
        <p:txBody>
          <a:bodyPr/>
          <a:lstStyle>
            <a:lvl1pPr>
              <a:defRPr sz="2400">
                <a:latin typeface="Helvetica" panose="020B0604020202020204" pitchFamily="34" charset="0"/>
                <a:cs typeface="Helvetica" panose="020B0604020202020204" pitchFamily="34" charset="0"/>
              </a:defRPr>
            </a:lvl1pPr>
            <a:lvl2pPr>
              <a:defRPr sz="2000">
                <a:latin typeface="Helvetica" panose="020B0604020202020204" pitchFamily="34" charset="0"/>
                <a:cs typeface="Helvetica" panose="020B0604020202020204" pitchFamily="34" charset="0"/>
              </a:defRPr>
            </a:lvl2pPr>
            <a:lvl3pPr>
              <a:defRPr sz="1800">
                <a:latin typeface="Helvetica" panose="020B0604020202020204" pitchFamily="34" charset="0"/>
                <a:cs typeface="Helvetica" panose="020B0604020202020204" pitchFamily="34" charset="0"/>
              </a:defRPr>
            </a:lvl3pPr>
            <a:lvl4pPr>
              <a:defRPr sz="1800">
                <a:latin typeface="Helvetica" panose="020B0604020202020204" pitchFamily="34" charset="0"/>
                <a:cs typeface="Helvetica" panose="020B0604020202020204" pitchFamily="34" charset="0"/>
              </a:defRPr>
            </a:lvl4pPr>
            <a:lvl5pPr>
              <a:defRPr sz="1800">
                <a:latin typeface="Helvetica" panose="020B0604020202020204" pitchFamily="34" charset="0"/>
                <a:cs typeface="Helvetica" panose="020B0604020202020204" pitchFamily="34" charset="0"/>
              </a:defRPr>
            </a:lvl5p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pied de page 4"/>
          <p:cNvSpPr>
            <a:spLocks noGrp="1"/>
          </p:cNvSpPr>
          <p:nvPr>
            <p:ph type="ftr" sz="quarter" idx="10"/>
          </p:nvPr>
        </p:nvSpPr>
        <p:spPr/>
        <p:txBody>
          <a:bodyPr/>
          <a:lstStyle>
            <a:lvl1pPr>
              <a:defRPr/>
            </a:lvl1pPr>
          </a:lstStyle>
          <a:p>
            <a:pPr>
              <a:defRPr/>
            </a:pPr>
            <a:endParaRPr lang="fr-FR" dirty="0"/>
          </a:p>
        </p:txBody>
      </p:sp>
      <p:sp>
        <p:nvSpPr>
          <p:cNvPr id="7" name="Espace réservé du numéro de diapositive 5"/>
          <p:cNvSpPr>
            <a:spLocks noGrp="1"/>
          </p:cNvSpPr>
          <p:nvPr>
            <p:ph type="sldNum" sz="quarter" idx="11"/>
          </p:nvPr>
        </p:nvSpPr>
        <p:spPr>
          <a:xfrm>
            <a:off x="4656138" y="6381750"/>
            <a:ext cx="2844800" cy="365125"/>
          </a:xfrm>
        </p:spPr>
        <p:txBody>
          <a:bodyPr/>
          <a:lstStyle>
            <a:lvl1pPr>
              <a:defRPr/>
            </a:lvl1pPr>
          </a:lstStyle>
          <a:p>
            <a:pPr>
              <a:defRPr/>
            </a:pPr>
            <a:fld id="{4314A090-AFF1-4D49-8081-6E3A932AC751}" type="slidenum">
              <a:rPr lang="fr-FR"/>
              <a:pPr>
                <a:defRPr/>
              </a:pPr>
              <a:t>‹N°›</a:t>
            </a:fld>
            <a:endParaRPr lang="fr-FR" dirty="0"/>
          </a:p>
        </p:txBody>
      </p:sp>
    </p:spTree>
    <p:extLst>
      <p:ext uri="{BB962C8B-B14F-4D97-AF65-F5344CB8AC3E}">
        <p14:creationId xmlns:p14="http://schemas.microsoft.com/office/powerpoint/2010/main" val="9280801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lvl1pPr>
              <a:defRPr/>
            </a:lvl1pPr>
          </a:lstStyle>
          <a:p>
            <a:pPr>
              <a:defRPr/>
            </a:pPr>
            <a:fld id="{7FFE7C4F-4F8C-4B76-A9C1-1605F3882CAA}" type="datetimeFigureOut">
              <a:rPr lang="fr-FR"/>
              <a:pPr>
                <a:defRPr/>
              </a:pPr>
              <a:t>07/05/2024</a:t>
            </a:fld>
            <a:endParaRPr lang="fr-FR" dirty="0"/>
          </a:p>
        </p:txBody>
      </p:sp>
      <p:sp>
        <p:nvSpPr>
          <p:cNvPr id="5" name="Espace réservé du pied de page 4"/>
          <p:cNvSpPr>
            <a:spLocks noGrp="1"/>
          </p:cNvSpPr>
          <p:nvPr>
            <p:ph type="ftr" sz="quarter" idx="11"/>
          </p:nvPr>
        </p:nvSpPr>
        <p:spPr/>
        <p:txBody>
          <a:bodyPr/>
          <a:lstStyle>
            <a:lvl1pPr>
              <a:defRPr/>
            </a:lvl1pPr>
          </a:lstStyle>
          <a:p>
            <a:pPr>
              <a:defRPr/>
            </a:pPr>
            <a:endParaRPr lang="fr-FR" dirty="0"/>
          </a:p>
        </p:txBody>
      </p:sp>
      <p:sp>
        <p:nvSpPr>
          <p:cNvPr id="6" name="Espace réservé du numéro de diapositive 5"/>
          <p:cNvSpPr>
            <a:spLocks noGrp="1"/>
          </p:cNvSpPr>
          <p:nvPr>
            <p:ph type="sldNum" sz="quarter" idx="12"/>
          </p:nvPr>
        </p:nvSpPr>
        <p:spPr/>
        <p:txBody>
          <a:bodyPr/>
          <a:lstStyle>
            <a:lvl1pPr>
              <a:defRPr/>
            </a:lvl1pPr>
          </a:lstStyle>
          <a:p>
            <a:pPr>
              <a:defRPr/>
            </a:pPr>
            <a:fld id="{F69295E7-2060-4F80-A62B-9B2D34F3EB60}" type="slidenum">
              <a:rPr lang="fr-FR"/>
              <a:pPr>
                <a:defRPr/>
              </a:pPr>
              <a:t>‹N°›</a:t>
            </a:fld>
            <a:endParaRPr lang="fr-FR" dirty="0"/>
          </a:p>
        </p:txBody>
      </p:sp>
    </p:spTree>
    <p:extLst>
      <p:ext uri="{BB962C8B-B14F-4D97-AF65-F5344CB8AC3E}">
        <p14:creationId xmlns:p14="http://schemas.microsoft.com/office/powerpoint/2010/main" val="1494222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839200" y="274639"/>
            <a:ext cx="2743200" cy="5851525"/>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609600" y="274639"/>
            <a:ext cx="8026400" cy="5851525"/>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lvl1pPr>
              <a:defRPr/>
            </a:lvl1pPr>
          </a:lstStyle>
          <a:p>
            <a:pPr>
              <a:defRPr/>
            </a:pPr>
            <a:fld id="{BDE83814-C770-4FA0-980F-E51110CF0032}" type="datetimeFigureOut">
              <a:rPr lang="fr-FR"/>
              <a:pPr>
                <a:defRPr/>
              </a:pPr>
              <a:t>07/05/2024</a:t>
            </a:fld>
            <a:endParaRPr lang="fr-FR" dirty="0"/>
          </a:p>
        </p:txBody>
      </p:sp>
      <p:sp>
        <p:nvSpPr>
          <p:cNvPr id="5" name="Espace réservé du pied de page 4"/>
          <p:cNvSpPr>
            <a:spLocks noGrp="1"/>
          </p:cNvSpPr>
          <p:nvPr>
            <p:ph type="ftr" sz="quarter" idx="11"/>
          </p:nvPr>
        </p:nvSpPr>
        <p:spPr/>
        <p:txBody>
          <a:bodyPr/>
          <a:lstStyle>
            <a:lvl1pPr>
              <a:defRPr/>
            </a:lvl1pPr>
          </a:lstStyle>
          <a:p>
            <a:pPr>
              <a:defRPr/>
            </a:pPr>
            <a:endParaRPr lang="fr-FR" dirty="0"/>
          </a:p>
        </p:txBody>
      </p:sp>
      <p:sp>
        <p:nvSpPr>
          <p:cNvPr id="6" name="Espace réservé du numéro de diapositive 5"/>
          <p:cNvSpPr>
            <a:spLocks noGrp="1"/>
          </p:cNvSpPr>
          <p:nvPr>
            <p:ph type="sldNum" sz="quarter" idx="12"/>
          </p:nvPr>
        </p:nvSpPr>
        <p:spPr/>
        <p:txBody>
          <a:bodyPr/>
          <a:lstStyle>
            <a:lvl1pPr>
              <a:defRPr/>
            </a:lvl1pPr>
          </a:lstStyle>
          <a:p>
            <a:pPr>
              <a:defRPr/>
            </a:pPr>
            <a:fld id="{3DCB96A9-5D1C-4E75-8732-1143F0AAC91D}" type="slidenum">
              <a:rPr lang="fr-FR"/>
              <a:pPr>
                <a:defRPr/>
              </a:pPr>
              <a:t>‹N°›</a:t>
            </a:fld>
            <a:endParaRPr lang="fr-FR" dirty="0"/>
          </a:p>
        </p:txBody>
      </p:sp>
    </p:spTree>
    <p:extLst>
      <p:ext uri="{BB962C8B-B14F-4D97-AF65-F5344CB8AC3E}">
        <p14:creationId xmlns:p14="http://schemas.microsoft.com/office/powerpoint/2010/main" val="25638939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3"/>
          <p:cNvSpPr>
            <a:spLocks noGrp="1"/>
          </p:cNvSpPr>
          <p:nvPr>
            <p:ph type="dt" sz="half" idx="10"/>
          </p:nvPr>
        </p:nvSpPr>
        <p:spPr/>
        <p:txBody>
          <a:bodyPr/>
          <a:lstStyle>
            <a:lvl1pPr>
              <a:defRPr/>
            </a:lvl1pPr>
          </a:lstStyle>
          <a:p>
            <a:pPr>
              <a:defRPr/>
            </a:pPr>
            <a:fld id="{1A52747A-BC0D-46B4-8EB2-A2810AA77C33}" type="datetimeFigureOut">
              <a:rPr lang="fr-FR"/>
              <a:pPr>
                <a:defRPr/>
              </a:pPr>
              <a:t>07/05/2024</a:t>
            </a:fld>
            <a:endParaRPr lang="fr-FR" dirty="0"/>
          </a:p>
        </p:txBody>
      </p:sp>
      <p:sp>
        <p:nvSpPr>
          <p:cNvPr id="4" name="Espace réservé du pied de page 4"/>
          <p:cNvSpPr>
            <a:spLocks noGrp="1"/>
          </p:cNvSpPr>
          <p:nvPr>
            <p:ph type="ftr" sz="quarter" idx="11"/>
          </p:nvPr>
        </p:nvSpPr>
        <p:spPr/>
        <p:txBody>
          <a:bodyPr/>
          <a:lstStyle>
            <a:lvl1pPr>
              <a:defRPr/>
            </a:lvl1pPr>
          </a:lstStyle>
          <a:p>
            <a:pPr>
              <a:defRPr/>
            </a:pPr>
            <a:endParaRPr lang="fr-FR" dirty="0"/>
          </a:p>
        </p:txBody>
      </p:sp>
      <p:sp>
        <p:nvSpPr>
          <p:cNvPr id="5" name="Espace réservé du numéro de diapositive 5"/>
          <p:cNvSpPr>
            <a:spLocks noGrp="1"/>
          </p:cNvSpPr>
          <p:nvPr>
            <p:ph type="sldNum" sz="quarter" idx="12"/>
          </p:nvPr>
        </p:nvSpPr>
        <p:spPr/>
        <p:txBody>
          <a:bodyPr/>
          <a:lstStyle>
            <a:lvl1pPr>
              <a:defRPr/>
            </a:lvl1pPr>
          </a:lstStyle>
          <a:p>
            <a:pPr>
              <a:defRPr/>
            </a:pPr>
            <a:fld id="{0DE35BDF-D2ED-432C-B374-97318D96E898}" type="slidenum">
              <a:rPr lang="fr-FR"/>
              <a:pPr>
                <a:defRPr/>
              </a:pPr>
              <a:t>‹N°›</a:t>
            </a:fld>
            <a:endParaRPr lang="fr-FR" dirty="0"/>
          </a:p>
        </p:txBody>
      </p:sp>
    </p:spTree>
    <p:extLst>
      <p:ext uri="{BB962C8B-B14F-4D97-AF65-F5344CB8AC3E}">
        <p14:creationId xmlns:p14="http://schemas.microsoft.com/office/powerpoint/2010/main" val="27656850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914400" y="2130426"/>
            <a:ext cx="10363200" cy="1470025"/>
          </a:xfrm>
        </p:spPr>
        <p:txBody>
          <a:bodyPr/>
          <a:lstStyle>
            <a:lvl1pPr>
              <a:defRPr>
                <a:latin typeface="Helvetica" panose="020B0604020202020204" pitchFamily="34" charset="0"/>
                <a:cs typeface="Helvetica" panose="020B0604020202020204" pitchFamily="34" charset="0"/>
              </a:defRPr>
            </a:lvl1pPr>
          </a:lstStyle>
          <a:p>
            <a:r>
              <a:rPr lang="fr-FR"/>
              <a:t>Modifiez le style du titre</a:t>
            </a:r>
            <a:endParaRPr lang="fr-FR" dirty="0"/>
          </a:p>
        </p:txBody>
      </p:sp>
      <p:sp>
        <p:nvSpPr>
          <p:cNvPr id="3" name="Sous-titr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latin typeface="Helvetica" panose="020B0604020202020204" pitchFamily="34" charset="0"/>
                <a:cs typeface="Helvetica"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p>
        </p:txBody>
      </p:sp>
      <p:sp>
        <p:nvSpPr>
          <p:cNvPr id="4" name="Espace réservé de la date 3"/>
          <p:cNvSpPr>
            <a:spLocks noGrp="1"/>
          </p:cNvSpPr>
          <p:nvPr>
            <p:ph type="dt" sz="half" idx="10"/>
          </p:nvPr>
        </p:nvSpPr>
        <p:spPr/>
        <p:txBody>
          <a:bodyPr/>
          <a:lstStyle>
            <a:lvl1pPr>
              <a:defRPr/>
            </a:lvl1pPr>
          </a:lstStyle>
          <a:p>
            <a:pPr>
              <a:defRPr/>
            </a:pPr>
            <a:fld id="{7CC52AED-8674-4307-A42F-DA3F91F7B2A4}" type="datetimeFigureOut">
              <a:rPr lang="fr-FR"/>
              <a:pPr>
                <a:defRPr/>
              </a:pPr>
              <a:t>07/05/2024</a:t>
            </a:fld>
            <a:endParaRPr lang="fr-FR" dirty="0"/>
          </a:p>
        </p:txBody>
      </p:sp>
      <p:sp>
        <p:nvSpPr>
          <p:cNvPr id="5" name="Espace réservé du pied de page 4"/>
          <p:cNvSpPr>
            <a:spLocks noGrp="1"/>
          </p:cNvSpPr>
          <p:nvPr>
            <p:ph type="ftr" sz="quarter" idx="11"/>
          </p:nvPr>
        </p:nvSpPr>
        <p:spPr/>
        <p:txBody>
          <a:bodyPr/>
          <a:lstStyle>
            <a:lvl1pPr>
              <a:defRPr/>
            </a:lvl1pPr>
          </a:lstStyle>
          <a:p>
            <a:pPr>
              <a:defRPr/>
            </a:pPr>
            <a:endParaRPr lang="fr-FR" dirty="0"/>
          </a:p>
        </p:txBody>
      </p:sp>
      <p:sp>
        <p:nvSpPr>
          <p:cNvPr id="6" name="Espace réservé du numéro de diapositive 5"/>
          <p:cNvSpPr>
            <a:spLocks noGrp="1"/>
          </p:cNvSpPr>
          <p:nvPr>
            <p:ph type="sldNum" sz="quarter" idx="12"/>
          </p:nvPr>
        </p:nvSpPr>
        <p:spPr/>
        <p:txBody>
          <a:bodyPr/>
          <a:lstStyle>
            <a:lvl1pPr>
              <a:defRPr/>
            </a:lvl1pPr>
          </a:lstStyle>
          <a:p>
            <a:pPr>
              <a:defRPr/>
            </a:pPr>
            <a:fld id="{A9560E6E-5B0B-4AA4-AC67-CE2990DFBA9B}" type="slidenum">
              <a:rPr lang="fr-FR"/>
              <a:pPr>
                <a:defRPr/>
              </a:pPr>
              <a:t>‹N°›</a:t>
            </a:fld>
            <a:endParaRPr lang="fr-FR" dirty="0"/>
          </a:p>
        </p:txBody>
      </p:sp>
    </p:spTree>
    <p:extLst>
      <p:ext uri="{BB962C8B-B14F-4D97-AF65-F5344CB8AC3E}">
        <p14:creationId xmlns:p14="http://schemas.microsoft.com/office/powerpoint/2010/main" val="24517261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963084" y="4406901"/>
            <a:ext cx="10363200" cy="1362075"/>
          </a:xfrm>
        </p:spPr>
        <p:txBody>
          <a:bodyPr anchor="t"/>
          <a:lstStyle>
            <a:lvl1pPr algn="l">
              <a:defRPr sz="4000" b="1" cap="all"/>
            </a:lvl1pPr>
          </a:lstStyle>
          <a:p>
            <a:r>
              <a:rPr lang="fr-FR"/>
              <a:t>Modifiez le style du titre</a:t>
            </a:r>
          </a:p>
        </p:txBody>
      </p:sp>
      <p:sp>
        <p:nvSpPr>
          <p:cNvPr id="3" name="Espace réservé du texte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Modifiez les styles du texte du masque</a:t>
            </a:r>
          </a:p>
        </p:txBody>
      </p:sp>
      <p:sp>
        <p:nvSpPr>
          <p:cNvPr id="4" name="Espace réservé de la date 3"/>
          <p:cNvSpPr>
            <a:spLocks noGrp="1"/>
          </p:cNvSpPr>
          <p:nvPr>
            <p:ph type="dt" sz="half" idx="10"/>
          </p:nvPr>
        </p:nvSpPr>
        <p:spPr/>
        <p:txBody>
          <a:bodyPr/>
          <a:lstStyle>
            <a:lvl1pPr>
              <a:defRPr/>
            </a:lvl1pPr>
          </a:lstStyle>
          <a:p>
            <a:pPr>
              <a:defRPr/>
            </a:pPr>
            <a:fld id="{25447893-CFA0-47B5-8532-5AC8D55D703D}" type="datetimeFigureOut">
              <a:rPr lang="fr-FR"/>
              <a:pPr>
                <a:defRPr/>
              </a:pPr>
              <a:t>07/05/2024</a:t>
            </a:fld>
            <a:endParaRPr lang="fr-FR" dirty="0"/>
          </a:p>
        </p:txBody>
      </p:sp>
      <p:sp>
        <p:nvSpPr>
          <p:cNvPr id="5" name="Espace réservé du numéro de diapositive 5"/>
          <p:cNvSpPr>
            <a:spLocks noGrp="1"/>
          </p:cNvSpPr>
          <p:nvPr>
            <p:ph type="sldNum" sz="quarter" idx="11"/>
          </p:nvPr>
        </p:nvSpPr>
        <p:spPr/>
        <p:txBody>
          <a:bodyPr/>
          <a:lstStyle>
            <a:lvl1pPr>
              <a:defRPr/>
            </a:lvl1pPr>
          </a:lstStyle>
          <a:p>
            <a:pPr>
              <a:defRPr/>
            </a:pPr>
            <a:fld id="{696A3CD7-886E-4FA6-8FC2-850E2A966DF6}" type="slidenum">
              <a:rPr lang="fr-FR"/>
              <a:pPr>
                <a:defRPr/>
              </a:pPr>
              <a:t>‹N°›</a:t>
            </a:fld>
            <a:endParaRPr lang="fr-FR" dirty="0"/>
          </a:p>
        </p:txBody>
      </p:sp>
    </p:spTree>
    <p:extLst>
      <p:ext uri="{BB962C8B-B14F-4D97-AF65-F5344CB8AC3E}">
        <p14:creationId xmlns:p14="http://schemas.microsoft.com/office/powerpoint/2010/main" val="34537958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3"/>
          <p:cNvSpPr>
            <a:spLocks noGrp="1"/>
          </p:cNvSpPr>
          <p:nvPr>
            <p:ph type="dt" sz="half" idx="10"/>
          </p:nvPr>
        </p:nvSpPr>
        <p:spPr/>
        <p:txBody>
          <a:bodyPr/>
          <a:lstStyle>
            <a:lvl1pPr>
              <a:defRPr/>
            </a:lvl1pPr>
          </a:lstStyle>
          <a:p>
            <a:pPr>
              <a:defRPr/>
            </a:pPr>
            <a:fld id="{DF97B55E-785F-44C8-BB6C-C6E69D88713E}" type="datetimeFigureOut">
              <a:rPr lang="fr-FR"/>
              <a:pPr>
                <a:defRPr/>
              </a:pPr>
              <a:t>07/05/2024</a:t>
            </a:fld>
            <a:endParaRPr lang="fr-FR" dirty="0"/>
          </a:p>
        </p:txBody>
      </p:sp>
      <p:sp>
        <p:nvSpPr>
          <p:cNvPr id="6" name="Espace réservé du pied de page 4"/>
          <p:cNvSpPr>
            <a:spLocks noGrp="1"/>
          </p:cNvSpPr>
          <p:nvPr>
            <p:ph type="ftr" sz="quarter" idx="11"/>
          </p:nvPr>
        </p:nvSpPr>
        <p:spPr/>
        <p:txBody>
          <a:bodyPr/>
          <a:lstStyle>
            <a:lvl1pPr>
              <a:defRPr/>
            </a:lvl1pPr>
          </a:lstStyle>
          <a:p>
            <a:pPr>
              <a:defRPr/>
            </a:pPr>
            <a:endParaRPr lang="fr-FR" dirty="0"/>
          </a:p>
        </p:txBody>
      </p:sp>
      <p:sp>
        <p:nvSpPr>
          <p:cNvPr id="7" name="Espace réservé du numéro de diapositive 5"/>
          <p:cNvSpPr>
            <a:spLocks noGrp="1"/>
          </p:cNvSpPr>
          <p:nvPr>
            <p:ph type="sldNum" sz="quarter" idx="12"/>
          </p:nvPr>
        </p:nvSpPr>
        <p:spPr/>
        <p:txBody>
          <a:bodyPr/>
          <a:lstStyle>
            <a:lvl1pPr>
              <a:defRPr/>
            </a:lvl1pPr>
          </a:lstStyle>
          <a:p>
            <a:pPr>
              <a:defRPr/>
            </a:pPr>
            <a:fld id="{878F067A-88E9-4871-A8D8-F8F644B46BCC}" type="slidenum">
              <a:rPr lang="fr-FR"/>
              <a:pPr>
                <a:defRPr/>
              </a:pPr>
              <a:t>‹N°›</a:t>
            </a:fld>
            <a:endParaRPr lang="fr-FR" dirty="0"/>
          </a:p>
        </p:txBody>
      </p:sp>
    </p:spTree>
    <p:extLst>
      <p:ext uri="{BB962C8B-B14F-4D97-AF65-F5344CB8AC3E}">
        <p14:creationId xmlns:p14="http://schemas.microsoft.com/office/powerpoint/2010/main" val="12420303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Modifiez le style du titre</a:t>
            </a:r>
          </a:p>
        </p:txBody>
      </p:sp>
      <p:sp>
        <p:nvSpPr>
          <p:cNvPr id="3" name="Espace réservé du texte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Espace réservé du contenu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Espace réservé du contenu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3"/>
          <p:cNvSpPr>
            <a:spLocks noGrp="1"/>
          </p:cNvSpPr>
          <p:nvPr>
            <p:ph type="dt" sz="half" idx="10"/>
          </p:nvPr>
        </p:nvSpPr>
        <p:spPr/>
        <p:txBody>
          <a:bodyPr/>
          <a:lstStyle>
            <a:lvl1pPr>
              <a:defRPr/>
            </a:lvl1pPr>
          </a:lstStyle>
          <a:p>
            <a:pPr>
              <a:defRPr/>
            </a:pPr>
            <a:fld id="{128AC4C9-230F-4E77-B9E4-CC6A5F66A3E6}" type="datetimeFigureOut">
              <a:rPr lang="fr-FR"/>
              <a:pPr>
                <a:defRPr/>
              </a:pPr>
              <a:t>07/05/2024</a:t>
            </a:fld>
            <a:endParaRPr lang="fr-FR" dirty="0"/>
          </a:p>
        </p:txBody>
      </p:sp>
      <p:sp>
        <p:nvSpPr>
          <p:cNvPr id="8" name="Espace réservé du pied de page 4"/>
          <p:cNvSpPr>
            <a:spLocks noGrp="1"/>
          </p:cNvSpPr>
          <p:nvPr>
            <p:ph type="ftr" sz="quarter" idx="11"/>
          </p:nvPr>
        </p:nvSpPr>
        <p:spPr/>
        <p:txBody>
          <a:bodyPr/>
          <a:lstStyle>
            <a:lvl1pPr>
              <a:defRPr/>
            </a:lvl1pPr>
          </a:lstStyle>
          <a:p>
            <a:pPr>
              <a:defRPr/>
            </a:pPr>
            <a:endParaRPr lang="fr-FR" dirty="0"/>
          </a:p>
        </p:txBody>
      </p:sp>
      <p:sp>
        <p:nvSpPr>
          <p:cNvPr id="9" name="Espace réservé du numéro de diapositive 5"/>
          <p:cNvSpPr>
            <a:spLocks noGrp="1"/>
          </p:cNvSpPr>
          <p:nvPr>
            <p:ph type="sldNum" sz="quarter" idx="12"/>
          </p:nvPr>
        </p:nvSpPr>
        <p:spPr/>
        <p:txBody>
          <a:bodyPr/>
          <a:lstStyle>
            <a:lvl1pPr>
              <a:defRPr/>
            </a:lvl1pPr>
          </a:lstStyle>
          <a:p>
            <a:pPr>
              <a:defRPr/>
            </a:pPr>
            <a:fld id="{B0C8E127-EFF4-44C4-9723-71B84FB4F904}" type="slidenum">
              <a:rPr lang="fr-FR"/>
              <a:pPr>
                <a:defRPr/>
              </a:pPr>
              <a:t>‹N°›</a:t>
            </a:fld>
            <a:endParaRPr lang="fr-FR" dirty="0"/>
          </a:p>
        </p:txBody>
      </p:sp>
    </p:spTree>
    <p:extLst>
      <p:ext uri="{BB962C8B-B14F-4D97-AF65-F5344CB8AC3E}">
        <p14:creationId xmlns:p14="http://schemas.microsoft.com/office/powerpoint/2010/main" val="21309660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3"/>
          <p:cNvSpPr>
            <a:spLocks noGrp="1"/>
          </p:cNvSpPr>
          <p:nvPr>
            <p:ph type="dt" sz="half" idx="10"/>
          </p:nvPr>
        </p:nvSpPr>
        <p:spPr/>
        <p:txBody>
          <a:bodyPr/>
          <a:lstStyle>
            <a:lvl1pPr>
              <a:defRPr/>
            </a:lvl1pPr>
          </a:lstStyle>
          <a:p>
            <a:pPr>
              <a:defRPr/>
            </a:pPr>
            <a:fld id="{54F62022-F92A-46BE-B770-175C3A106A10}" type="datetimeFigureOut">
              <a:rPr lang="fr-FR"/>
              <a:pPr>
                <a:defRPr/>
              </a:pPr>
              <a:t>07/05/2024</a:t>
            </a:fld>
            <a:endParaRPr lang="fr-FR" dirty="0"/>
          </a:p>
        </p:txBody>
      </p:sp>
      <p:sp>
        <p:nvSpPr>
          <p:cNvPr id="4" name="Espace réservé du pied de page 4"/>
          <p:cNvSpPr>
            <a:spLocks noGrp="1"/>
          </p:cNvSpPr>
          <p:nvPr>
            <p:ph type="ftr" sz="quarter" idx="11"/>
          </p:nvPr>
        </p:nvSpPr>
        <p:spPr/>
        <p:txBody>
          <a:bodyPr/>
          <a:lstStyle>
            <a:lvl1pPr>
              <a:defRPr/>
            </a:lvl1pPr>
          </a:lstStyle>
          <a:p>
            <a:pPr>
              <a:defRPr/>
            </a:pPr>
            <a:endParaRPr lang="fr-FR" dirty="0"/>
          </a:p>
        </p:txBody>
      </p:sp>
      <p:sp>
        <p:nvSpPr>
          <p:cNvPr id="5" name="Espace réservé du numéro de diapositive 5"/>
          <p:cNvSpPr>
            <a:spLocks noGrp="1"/>
          </p:cNvSpPr>
          <p:nvPr>
            <p:ph type="sldNum" sz="quarter" idx="12"/>
          </p:nvPr>
        </p:nvSpPr>
        <p:spPr/>
        <p:txBody>
          <a:bodyPr/>
          <a:lstStyle>
            <a:lvl1pPr>
              <a:defRPr/>
            </a:lvl1pPr>
          </a:lstStyle>
          <a:p>
            <a:pPr>
              <a:defRPr/>
            </a:pPr>
            <a:fld id="{D0CD3046-38EA-470F-8399-34B1DDA66838}" type="slidenum">
              <a:rPr lang="fr-FR"/>
              <a:pPr>
                <a:defRPr/>
              </a:pPr>
              <a:t>‹N°›</a:t>
            </a:fld>
            <a:endParaRPr lang="fr-FR" dirty="0"/>
          </a:p>
        </p:txBody>
      </p:sp>
    </p:spTree>
    <p:extLst>
      <p:ext uri="{BB962C8B-B14F-4D97-AF65-F5344CB8AC3E}">
        <p14:creationId xmlns:p14="http://schemas.microsoft.com/office/powerpoint/2010/main" val="29474602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272A1B42-FE22-4FCF-9A57-A534C68A0BD0}" type="datetimeFigureOut">
              <a:rPr lang="fr-FR"/>
              <a:pPr>
                <a:defRPr/>
              </a:pPr>
              <a:t>07/05/2024</a:t>
            </a:fld>
            <a:endParaRPr lang="fr-FR" dirty="0"/>
          </a:p>
        </p:txBody>
      </p:sp>
      <p:sp>
        <p:nvSpPr>
          <p:cNvPr id="3" name="Espace réservé du pied de page 4"/>
          <p:cNvSpPr>
            <a:spLocks noGrp="1"/>
          </p:cNvSpPr>
          <p:nvPr>
            <p:ph type="ftr" sz="quarter" idx="11"/>
          </p:nvPr>
        </p:nvSpPr>
        <p:spPr/>
        <p:txBody>
          <a:bodyPr/>
          <a:lstStyle>
            <a:lvl1pPr>
              <a:defRPr/>
            </a:lvl1pPr>
          </a:lstStyle>
          <a:p>
            <a:pPr>
              <a:defRPr/>
            </a:pPr>
            <a:endParaRPr lang="fr-FR" dirty="0"/>
          </a:p>
        </p:txBody>
      </p:sp>
      <p:sp>
        <p:nvSpPr>
          <p:cNvPr id="4" name="Espace réservé du numéro de diapositive 5"/>
          <p:cNvSpPr>
            <a:spLocks noGrp="1"/>
          </p:cNvSpPr>
          <p:nvPr>
            <p:ph type="sldNum" sz="quarter" idx="12"/>
          </p:nvPr>
        </p:nvSpPr>
        <p:spPr/>
        <p:txBody>
          <a:bodyPr/>
          <a:lstStyle>
            <a:lvl1pPr>
              <a:defRPr/>
            </a:lvl1pPr>
          </a:lstStyle>
          <a:p>
            <a:pPr>
              <a:defRPr/>
            </a:pPr>
            <a:fld id="{C6AC8A65-8773-4D04-9978-5C5E9D8C1317}" type="slidenum">
              <a:rPr lang="fr-FR"/>
              <a:pPr>
                <a:defRPr/>
              </a:pPr>
              <a:t>‹N°›</a:t>
            </a:fld>
            <a:endParaRPr lang="fr-FR" dirty="0"/>
          </a:p>
        </p:txBody>
      </p:sp>
    </p:spTree>
    <p:extLst>
      <p:ext uri="{BB962C8B-B14F-4D97-AF65-F5344CB8AC3E}">
        <p14:creationId xmlns:p14="http://schemas.microsoft.com/office/powerpoint/2010/main" val="31948967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09601" y="273050"/>
            <a:ext cx="4011084" cy="1162050"/>
          </a:xfrm>
        </p:spPr>
        <p:txBody>
          <a:bodyPr anchor="b"/>
          <a:lstStyle>
            <a:lvl1pPr algn="l">
              <a:defRPr sz="2000" b="1"/>
            </a:lvl1pPr>
          </a:lstStyle>
          <a:p>
            <a:r>
              <a:rPr lang="fr-FR"/>
              <a:t>Modifiez le style du titre</a:t>
            </a:r>
          </a:p>
        </p:txBody>
      </p:sp>
      <p:sp>
        <p:nvSpPr>
          <p:cNvPr id="3" name="Espace réservé du contenu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41B73614-1878-4BDB-BE85-F2254E523EE0}" type="datetimeFigureOut">
              <a:rPr lang="fr-FR"/>
              <a:pPr>
                <a:defRPr/>
              </a:pPr>
              <a:t>07/05/2024</a:t>
            </a:fld>
            <a:endParaRPr lang="fr-FR" dirty="0"/>
          </a:p>
        </p:txBody>
      </p:sp>
      <p:sp>
        <p:nvSpPr>
          <p:cNvPr id="6" name="Espace réservé du pied de page 4"/>
          <p:cNvSpPr>
            <a:spLocks noGrp="1"/>
          </p:cNvSpPr>
          <p:nvPr>
            <p:ph type="ftr" sz="quarter" idx="11"/>
          </p:nvPr>
        </p:nvSpPr>
        <p:spPr/>
        <p:txBody>
          <a:bodyPr/>
          <a:lstStyle>
            <a:lvl1pPr>
              <a:defRPr/>
            </a:lvl1pPr>
          </a:lstStyle>
          <a:p>
            <a:pPr>
              <a:defRPr/>
            </a:pPr>
            <a:endParaRPr lang="fr-FR" dirty="0"/>
          </a:p>
        </p:txBody>
      </p:sp>
      <p:sp>
        <p:nvSpPr>
          <p:cNvPr id="7" name="Espace réservé du numéro de diapositive 5"/>
          <p:cNvSpPr>
            <a:spLocks noGrp="1"/>
          </p:cNvSpPr>
          <p:nvPr>
            <p:ph type="sldNum" sz="quarter" idx="12"/>
          </p:nvPr>
        </p:nvSpPr>
        <p:spPr/>
        <p:txBody>
          <a:bodyPr/>
          <a:lstStyle>
            <a:lvl1pPr>
              <a:defRPr/>
            </a:lvl1pPr>
          </a:lstStyle>
          <a:p>
            <a:pPr>
              <a:defRPr/>
            </a:pPr>
            <a:fld id="{76ADA322-1BC4-4F54-AEA2-D6A678520609}" type="slidenum">
              <a:rPr lang="fr-FR"/>
              <a:pPr>
                <a:defRPr/>
              </a:pPr>
              <a:t>‹N°›</a:t>
            </a:fld>
            <a:endParaRPr lang="fr-FR" dirty="0"/>
          </a:p>
        </p:txBody>
      </p:sp>
    </p:spTree>
    <p:extLst>
      <p:ext uri="{BB962C8B-B14F-4D97-AF65-F5344CB8AC3E}">
        <p14:creationId xmlns:p14="http://schemas.microsoft.com/office/powerpoint/2010/main" val="24882902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2389717" y="4800600"/>
            <a:ext cx="7315200" cy="566738"/>
          </a:xfrm>
        </p:spPr>
        <p:txBody>
          <a:bodyPr anchor="b"/>
          <a:lstStyle>
            <a:lvl1pPr algn="l">
              <a:defRPr sz="2000" b="1"/>
            </a:lvl1pPr>
          </a:lstStyle>
          <a:p>
            <a:r>
              <a:rPr lang="fr-FR"/>
              <a:t>Modifiez le style du titre</a:t>
            </a:r>
          </a:p>
        </p:txBody>
      </p:sp>
      <p:sp>
        <p:nvSpPr>
          <p:cNvPr id="3" name="Espace réservé pour une image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dirty="0"/>
          </a:p>
        </p:txBody>
      </p:sp>
      <p:sp>
        <p:nvSpPr>
          <p:cNvPr id="4" name="Espace réservé du texte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C1D759B6-5D9F-4441-A6EC-DCA1870C72AD}" type="datetimeFigureOut">
              <a:rPr lang="fr-FR"/>
              <a:pPr>
                <a:defRPr/>
              </a:pPr>
              <a:t>07/05/2024</a:t>
            </a:fld>
            <a:endParaRPr lang="fr-FR" dirty="0"/>
          </a:p>
        </p:txBody>
      </p:sp>
      <p:sp>
        <p:nvSpPr>
          <p:cNvPr id="6" name="Espace réservé du pied de page 4"/>
          <p:cNvSpPr>
            <a:spLocks noGrp="1"/>
          </p:cNvSpPr>
          <p:nvPr>
            <p:ph type="ftr" sz="quarter" idx="11"/>
          </p:nvPr>
        </p:nvSpPr>
        <p:spPr/>
        <p:txBody>
          <a:bodyPr/>
          <a:lstStyle>
            <a:lvl1pPr>
              <a:defRPr/>
            </a:lvl1pPr>
          </a:lstStyle>
          <a:p>
            <a:pPr>
              <a:defRPr/>
            </a:pPr>
            <a:endParaRPr lang="fr-FR" dirty="0"/>
          </a:p>
        </p:txBody>
      </p:sp>
      <p:sp>
        <p:nvSpPr>
          <p:cNvPr id="7" name="Espace réservé du numéro de diapositive 5"/>
          <p:cNvSpPr>
            <a:spLocks noGrp="1"/>
          </p:cNvSpPr>
          <p:nvPr>
            <p:ph type="sldNum" sz="quarter" idx="12"/>
          </p:nvPr>
        </p:nvSpPr>
        <p:spPr/>
        <p:txBody>
          <a:bodyPr/>
          <a:lstStyle>
            <a:lvl1pPr>
              <a:defRPr/>
            </a:lvl1pPr>
          </a:lstStyle>
          <a:p>
            <a:pPr>
              <a:defRPr/>
            </a:pPr>
            <a:fld id="{8734FEC9-1185-4B47-830D-70CE4CC8A0A1}" type="slidenum">
              <a:rPr lang="fr-FR"/>
              <a:pPr>
                <a:defRPr/>
              </a:pPr>
              <a:t>‹N°›</a:t>
            </a:fld>
            <a:endParaRPr lang="fr-FR" dirty="0"/>
          </a:p>
        </p:txBody>
      </p:sp>
    </p:spTree>
    <p:extLst>
      <p:ext uri="{BB962C8B-B14F-4D97-AF65-F5344CB8AC3E}">
        <p14:creationId xmlns:p14="http://schemas.microsoft.com/office/powerpoint/2010/main" val="38028531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FR" altLang="fr-FR"/>
              <a:t>Modifiez le style du titre</a:t>
            </a:r>
          </a:p>
        </p:txBody>
      </p:sp>
      <p:sp>
        <p:nvSpPr>
          <p:cNvPr id="1027" name="Espace réservé du texte 2"/>
          <p:cNvSpPr>
            <a:spLocks noGrp="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fr-FR"/>
              <a:t>Modifiez les styles du texte du masque</a:t>
            </a:r>
          </a:p>
          <a:p>
            <a:pPr lvl="1"/>
            <a:r>
              <a:rPr lang="fr-FR" altLang="fr-FR"/>
              <a:t>Deuxième niveau</a:t>
            </a:r>
          </a:p>
          <a:p>
            <a:pPr lvl="2"/>
            <a:r>
              <a:rPr lang="fr-FR" altLang="fr-FR"/>
              <a:t>Troisième niveau</a:t>
            </a:r>
          </a:p>
          <a:p>
            <a:pPr lvl="3"/>
            <a:r>
              <a:rPr lang="fr-FR" altLang="fr-FR"/>
              <a:t>Quatrième niveau</a:t>
            </a:r>
          </a:p>
          <a:p>
            <a:pPr lvl="4"/>
            <a:r>
              <a:rPr lang="fr-FR" altLang="fr-FR"/>
              <a:t>Cinquième niveau</a:t>
            </a:r>
          </a:p>
        </p:txBody>
      </p:sp>
      <p:sp>
        <p:nvSpPr>
          <p:cNvPr id="4" name="Espace réservé de la date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DC5AE0BE-CB12-4338-A305-765E453D820A}" type="datetimeFigureOut">
              <a:rPr lang="fr-FR"/>
              <a:pPr>
                <a:defRPr/>
              </a:pPr>
              <a:t>07/05/2024</a:t>
            </a:fld>
            <a:endParaRPr lang="fr-FR" dirty="0"/>
          </a:p>
        </p:txBody>
      </p:sp>
      <p:sp>
        <p:nvSpPr>
          <p:cNvPr id="5" name="Espace réservé du pied de page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fr-FR" dirty="0"/>
          </a:p>
        </p:txBody>
      </p:sp>
      <p:sp>
        <p:nvSpPr>
          <p:cNvPr id="6" name="Espace réservé du numéro de diapositive 5"/>
          <p:cNvSpPr>
            <a:spLocks noGrp="1"/>
          </p:cNvSpPr>
          <p:nvPr>
            <p:ph type="sldNum" sz="quarter" idx="4"/>
          </p:nvPr>
        </p:nvSpPr>
        <p:spPr>
          <a:xfrm>
            <a:off x="8737600" y="6356350"/>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0203C662-D2CD-4A1D-810A-6E65E0B7FD61}" type="slidenum">
              <a:rPr lang="fr-FR"/>
              <a:pPr>
                <a:defRPr/>
              </a:pPr>
              <a:t>‹N°›</a:t>
            </a:fld>
            <a:endParaRPr lang="fr-FR" dirty="0"/>
          </a:p>
        </p:txBody>
      </p:sp>
      <p:pic>
        <p:nvPicPr>
          <p:cNvPr id="1031" name="Picture 8" descr="fond.jpg"/>
          <p:cNvPicPr>
            <a:picLocks noChangeAspect="1"/>
          </p:cNvPicPr>
          <p:nvPr/>
        </p:nvPicPr>
        <p:blipFill>
          <a:blip r:embed="rId14">
            <a:extLst>
              <a:ext uri="{28A0092B-C50C-407E-A947-70E740481C1C}">
                <a14:useLocalDpi xmlns:a14="http://schemas.microsoft.com/office/drawing/2010/main" val="0"/>
              </a:ext>
            </a:extLst>
          </a:blip>
          <a:srcRect b="6944"/>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Freihandform: Form 18">
            <a:extLst>
              <a:ext uri="{FF2B5EF4-FFF2-40B4-BE49-F238E27FC236}">
                <a16:creationId xmlns:a16="http://schemas.microsoft.com/office/drawing/2014/main" id="{158B417D-D16E-CEAB-6C35-AAB5E2140985}"/>
              </a:ext>
            </a:extLst>
          </p:cNvPr>
          <p:cNvSpPr>
            <a:spLocks/>
          </p:cNvSpPr>
          <p:nvPr userDrawn="1"/>
        </p:nvSpPr>
        <p:spPr bwMode="auto">
          <a:xfrm>
            <a:off x="9070109" y="5957454"/>
            <a:ext cx="3121891" cy="900545"/>
          </a:xfrm>
          <a:custGeom>
            <a:avLst/>
            <a:gdLst>
              <a:gd name="connsiteX0" fmla="*/ 2956234 w 2956234"/>
              <a:gd name="connsiteY0" fmla="*/ 0 h 847102"/>
              <a:gd name="connsiteX1" fmla="*/ 2956234 w 2956234"/>
              <a:gd name="connsiteY1" fmla="*/ 847102 h 847102"/>
              <a:gd name="connsiteX2" fmla="*/ 0 w 2956234"/>
              <a:gd name="connsiteY2" fmla="*/ 847102 h 847102"/>
            </a:gdLst>
            <a:ahLst/>
            <a:cxnLst>
              <a:cxn ang="0">
                <a:pos x="connsiteX0" y="connsiteY0"/>
              </a:cxn>
              <a:cxn ang="0">
                <a:pos x="connsiteX1" y="connsiteY1"/>
              </a:cxn>
              <a:cxn ang="0">
                <a:pos x="connsiteX2" y="connsiteY2"/>
              </a:cxn>
            </a:cxnLst>
            <a:rect l="l" t="t" r="r" b="b"/>
            <a:pathLst>
              <a:path w="2956234" h="847102">
                <a:moveTo>
                  <a:pt x="2956234" y="0"/>
                </a:moveTo>
                <a:lnTo>
                  <a:pt x="2956234" y="847102"/>
                </a:lnTo>
                <a:lnTo>
                  <a:pt x="0" y="847102"/>
                </a:lnTo>
                <a:close/>
              </a:path>
            </a:pathLst>
          </a:custGeom>
          <a:solidFill>
            <a:srgbClr val="FFE500"/>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sz="1800" dirty="0">
              <a:latin typeface="Avenir Next LT Pro" panose="020B0504020202020204" pitchFamily="34" charset="0"/>
            </a:endParaRPr>
          </a:p>
        </p:txBody>
      </p:sp>
      <p:pic>
        <p:nvPicPr>
          <p:cNvPr id="7" name="Image 6" descr="Une image contenant texte, Police, capture d’écran, Graphique&#10;&#10;Description générée automatiquement">
            <a:extLst>
              <a:ext uri="{FF2B5EF4-FFF2-40B4-BE49-F238E27FC236}">
                <a16:creationId xmlns:a16="http://schemas.microsoft.com/office/drawing/2014/main" id="{3FF01250-85E5-F512-BD20-890D7C196C28}"/>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10290036" y="5665262"/>
            <a:ext cx="988576" cy="843906"/>
          </a:xfrm>
          <a:prstGeom prst="rect">
            <a:avLst/>
          </a:prstGeom>
        </p:spPr>
      </p:pic>
    </p:spTree>
    <p:extLst>
      <p:ext uri="{BB962C8B-B14F-4D97-AF65-F5344CB8AC3E}">
        <p14:creationId xmlns:p14="http://schemas.microsoft.com/office/powerpoint/2010/main" val="83279400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8.jpg"/><Relationship Id="rId7" Type="http://schemas.openxmlformats.org/officeDocument/2006/relationships/image" Target="../media/image12.jpe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8.jpeg"/><Relationship Id="rId4" Type="http://schemas.openxmlformats.org/officeDocument/2006/relationships/image" Target="../media/image4.jpg"/><Relationship Id="rId9" Type="http://schemas.openxmlformats.org/officeDocument/2006/relationships/image" Target="../media/image22.jpeg"/></Relationships>
</file>

<file path=ppt/slides/_rels/slide2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22.jpeg"/><Relationship Id="rId4" Type="http://schemas.openxmlformats.org/officeDocument/2006/relationships/image" Target="../media/image8.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3C825AB2-F026-4BEC-A97B-5ECF59442FCD}"/>
              </a:ext>
            </a:extLst>
          </p:cNvPr>
          <p:cNvSpPr>
            <a:spLocks noGrp="1"/>
          </p:cNvSpPr>
          <p:nvPr>
            <p:ph type="ctrTitle"/>
          </p:nvPr>
        </p:nvSpPr>
        <p:spPr>
          <a:xfrm>
            <a:off x="726832" y="2693987"/>
            <a:ext cx="10930596" cy="1470025"/>
          </a:xfrm>
        </p:spPr>
        <p:txBody>
          <a:bodyPr/>
          <a:lstStyle/>
          <a:p>
            <a:r>
              <a:rPr lang="fr-FR" sz="5400" b="1" dirty="0">
                <a:latin typeface="Avenir" panose="020B0503020203020204" pitchFamily="34" charset="0"/>
                <a:cs typeface="Calibri Light" panose="020F0302020204030204" pitchFamily="34" charset="0"/>
              </a:rPr>
              <a:t>FESTIVE 2024</a:t>
            </a:r>
          </a:p>
        </p:txBody>
      </p:sp>
    </p:spTree>
    <p:extLst>
      <p:ext uri="{BB962C8B-B14F-4D97-AF65-F5344CB8AC3E}">
        <p14:creationId xmlns:p14="http://schemas.microsoft.com/office/powerpoint/2010/main" val="28812465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D4464B0-8BA8-4C3E-94FF-6EFC35F2AB9C}"/>
              </a:ext>
            </a:extLst>
          </p:cNvPr>
          <p:cNvSpPr/>
          <p:nvPr/>
        </p:nvSpPr>
        <p:spPr>
          <a:xfrm>
            <a:off x="0" y="0"/>
            <a:ext cx="12192000"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3" name="Image 2" descr="Une image contenant texte, affiche, art, capture d’écran&#10;&#10;Description générée automatiquement">
            <a:extLst>
              <a:ext uri="{FF2B5EF4-FFF2-40B4-BE49-F238E27FC236}">
                <a16:creationId xmlns:a16="http://schemas.microsoft.com/office/drawing/2014/main" id="{B65E4960-F244-ACE7-94F8-AE0EBC44E6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46862" y="0"/>
            <a:ext cx="4898275" cy="6858000"/>
          </a:xfrm>
          <a:prstGeom prst="rect">
            <a:avLst/>
          </a:prstGeom>
        </p:spPr>
      </p:pic>
    </p:spTree>
    <p:extLst>
      <p:ext uri="{BB962C8B-B14F-4D97-AF65-F5344CB8AC3E}">
        <p14:creationId xmlns:p14="http://schemas.microsoft.com/office/powerpoint/2010/main" val="18595374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D4464B0-8BA8-4C3E-94FF-6EFC35F2AB9C}"/>
              </a:ext>
            </a:extLst>
          </p:cNvPr>
          <p:cNvSpPr/>
          <p:nvPr/>
        </p:nvSpPr>
        <p:spPr>
          <a:xfrm>
            <a:off x="0" y="0"/>
            <a:ext cx="12192000"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3" name="Image 2" descr="Une image contenant texte, menu, nourriture&#10;&#10;Description générée automatiquement">
            <a:extLst>
              <a:ext uri="{FF2B5EF4-FFF2-40B4-BE49-F238E27FC236}">
                <a16:creationId xmlns:a16="http://schemas.microsoft.com/office/drawing/2014/main" id="{5B827970-C7BB-B475-8055-7DF765C5E6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7725" y="0"/>
            <a:ext cx="9796550" cy="6858000"/>
          </a:xfrm>
          <a:prstGeom prst="rect">
            <a:avLst/>
          </a:prstGeom>
        </p:spPr>
      </p:pic>
    </p:spTree>
    <p:extLst>
      <p:ext uri="{BB962C8B-B14F-4D97-AF65-F5344CB8AC3E}">
        <p14:creationId xmlns:p14="http://schemas.microsoft.com/office/powerpoint/2010/main" val="32846389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D4464B0-8BA8-4C3E-94FF-6EFC35F2AB9C}"/>
              </a:ext>
            </a:extLst>
          </p:cNvPr>
          <p:cNvSpPr/>
          <p:nvPr/>
        </p:nvSpPr>
        <p:spPr>
          <a:xfrm>
            <a:off x="0" y="0"/>
            <a:ext cx="12192000"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3" name="Image 2" descr="Une image contenant texte, affiche, nourriture&#10;&#10;Description générée automatiquement">
            <a:extLst>
              <a:ext uri="{FF2B5EF4-FFF2-40B4-BE49-F238E27FC236}">
                <a16:creationId xmlns:a16="http://schemas.microsoft.com/office/drawing/2014/main" id="{C69051FB-1731-7BF9-33C4-94A4B5E079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46862" y="0"/>
            <a:ext cx="4898275" cy="6858000"/>
          </a:xfrm>
          <a:prstGeom prst="rect">
            <a:avLst/>
          </a:prstGeom>
        </p:spPr>
      </p:pic>
    </p:spTree>
    <p:extLst>
      <p:ext uri="{BB962C8B-B14F-4D97-AF65-F5344CB8AC3E}">
        <p14:creationId xmlns:p14="http://schemas.microsoft.com/office/powerpoint/2010/main" val="25264423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D4464B0-8BA8-4C3E-94FF-6EFC35F2AB9C}"/>
              </a:ext>
            </a:extLst>
          </p:cNvPr>
          <p:cNvSpPr/>
          <p:nvPr/>
        </p:nvSpPr>
        <p:spPr>
          <a:xfrm>
            <a:off x="0" y="0"/>
            <a:ext cx="12192000"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6" name="Image 5" descr="Une image contenant texte, menu, nourriture&#10;&#10;Description générée automatiquement">
            <a:extLst>
              <a:ext uri="{FF2B5EF4-FFF2-40B4-BE49-F238E27FC236}">
                <a16:creationId xmlns:a16="http://schemas.microsoft.com/office/drawing/2014/main" id="{32E890C2-0E5A-0B65-7E87-79A592A98A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7725" y="0"/>
            <a:ext cx="9796550" cy="6858000"/>
          </a:xfrm>
          <a:prstGeom prst="rect">
            <a:avLst/>
          </a:prstGeom>
        </p:spPr>
      </p:pic>
    </p:spTree>
    <p:extLst>
      <p:ext uri="{BB962C8B-B14F-4D97-AF65-F5344CB8AC3E}">
        <p14:creationId xmlns:p14="http://schemas.microsoft.com/office/powerpoint/2010/main" val="19653048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4FAD6B2-3F05-5D18-35A7-FC7747FADF3E}"/>
              </a:ext>
            </a:extLst>
          </p:cNvPr>
          <p:cNvSpPr>
            <a:spLocks noGrp="1"/>
          </p:cNvSpPr>
          <p:nvPr>
            <p:ph type="title"/>
          </p:nvPr>
        </p:nvSpPr>
        <p:spPr/>
        <p:txBody>
          <a:bodyPr/>
          <a:lstStyle/>
          <a:p>
            <a:r>
              <a:rPr lang="fr-FR" dirty="0"/>
              <a:t>Axe 2 – Le SAVOIR FÊTES</a:t>
            </a:r>
          </a:p>
        </p:txBody>
      </p:sp>
      <p:sp>
        <p:nvSpPr>
          <p:cNvPr id="3" name="Espace réservé du texte 2">
            <a:extLst>
              <a:ext uri="{FF2B5EF4-FFF2-40B4-BE49-F238E27FC236}">
                <a16:creationId xmlns:a16="http://schemas.microsoft.com/office/drawing/2014/main" id="{DE37DDFB-34CA-FD0D-BAB1-EF229E9F8D4F}"/>
              </a:ext>
            </a:extLst>
          </p:cNvPr>
          <p:cNvSpPr>
            <a:spLocks noGrp="1"/>
          </p:cNvSpPr>
          <p:nvPr>
            <p:ph type="body" idx="1"/>
          </p:nvPr>
        </p:nvSpPr>
        <p:spPr/>
        <p:txBody>
          <a:bodyPr/>
          <a:lstStyle/>
          <a:p>
            <a:endParaRPr lang="fr-FR" dirty="0"/>
          </a:p>
        </p:txBody>
      </p:sp>
    </p:spTree>
    <p:extLst>
      <p:ext uri="{BB962C8B-B14F-4D97-AF65-F5344CB8AC3E}">
        <p14:creationId xmlns:p14="http://schemas.microsoft.com/office/powerpoint/2010/main" val="39658686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04D1C24-2A9E-09D7-952E-B59064C00170}"/>
              </a:ext>
            </a:extLst>
          </p:cNvPr>
          <p:cNvSpPr>
            <a:spLocks noGrp="1"/>
          </p:cNvSpPr>
          <p:nvPr>
            <p:ph type="title"/>
          </p:nvPr>
        </p:nvSpPr>
        <p:spPr/>
        <p:txBody>
          <a:bodyPr/>
          <a:lstStyle/>
          <a:p>
            <a:r>
              <a:rPr lang="fr-FR" dirty="0"/>
              <a:t>Axe 3 – Le savoir-fêtes</a:t>
            </a:r>
          </a:p>
        </p:txBody>
      </p:sp>
      <p:sp>
        <p:nvSpPr>
          <p:cNvPr id="3" name="Espace réservé du contenu 2">
            <a:extLst>
              <a:ext uri="{FF2B5EF4-FFF2-40B4-BE49-F238E27FC236}">
                <a16:creationId xmlns:a16="http://schemas.microsoft.com/office/drawing/2014/main" id="{E83543D7-C17D-A9A7-1FF1-8DC12F936503}"/>
              </a:ext>
            </a:extLst>
          </p:cNvPr>
          <p:cNvSpPr>
            <a:spLocks noGrp="1"/>
          </p:cNvSpPr>
          <p:nvPr>
            <p:ph idx="1"/>
          </p:nvPr>
        </p:nvSpPr>
        <p:spPr/>
        <p:txBody>
          <a:bodyPr/>
          <a:lstStyle/>
          <a:p>
            <a:pPr marL="0" indent="0" algn="just">
              <a:buNone/>
            </a:pPr>
            <a:endParaRPr lang="fr-FR" sz="1800" i="1" kern="100" dirty="0">
              <a:effectLst/>
              <a:latin typeface="Cambria" panose="02040503050406030204" pitchFamily="18" charset="0"/>
              <a:ea typeface="Aptos" panose="020B0004020202020204" pitchFamily="34" charset="0"/>
              <a:cs typeface="Times New Roman (Corps CS)"/>
            </a:endParaRPr>
          </a:p>
          <a:p>
            <a:pPr marL="0" indent="0" algn="just">
              <a:buNone/>
            </a:pPr>
            <a:endParaRPr lang="fr-FR" sz="1800" i="1" kern="100" dirty="0">
              <a:latin typeface="Cambria" panose="02040503050406030204" pitchFamily="18" charset="0"/>
              <a:ea typeface="Aptos" panose="020B0004020202020204" pitchFamily="34" charset="0"/>
              <a:cs typeface="Times New Roman (Corps CS)"/>
            </a:endParaRPr>
          </a:p>
          <a:p>
            <a:pPr marL="0" indent="0" algn="just">
              <a:buNone/>
            </a:pPr>
            <a:r>
              <a:rPr lang="fr-FR" sz="1800" kern="100" dirty="0">
                <a:effectLst/>
                <a:latin typeface="Cambria" panose="02040503050406030204" pitchFamily="18" charset="0"/>
                <a:ea typeface="Aptos" panose="020B0004020202020204" pitchFamily="34" charset="0"/>
                <a:cs typeface="Times New Roman (Corps CS)"/>
              </a:rPr>
              <a:t>Ecouter ses clients restaurateurs, anticiper leurs attentes, mais aussi être capable de les surprendre avec des produits rares aux saveurs méconnues, c’est cela la recette du succès de la fin d’année. C’est cela, le savoir-Fêtes METRO !</a:t>
            </a:r>
          </a:p>
          <a:p>
            <a:pPr marL="0" indent="0">
              <a:buNone/>
            </a:pPr>
            <a:endParaRPr lang="fr-FR" sz="1800" kern="100" dirty="0">
              <a:effectLst/>
              <a:latin typeface="Cambria" panose="02040503050406030204" pitchFamily="18" charset="0"/>
              <a:ea typeface="Aptos" panose="020B0004020202020204" pitchFamily="34" charset="0"/>
              <a:cs typeface="Times New Roman (Corps CS)"/>
            </a:endParaRPr>
          </a:p>
        </p:txBody>
      </p:sp>
    </p:spTree>
    <p:extLst>
      <p:ext uri="{BB962C8B-B14F-4D97-AF65-F5344CB8AC3E}">
        <p14:creationId xmlns:p14="http://schemas.microsoft.com/office/powerpoint/2010/main" val="42175711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F45C3F0-ADF8-2DD0-F4CC-D2E84C07BAA1}"/>
              </a:ext>
            </a:extLst>
          </p:cNvPr>
          <p:cNvSpPr/>
          <p:nvPr/>
        </p:nvSpPr>
        <p:spPr>
          <a:xfrm>
            <a:off x="0" y="0"/>
            <a:ext cx="12192000"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4" name="Image 3" descr="Une image contenant texte, personne, habits, menu&#10;&#10;Description générée automatiquement">
            <a:extLst>
              <a:ext uri="{FF2B5EF4-FFF2-40B4-BE49-F238E27FC236}">
                <a16:creationId xmlns:a16="http://schemas.microsoft.com/office/drawing/2014/main" id="{CDA9A2C1-CDF7-F0F4-01D7-B579566FF2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46862" y="0"/>
            <a:ext cx="4898275" cy="6858000"/>
          </a:xfrm>
          <a:prstGeom prst="rect">
            <a:avLst/>
          </a:prstGeom>
        </p:spPr>
      </p:pic>
    </p:spTree>
    <p:extLst>
      <p:ext uri="{BB962C8B-B14F-4D97-AF65-F5344CB8AC3E}">
        <p14:creationId xmlns:p14="http://schemas.microsoft.com/office/powerpoint/2010/main" val="12221236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F45C3F0-ADF8-2DD0-F4CC-D2E84C07BAA1}"/>
              </a:ext>
            </a:extLst>
          </p:cNvPr>
          <p:cNvSpPr/>
          <p:nvPr/>
        </p:nvSpPr>
        <p:spPr>
          <a:xfrm>
            <a:off x="0" y="0"/>
            <a:ext cx="12192000"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4" name="Image 3" descr="Une image contenant texte, nourriture, menu&#10;&#10;Description générée automatiquement">
            <a:extLst>
              <a:ext uri="{FF2B5EF4-FFF2-40B4-BE49-F238E27FC236}">
                <a16:creationId xmlns:a16="http://schemas.microsoft.com/office/drawing/2014/main" id="{D344AC4C-97D0-10FA-15EB-D833E3BB8C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7725" y="0"/>
            <a:ext cx="9796550" cy="6858000"/>
          </a:xfrm>
          <a:prstGeom prst="rect">
            <a:avLst/>
          </a:prstGeom>
        </p:spPr>
      </p:pic>
    </p:spTree>
    <p:extLst>
      <p:ext uri="{BB962C8B-B14F-4D97-AF65-F5344CB8AC3E}">
        <p14:creationId xmlns:p14="http://schemas.microsoft.com/office/powerpoint/2010/main" val="34350414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F45C3F0-ADF8-2DD0-F4CC-D2E84C07BAA1}"/>
              </a:ext>
            </a:extLst>
          </p:cNvPr>
          <p:cNvSpPr/>
          <p:nvPr/>
        </p:nvSpPr>
        <p:spPr>
          <a:xfrm>
            <a:off x="0" y="0"/>
            <a:ext cx="12192000"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4" name="Image 3" descr="Une image contenant texte, sapin, graphisme, Noël&#10;&#10;Description générée automatiquement">
            <a:extLst>
              <a:ext uri="{FF2B5EF4-FFF2-40B4-BE49-F238E27FC236}">
                <a16:creationId xmlns:a16="http://schemas.microsoft.com/office/drawing/2014/main" id="{77744BFC-86C4-C9A6-7F06-65F72633ED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46862" y="0"/>
            <a:ext cx="4898275" cy="6858000"/>
          </a:xfrm>
          <a:prstGeom prst="rect">
            <a:avLst/>
          </a:prstGeom>
        </p:spPr>
      </p:pic>
    </p:spTree>
    <p:extLst>
      <p:ext uri="{BB962C8B-B14F-4D97-AF65-F5344CB8AC3E}">
        <p14:creationId xmlns:p14="http://schemas.microsoft.com/office/powerpoint/2010/main" val="13335617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F45C3F0-ADF8-2DD0-F4CC-D2E84C07BAA1}"/>
              </a:ext>
            </a:extLst>
          </p:cNvPr>
          <p:cNvSpPr/>
          <p:nvPr/>
        </p:nvSpPr>
        <p:spPr>
          <a:xfrm>
            <a:off x="0" y="0"/>
            <a:ext cx="12192000"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6" name="Image 5">
            <a:extLst>
              <a:ext uri="{FF2B5EF4-FFF2-40B4-BE49-F238E27FC236}">
                <a16:creationId xmlns:a16="http://schemas.microsoft.com/office/drawing/2014/main" id="{AE0789A0-4303-64D8-2A06-379ABAC9EB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7725" y="0"/>
            <a:ext cx="9796550" cy="6858000"/>
          </a:xfrm>
          <a:prstGeom prst="rect">
            <a:avLst/>
          </a:prstGeom>
        </p:spPr>
      </p:pic>
    </p:spTree>
    <p:extLst>
      <p:ext uri="{BB962C8B-B14F-4D97-AF65-F5344CB8AC3E}">
        <p14:creationId xmlns:p14="http://schemas.microsoft.com/office/powerpoint/2010/main" val="14608732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4FAD6B2-3F05-5D18-35A7-FC7747FADF3E}"/>
              </a:ext>
            </a:extLst>
          </p:cNvPr>
          <p:cNvSpPr>
            <a:spLocks noGrp="1"/>
          </p:cNvSpPr>
          <p:nvPr>
            <p:ph type="title"/>
          </p:nvPr>
        </p:nvSpPr>
        <p:spPr/>
        <p:txBody>
          <a:bodyPr/>
          <a:lstStyle/>
          <a:p>
            <a:r>
              <a:rPr lang="fr-FR" dirty="0"/>
              <a:t>Axe 1 – AU CŒUR DES FÊTES </a:t>
            </a:r>
          </a:p>
        </p:txBody>
      </p:sp>
      <p:sp>
        <p:nvSpPr>
          <p:cNvPr id="3" name="Espace réservé du texte 2">
            <a:extLst>
              <a:ext uri="{FF2B5EF4-FFF2-40B4-BE49-F238E27FC236}">
                <a16:creationId xmlns:a16="http://schemas.microsoft.com/office/drawing/2014/main" id="{DE37DDFB-34CA-FD0D-BAB1-EF229E9F8D4F}"/>
              </a:ext>
            </a:extLst>
          </p:cNvPr>
          <p:cNvSpPr>
            <a:spLocks noGrp="1"/>
          </p:cNvSpPr>
          <p:nvPr>
            <p:ph type="body" idx="1"/>
          </p:nvPr>
        </p:nvSpPr>
        <p:spPr/>
        <p:txBody>
          <a:bodyPr/>
          <a:lstStyle/>
          <a:p>
            <a:endParaRPr lang="fr-FR" dirty="0"/>
          </a:p>
        </p:txBody>
      </p:sp>
    </p:spTree>
    <p:extLst>
      <p:ext uri="{BB962C8B-B14F-4D97-AF65-F5344CB8AC3E}">
        <p14:creationId xmlns:p14="http://schemas.microsoft.com/office/powerpoint/2010/main" val="26078840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4FAD6B2-3F05-5D18-35A7-FC7747FADF3E}"/>
              </a:ext>
            </a:extLst>
          </p:cNvPr>
          <p:cNvSpPr>
            <a:spLocks noGrp="1"/>
          </p:cNvSpPr>
          <p:nvPr>
            <p:ph type="title"/>
          </p:nvPr>
        </p:nvSpPr>
        <p:spPr/>
        <p:txBody>
          <a:bodyPr/>
          <a:lstStyle/>
          <a:p>
            <a:r>
              <a:rPr lang="fr-FR" dirty="0"/>
              <a:t>Axe 3 – FÊTES MAISON</a:t>
            </a:r>
          </a:p>
        </p:txBody>
      </p:sp>
      <p:sp>
        <p:nvSpPr>
          <p:cNvPr id="3" name="Espace réservé du texte 2">
            <a:extLst>
              <a:ext uri="{FF2B5EF4-FFF2-40B4-BE49-F238E27FC236}">
                <a16:creationId xmlns:a16="http://schemas.microsoft.com/office/drawing/2014/main" id="{DE37DDFB-34CA-FD0D-BAB1-EF229E9F8D4F}"/>
              </a:ext>
            </a:extLst>
          </p:cNvPr>
          <p:cNvSpPr>
            <a:spLocks noGrp="1"/>
          </p:cNvSpPr>
          <p:nvPr>
            <p:ph type="body" idx="1"/>
          </p:nvPr>
        </p:nvSpPr>
        <p:spPr/>
        <p:txBody>
          <a:bodyPr/>
          <a:lstStyle/>
          <a:p>
            <a:endParaRPr lang="fr-FR" dirty="0"/>
          </a:p>
        </p:txBody>
      </p:sp>
    </p:spTree>
    <p:extLst>
      <p:ext uri="{BB962C8B-B14F-4D97-AF65-F5344CB8AC3E}">
        <p14:creationId xmlns:p14="http://schemas.microsoft.com/office/powerpoint/2010/main" val="27621002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04D1C24-2A9E-09D7-952E-B59064C00170}"/>
              </a:ext>
            </a:extLst>
          </p:cNvPr>
          <p:cNvSpPr>
            <a:spLocks noGrp="1"/>
          </p:cNvSpPr>
          <p:nvPr>
            <p:ph type="title"/>
          </p:nvPr>
        </p:nvSpPr>
        <p:spPr/>
        <p:txBody>
          <a:bodyPr/>
          <a:lstStyle/>
          <a:p>
            <a:r>
              <a:rPr lang="fr-FR" dirty="0"/>
              <a:t>Axe 3 – Fêtes maison </a:t>
            </a:r>
          </a:p>
        </p:txBody>
      </p:sp>
      <p:sp>
        <p:nvSpPr>
          <p:cNvPr id="3" name="Espace réservé du contenu 2">
            <a:extLst>
              <a:ext uri="{FF2B5EF4-FFF2-40B4-BE49-F238E27FC236}">
                <a16:creationId xmlns:a16="http://schemas.microsoft.com/office/drawing/2014/main" id="{E83543D7-C17D-A9A7-1FF1-8DC12F936503}"/>
              </a:ext>
            </a:extLst>
          </p:cNvPr>
          <p:cNvSpPr>
            <a:spLocks noGrp="1"/>
          </p:cNvSpPr>
          <p:nvPr>
            <p:ph idx="1"/>
          </p:nvPr>
        </p:nvSpPr>
        <p:spPr/>
        <p:txBody>
          <a:bodyPr/>
          <a:lstStyle/>
          <a:p>
            <a:pPr marL="0" indent="0" algn="just">
              <a:buNone/>
            </a:pPr>
            <a:endParaRPr lang="fr-FR" sz="1800" kern="100" dirty="0">
              <a:effectLst/>
              <a:latin typeface="Cambria" panose="02040503050406030204" pitchFamily="18" charset="0"/>
              <a:ea typeface="Aptos" panose="020B0004020202020204" pitchFamily="34" charset="0"/>
              <a:cs typeface="Times New Roman (Corps CS)"/>
            </a:endParaRPr>
          </a:p>
          <a:p>
            <a:pPr marL="0" indent="0" algn="just">
              <a:buNone/>
            </a:pPr>
            <a:endParaRPr lang="fr-FR" sz="1800" kern="100" dirty="0">
              <a:latin typeface="Cambria" panose="02040503050406030204" pitchFamily="18" charset="0"/>
              <a:ea typeface="Aptos" panose="020B0004020202020204" pitchFamily="34" charset="0"/>
              <a:cs typeface="Times New Roman (Corps CS)"/>
            </a:endParaRPr>
          </a:p>
          <a:p>
            <a:pPr marL="0" indent="0" algn="just">
              <a:buNone/>
            </a:pPr>
            <a:r>
              <a:rPr lang="fr-FR" sz="1800" kern="100" dirty="0">
                <a:effectLst/>
                <a:latin typeface="Cambria" panose="02040503050406030204" pitchFamily="18" charset="0"/>
                <a:ea typeface="Aptos" panose="020B0004020202020204" pitchFamily="34" charset="0"/>
                <a:cs typeface="Times New Roman (Corps CS)"/>
              </a:rPr>
              <a:t>Rien de tel qu’un choix unique de beaux produits pour stimuler la créativité des chefs et leur donner envie de mijoter des plats rares. Des plats d’exception, des plats que seuls eux peuvent imaginer, des plats faits maison. D’autant que le fait maison n’a jamais autant fait saliver les consommateurs…</a:t>
            </a:r>
          </a:p>
        </p:txBody>
      </p:sp>
    </p:spTree>
    <p:extLst>
      <p:ext uri="{BB962C8B-B14F-4D97-AF65-F5344CB8AC3E}">
        <p14:creationId xmlns:p14="http://schemas.microsoft.com/office/powerpoint/2010/main" val="29212896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F45C3F0-ADF8-2DD0-F4CC-D2E84C07BAA1}"/>
              </a:ext>
            </a:extLst>
          </p:cNvPr>
          <p:cNvSpPr/>
          <p:nvPr/>
        </p:nvSpPr>
        <p:spPr>
          <a:xfrm>
            <a:off x="0" y="0"/>
            <a:ext cx="12192000"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4" name="Image 3" descr="Une image contenant texte, nourriture, légume&#10;&#10;Description générée automatiquement">
            <a:extLst>
              <a:ext uri="{FF2B5EF4-FFF2-40B4-BE49-F238E27FC236}">
                <a16:creationId xmlns:a16="http://schemas.microsoft.com/office/drawing/2014/main" id="{88E3C568-574D-D64D-AAC3-7116CDD7FB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47603" y="0"/>
            <a:ext cx="4896794" cy="6858000"/>
          </a:xfrm>
          <a:prstGeom prst="rect">
            <a:avLst/>
          </a:prstGeom>
        </p:spPr>
      </p:pic>
    </p:spTree>
    <p:extLst>
      <p:ext uri="{BB962C8B-B14F-4D97-AF65-F5344CB8AC3E}">
        <p14:creationId xmlns:p14="http://schemas.microsoft.com/office/powerpoint/2010/main" val="21511202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F45C3F0-ADF8-2DD0-F4CC-D2E84C07BAA1}"/>
              </a:ext>
            </a:extLst>
          </p:cNvPr>
          <p:cNvSpPr/>
          <p:nvPr/>
        </p:nvSpPr>
        <p:spPr>
          <a:xfrm>
            <a:off x="0" y="0"/>
            <a:ext cx="12192000"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6" name="Image 5" descr="Une image contenant texte, légume, nourriture, fruit&#10;&#10;Description générée automatiquement">
            <a:extLst>
              <a:ext uri="{FF2B5EF4-FFF2-40B4-BE49-F238E27FC236}">
                <a16:creationId xmlns:a16="http://schemas.microsoft.com/office/drawing/2014/main" id="{CE931D82-213E-DAEC-2165-407DD0D5A8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47603" y="0"/>
            <a:ext cx="4896794" cy="6858000"/>
          </a:xfrm>
          <a:prstGeom prst="rect">
            <a:avLst/>
          </a:prstGeom>
        </p:spPr>
      </p:pic>
    </p:spTree>
    <p:extLst>
      <p:ext uri="{BB962C8B-B14F-4D97-AF65-F5344CB8AC3E}">
        <p14:creationId xmlns:p14="http://schemas.microsoft.com/office/powerpoint/2010/main" val="29621929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F45C3F0-ADF8-2DD0-F4CC-D2E84C07BAA1}"/>
              </a:ext>
            </a:extLst>
          </p:cNvPr>
          <p:cNvSpPr/>
          <p:nvPr/>
        </p:nvSpPr>
        <p:spPr>
          <a:xfrm>
            <a:off x="0" y="0"/>
            <a:ext cx="12192000"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4" name="Image 3" descr="Une image contenant texte, menu, nourriture&#10;&#10;Description générée automatiquement">
            <a:extLst>
              <a:ext uri="{FF2B5EF4-FFF2-40B4-BE49-F238E27FC236}">
                <a16:creationId xmlns:a16="http://schemas.microsoft.com/office/drawing/2014/main" id="{84324E5C-F3FE-7498-82FA-F5480BF382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9205" y="0"/>
            <a:ext cx="9793589" cy="6858000"/>
          </a:xfrm>
          <a:prstGeom prst="rect">
            <a:avLst/>
          </a:prstGeom>
        </p:spPr>
      </p:pic>
    </p:spTree>
    <p:extLst>
      <p:ext uri="{BB962C8B-B14F-4D97-AF65-F5344CB8AC3E}">
        <p14:creationId xmlns:p14="http://schemas.microsoft.com/office/powerpoint/2010/main" val="24082265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F45C3F0-ADF8-2DD0-F4CC-D2E84C07BAA1}"/>
              </a:ext>
            </a:extLst>
          </p:cNvPr>
          <p:cNvSpPr/>
          <p:nvPr/>
        </p:nvSpPr>
        <p:spPr>
          <a:xfrm>
            <a:off x="0" y="0"/>
            <a:ext cx="12192000"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3" name="Image 2" descr="Une image contenant texte, nourriture, légume&#10;&#10;Description générée automatiquement">
            <a:extLst>
              <a:ext uri="{FF2B5EF4-FFF2-40B4-BE49-F238E27FC236}">
                <a16:creationId xmlns:a16="http://schemas.microsoft.com/office/drawing/2014/main" id="{9516C848-A390-3B10-373B-6DF8ABE69C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89785" y="3551903"/>
            <a:ext cx="2268913" cy="3177631"/>
          </a:xfrm>
          <a:prstGeom prst="rect">
            <a:avLst/>
          </a:prstGeom>
        </p:spPr>
      </p:pic>
      <p:pic>
        <p:nvPicPr>
          <p:cNvPr id="5" name="Image 4" descr="Une image contenant texte, graphisme, Graphique&#10;&#10;Description générée automatiquement">
            <a:extLst>
              <a:ext uri="{FF2B5EF4-FFF2-40B4-BE49-F238E27FC236}">
                <a16:creationId xmlns:a16="http://schemas.microsoft.com/office/drawing/2014/main" id="{3BF846E0-F8CE-20DA-3410-51B7E3928B79}"/>
              </a:ext>
            </a:extLst>
          </p:cNvPr>
          <p:cNvPicPr>
            <a:picLocks noChangeAspect="1"/>
          </p:cNvPicPr>
          <p:nvPr/>
        </p:nvPicPr>
        <p:blipFill rotWithShape="1">
          <a:blip r:embed="rId4">
            <a:extLst>
              <a:ext uri="{28A0092B-C50C-407E-A947-70E740481C1C}">
                <a14:useLocalDpi xmlns:a14="http://schemas.microsoft.com/office/drawing/2010/main" val="0"/>
              </a:ext>
            </a:extLst>
          </a:blip>
          <a:srcRect l="50000"/>
          <a:stretch/>
        </p:blipFill>
        <p:spPr>
          <a:xfrm>
            <a:off x="1153213" y="0"/>
            <a:ext cx="2171999" cy="3041902"/>
          </a:xfrm>
          <a:prstGeom prst="rect">
            <a:avLst/>
          </a:prstGeom>
        </p:spPr>
      </p:pic>
      <p:pic>
        <p:nvPicPr>
          <p:cNvPr id="6" name="Image 5" descr="Une image contenant texte, écriture manuscrite, affiche&#10;&#10;Description générée automatiquement">
            <a:extLst>
              <a:ext uri="{FF2B5EF4-FFF2-40B4-BE49-F238E27FC236}">
                <a16:creationId xmlns:a16="http://schemas.microsoft.com/office/drawing/2014/main" id="{D051A291-E775-9D9F-5798-F14AC26A977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48386" y="0"/>
            <a:ext cx="2172656" cy="3041902"/>
          </a:xfrm>
          <a:prstGeom prst="rect">
            <a:avLst/>
          </a:prstGeom>
        </p:spPr>
      </p:pic>
      <p:pic>
        <p:nvPicPr>
          <p:cNvPr id="7" name="Image 6" descr="Une image contenant texte, affiche, art, capture d’écran&#10;&#10;Description générée automatiquement">
            <a:extLst>
              <a:ext uri="{FF2B5EF4-FFF2-40B4-BE49-F238E27FC236}">
                <a16:creationId xmlns:a16="http://schemas.microsoft.com/office/drawing/2014/main" id="{69789DBD-5EDB-3C67-ABE2-A8E7A3585CF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85378" y="0"/>
            <a:ext cx="2172656" cy="3041902"/>
          </a:xfrm>
          <a:prstGeom prst="rect">
            <a:avLst/>
          </a:prstGeom>
        </p:spPr>
      </p:pic>
      <p:pic>
        <p:nvPicPr>
          <p:cNvPr id="8" name="Image 7" descr="Une image contenant texte, affiche, nourriture&#10;&#10;Description générée automatiquement">
            <a:extLst>
              <a:ext uri="{FF2B5EF4-FFF2-40B4-BE49-F238E27FC236}">
                <a16:creationId xmlns:a16="http://schemas.microsoft.com/office/drawing/2014/main" id="{D715DC1B-8CB4-3D64-D48E-86D631302B5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249037" y="0"/>
            <a:ext cx="2229681" cy="3121742"/>
          </a:xfrm>
          <a:prstGeom prst="rect">
            <a:avLst/>
          </a:prstGeom>
        </p:spPr>
      </p:pic>
      <p:pic>
        <p:nvPicPr>
          <p:cNvPr id="9" name="Image 8" descr="Une image contenant texte, personne, habits, menu&#10;&#10;Description générée automatiquement">
            <a:extLst>
              <a:ext uri="{FF2B5EF4-FFF2-40B4-BE49-F238E27FC236}">
                <a16:creationId xmlns:a16="http://schemas.microsoft.com/office/drawing/2014/main" id="{FE15D220-DA37-C555-2C97-AE9CCAA4C57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960572" y="3551904"/>
            <a:ext cx="2269599" cy="3177630"/>
          </a:xfrm>
          <a:prstGeom prst="rect">
            <a:avLst/>
          </a:prstGeom>
        </p:spPr>
      </p:pic>
      <p:pic>
        <p:nvPicPr>
          <p:cNvPr id="10" name="Image 9" descr="Une image contenant texte, sapin, graphisme, Noël&#10;&#10;Description générée automatiquement">
            <a:extLst>
              <a:ext uri="{FF2B5EF4-FFF2-40B4-BE49-F238E27FC236}">
                <a16:creationId xmlns:a16="http://schemas.microsoft.com/office/drawing/2014/main" id="{50D2DCDF-1EC3-BB73-6FF5-D9078E878C8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981159" y="3551903"/>
            <a:ext cx="2269599" cy="3177631"/>
          </a:xfrm>
          <a:prstGeom prst="rect">
            <a:avLst/>
          </a:prstGeom>
        </p:spPr>
      </p:pic>
    </p:spTree>
    <p:extLst>
      <p:ext uri="{BB962C8B-B14F-4D97-AF65-F5344CB8AC3E}">
        <p14:creationId xmlns:p14="http://schemas.microsoft.com/office/powerpoint/2010/main" val="14057688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F45C3F0-ADF8-2DD0-F4CC-D2E84C07BAA1}"/>
              </a:ext>
            </a:extLst>
          </p:cNvPr>
          <p:cNvSpPr/>
          <p:nvPr/>
        </p:nvSpPr>
        <p:spPr>
          <a:xfrm>
            <a:off x="0" y="0"/>
            <a:ext cx="12192000"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3" name="Image 2" descr="Une image contenant texte, nourriture, légume&#10;&#10;Description générée automatiquement">
            <a:extLst>
              <a:ext uri="{FF2B5EF4-FFF2-40B4-BE49-F238E27FC236}">
                <a16:creationId xmlns:a16="http://schemas.microsoft.com/office/drawing/2014/main" id="{9516C848-A390-3B10-373B-6DF8ABE69C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89926" y="1190746"/>
            <a:ext cx="3158353" cy="4423299"/>
          </a:xfrm>
          <a:prstGeom prst="rect">
            <a:avLst/>
          </a:prstGeom>
        </p:spPr>
      </p:pic>
      <p:pic>
        <p:nvPicPr>
          <p:cNvPr id="6" name="Image 5" descr="Une image contenant texte, écriture manuscrite, affiche&#10;&#10;Description générée automatiquement">
            <a:extLst>
              <a:ext uri="{FF2B5EF4-FFF2-40B4-BE49-F238E27FC236}">
                <a16:creationId xmlns:a16="http://schemas.microsoft.com/office/drawing/2014/main" id="{D051A291-E775-9D9F-5798-F14AC26A977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6322" y="1190746"/>
            <a:ext cx="3159308" cy="4423298"/>
          </a:xfrm>
          <a:prstGeom prst="rect">
            <a:avLst/>
          </a:prstGeom>
        </p:spPr>
      </p:pic>
      <p:pic>
        <p:nvPicPr>
          <p:cNvPr id="10" name="Image 9" descr="Une image contenant texte, sapin, graphisme, Noël&#10;&#10;Description générée automatiquement">
            <a:extLst>
              <a:ext uri="{FF2B5EF4-FFF2-40B4-BE49-F238E27FC236}">
                <a16:creationId xmlns:a16="http://schemas.microsoft.com/office/drawing/2014/main" id="{50D2DCDF-1EC3-BB73-6FF5-D9078E878C8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86898" y="1190746"/>
            <a:ext cx="3159308" cy="4423299"/>
          </a:xfrm>
          <a:prstGeom prst="rect">
            <a:avLst/>
          </a:prstGeom>
        </p:spPr>
      </p:pic>
    </p:spTree>
    <p:extLst>
      <p:ext uri="{BB962C8B-B14F-4D97-AF65-F5344CB8AC3E}">
        <p14:creationId xmlns:p14="http://schemas.microsoft.com/office/powerpoint/2010/main" val="14077490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04D1C24-2A9E-09D7-952E-B59064C00170}"/>
              </a:ext>
            </a:extLst>
          </p:cNvPr>
          <p:cNvSpPr>
            <a:spLocks noGrp="1"/>
          </p:cNvSpPr>
          <p:nvPr>
            <p:ph type="title"/>
          </p:nvPr>
        </p:nvSpPr>
        <p:spPr/>
        <p:txBody>
          <a:bodyPr/>
          <a:lstStyle/>
          <a:p>
            <a:r>
              <a:rPr lang="fr-FR" dirty="0"/>
              <a:t>Axe 1 – Au cœur des fêtes </a:t>
            </a:r>
          </a:p>
        </p:txBody>
      </p:sp>
      <p:sp>
        <p:nvSpPr>
          <p:cNvPr id="3" name="Espace réservé du contenu 2">
            <a:extLst>
              <a:ext uri="{FF2B5EF4-FFF2-40B4-BE49-F238E27FC236}">
                <a16:creationId xmlns:a16="http://schemas.microsoft.com/office/drawing/2014/main" id="{E83543D7-C17D-A9A7-1FF1-8DC12F936503}"/>
              </a:ext>
            </a:extLst>
          </p:cNvPr>
          <p:cNvSpPr>
            <a:spLocks noGrp="1"/>
          </p:cNvSpPr>
          <p:nvPr>
            <p:ph idx="1"/>
          </p:nvPr>
        </p:nvSpPr>
        <p:spPr/>
        <p:txBody>
          <a:bodyPr/>
          <a:lstStyle/>
          <a:p>
            <a:pPr marL="0" indent="0" algn="just">
              <a:buNone/>
            </a:pPr>
            <a:endParaRPr lang="fr-FR" sz="1800" i="1" kern="100" dirty="0">
              <a:effectLst/>
              <a:latin typeface="Cambria" panose="02040503050406030204" pitchFamily="18" charset="0"/>
              <a:ea typeface="Aptos" panose="020B0004020202020204" pitchFamily="34" charset="0"/>
              <a:cs typeface="Times New Roman (Corps CS)"/>
            </a:endParaRPr>
          </a:p>
          <a:p>
            <a:pPr marL="0" indent="0" algn="just">
              <a:buNone/>
            </a:pPr>
            <a:endParaRPr lang="fr-FR" sz="1800" i="1" kern="100" dirty="0">
              <a:latin typeface="Cambria" panose="02040503050406030204" pitchFamily="18" charset="0"/>
              <a:ea typeface="Aptos" panose="020B0004020202020204" pitchFamily="34" charset="0"/>
              <a:cs typeface="Times New Roman (Corps CS)"/>
            </a:endParaRPr>
          </a:p>
          <a:p>
            <a:pPr marL="0" indent="0" algn="just">
              <a:buNone/>
            </a:pPr>
            <a:r>
              <a:rPr lang="fr-FR" sz="1800" kern="100" dirty="0">
                <a:effectLst/>
                <a:latin typeface="Cambria" panose="02040503050406030204" pitchFamily="18" charset="0"/>
                <a:ea typeface="Aptos" panose="020B0004020202020204" pitchFamily="34" charset="0"/>
                <a:cs typeface="Times New Roman (Corps CS)"/>
              </a:rPr>
              <a:t>Avec sa gamme unique de produits et de services, METRO accompagne les restaurateurs au cœur de cette période capitale. Mais le cœur, c’est aussi l’émotion que tout chef cherche à susciter chez ses clients à travers des plats d’exception.</a:t>
            </a:r>
          </a:p>
        </p:txBody>
      </p:sp>
    </p:spTree>
    <p:extLst>
      <p:ext uri="{BB962C8B-B14F-4D97-AF65-F5344CB8AC3E}">
        <p14:creationId xmlns:p14="http://schemas.microsoft.com/office/powerpoint/2010/main" val="11325968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D4464B0-8BA8-4C3E-94FF-6EFC35F2AB9C}"/>
              </a:ext>
            </a:extLst>
          </p:cNvPr>
          <p:cNvSpPr/>
          <p:nvPr/>
        </p:nvSpPr>
        <p:spPr>
          <a:xfrm>
            <a:off x="0" y="0"/>
            <a:ext cx="12192000"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9" name="Image 8" descr="Une image contenant texte, graphisme, capture d’écran, Graphique&#10;&#10;Description générée automatiquement">
            <a:extLst>
              <a:ext uri="{FF2B5EF4-FFF2-40B4-BE49-F238E27FC236}">
                <a16:creationId xmlns:a16="http://schemas.microsoft.com/office/drawing/2014/main" id="{5CCEE77A-0313-E385-7A1A-E1DAB4E23212}"/>
              </a:ext>
            </a:extLst>
          </p:cNvPr>
          <p:cNvPicPr>
            <a:picLocks noChangeAspect="1"/>
          </p:cNvPicPr>
          <p:nvPr/>
        </p:nvPicPr>
        <p:blipFill rotWithShape="1">
          <a:blip r:embed="rId3">
            <a:extLst>
              <a:ext uri="{28A0092B-C50C-407E-A947-70E740481C1C}">
                <a14:useLocalDpi xmlns:a14="http://schemas.microsoft.com/office/drawing/2010/main" val="0"/>
              </a:ext>
            </a:extLst>
          </a:blip>
          <a:srcRect l="50000"/>
          <a:stretch/>
        </p:blipFill>
        <p:spPr>
          <a:xfrm>
            <a:off x="6341642" y="0"/>
            <a:ext cx="4896794" cy="6858000"/>
          </a:xfrm>
          <a:prstGeom prst="rect">
            <a:avLst/>
          </a:prstGeom>
        </p:spPr>
      </p:pic>
      <p:pic>
        <p:nvPicPr>
          <p:cNvPr id="3" name="Image 2" descr="Une image contenant texte, graphisme, Graphique&#10;&#10;Description générée automatiquement">
            <a:extLst>
              <a:ext uri="{FF2B5EF4-FFF2-40B4-BE49-F238E27FC236}">
                <a16:creationId xmlns:a16="http://schemas.microsoft.com/office/drawing/2014/main" id="{20B9F923-E6F3-FD21-1891-C2671014E0F2}"/>
              </a:ext>
            </a:extLst>
          </p:cNvPr>
          <p:cNvPicPr>
            <a:picLocks noChangeAspect="1"/>
          </p:cNvPicPr>
          <p:nvPr/>
        </p:nvPicPr>
        <p:blipFill rotWithShape="1">
          <a:blip r:embed="rId4">
            <a:extLst>
              <a:ext uri="{28A0092B-C50C-407E-A947-70E740481C1C}">
                <a14:useLocalDpi xmlns:a14="http://schemas.microsoft.com/office/drawing/2010/main" val="0"/>
              </a:ext>
            </a:extLst>
          </a:blip>
          <a:srcRect l="50000"/>
          <a:stretch/>
        </p:blipFill>
        <p:spPr>
          <a:xfrm>
            <a:off x="953564" y="0"/>
            <a:ext cx="4896794" cy="6858000"/>
          </a:xfrm>
          <a:prstGeom prst="rect">
            <a:avLst/>
          </a:prstGeom>
        </p:spPr>
      </p:pic>
    </p:spTree>
    <p:extLst>
      <p:ext uri="{BB962C8B-B14F-4D97-AF65-F5344CB8AC3E}">
        <p14:creationId xmlns:p14="http://schemas.microsoft.com/office/powerpoint/2010/main" val="24698647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D4464B0-8BA8-4C3E-94FF-6EFC35F2AB9C}"/>
              </a:ext>
            </a:extLst>
          </p:cNvPr>
          <p:cNvSpPr/>
          <p:nvPr/>
        </p:nvSpPr>
        <p:spPr>
          <a:xfrm>
            <a:off x="0" y="0"/>
            <a:ext cx="12192000"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4" name="Image 3" descr="Une image contenant texte, menu, nourriture, viande&#10;&#10;Description générée automatiquement">
            <a:extLst>
              <a:ext uri="{FF2B5EF4-FFF2-40B4-BE49-F238E27FC236}">
                <a16:creationId xmlns:a16="http://schemas.microsoft.com/office/drawing/2014/main" id="{5524B583-C603-5C7D-2B9F-E63B2A145D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9205" y="0"/>
            <a:ext cx="9793589" cy="6858000"/>
          </a:xfrm>
          <a:prstGeom prst="rect">
            <a:avLst/>
          </a:prstGeom>
        </p:spPr>
      </p:pic>
    </p:spTree>
    <p:extLst>
      <p:ext uri="{BB962C8B-B14F-4D97-AF65-F5344CB8AC3E}">
        <p14:creationId xmlns:p14="http://schemas.microsoft.com/office/powerpoint/2010/main" val="23705580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D4464B0-8BA8-4C3E-94FF-6EFC35F2AB9C}"/>
              </a:ext>
            </a:extLst>
          </p:cNvPr>
          <p:cNvSpPr/>
          <p:nvPr/>
        </p:nvSpPr>
        <p:spPr>
          <a:xfrm>
            <a:off x="0" y="0"/>
            <a:ext cx="12192000"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4" name="Image 3" descr="Une image contenant texte, menu, nourriture, viande&#10;&#10;Description générée automatiquement">
            <a:extLst>
              <a:ext uri="{FF2B5EF4-FFF2-40B4-BE49-F238E27FC236}">
                <a16:creationId xmlns:a16="http://schemas.microsoft.com/office/drawing/2014/main" id="{0C1E33BE-7D0C-D5A8-C167-08C2DD7E53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9205" y="0"/>
            <a:ext cx="9793589" cy="6858000"/>
          </a:xfrm>
          <a:prstGeom prst="rect">
            <a:avLst/>
          </a:prstGeom>
        </p:spPr>
      </p:pic>
    </p:spTree>
    <p:extLst>
      <p:ext uri="{BB962C8B-B14F-4D97-AF65-F5344CB8AC3E}">
        <p14:creationId xmlns:p14="http://schemas.microsoft.com/office/powerpoint/2010/main" val="15383630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D4464B0-8BA8-4C3E-94FF-6EFC35F2AB9C}"/>
              </a:ext>
            </a:extLst>
          </p:cNvPr>
          <p:cNvSpPr/>
          <p:nvPr/>
        </p:nvSpPr>
        <p:spPr>
          <a:xfrm>
            <a:off x="0" y="0"/>
            <a:ext cx="12192000"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7" name="Image 6" descr="Une image contenant texte, menu, nourriture, affiche&#10;&#10;Description générée automatiquement">
            <a:extLst>
              <a:ext uri="{FF2B5EF4-FFF2-40B4-BE49-F238E27FC236}">
                <a16:creationId xmlns:a16="http://schemas.microsoft.com/office/drawing/2014/main" id="{7B266DA7-B2C0-E031-45F7-DBAC4E4615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9205" y="0"/>
            <a:ext cx="9793589" cy="6858000"/>
          </a:xfrm>
          <a:prstGeom prst="rect">
            <a:avLst/>
          </a:prstGeom>
        </p:spPr>
      </p:pic>
    </p:spTree>
    <p:extLst>
      <p:ext uri="{BB962C8B-B14F-4D97-AF65-F5344CB8AC3E}">
        <p14:creationId xmlns:p14="http://schemas.microsoft.com/office/powerpoint/2010/main" val="4562963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F45C3F0-ADF8-2DD0-F4CC-D2E84C07BAA1}"/>
              </a:ext>
            </a:extLst>
          </p:cNvPr>
          <p:cNvSpPr/>
          <p:nvPr/>
        </p:nvSpPr>
        <p:spPr>
          <a:xfrm>
            <a:off x="0" y="0"/>
            <a:ext cx="12192000"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4" name="Image 3" descr="Une image contenant texte, écriture manuscrite, affiche&#10;&#10;Description générée automatiquement">
            <a:extLst>
              <a:ext uri="{FF2B5EF4-FFF2-40B4-BE49-F238E27FC236}">
                <a16:creationId xmlns:a16="http://schemas.microsoft.com/office/drawing/2014/main" id="{1C0D0B0B-64DF-0476-8F5E-12D7087816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46862" y="0"/>
            <a:ext cx="4898275" cy="6858000"/>
          </a:xfrm>
          <a:prstGeom prst="rect">
            <a:avLst/>
          </a:prstGeom>
        </p:spPr>
      </p:pic>
    </p:spTree>
    <p:extLst>
      <p:ext uri="{BB962C8B-B14F-4D97-AF65-F5344CB8AC3E}">
        <p14:creationId xmlns:p14="http://schemas.microsoft.com/office/powerpoint/2010/main" val="4205463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F45C3F0-ADF8-2DD0-F4CC-D2E84C07BAA1}"/>
              </a:ext>
            </a:extLst>
          </p:cNvPr>
          <p:cNvSpPr/>
          <p:nvPr/>
        </p:nvSpPr>
        <p:spPr>
          <a:xfrm>
            <a:off x="0" y="0"/>
            <a:ext cx="12192000"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4" name="Image 3" descr="Une image contenant texte, menu, nourriture&#10;&#10;Description générée automatiquement">
            <a:extLst>
              <a:ext uri="{FF2B5EF4-FFF2-40B4-BE49-F238E27FC236}">
                <a16:creationId xmlns:a16="http://schemas.microsoft.com/office/drawing/2014/main" id="{37F459DB-6AC0-BDE4-69A8-EB3D412E10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7725" y="0"/>
            <a:ext cx="9796550" cy="6858000"/>
          </a:xfrm>
          <a:prstGeom prst="rect">
            <a:avLst/>
          </a:prstGeom>
        </p:spPr>
      </p:pic>
    </p:spTree>
    <p:extLst>
      <p:ext uri="{BB962C8B-B14F-4D97-AF65-F5344CB8AC3E}">
        <p14:creationId xmlns:p14="http://schemas.microsoft.com/office/powerpoint/2010/main" val="1712209627"/>
      </p:ext>
    </p:extLst>
  </p:cSld>
  <p:clrMapOvr>
    <a:masterClrMapping/>
  </p:clrMapOvr>
</p:sld>
</file>

<file path=ppt/theme/theme1.xml><?xml version="1.0" encoding="utf-8"?>
<a:theme xmlns:a="http://schemas.openxmlformats.org/drawingml/2006/main" name="1_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960</TotalTime>
  <Words>197</Words>
  <Application>Microsoft Office PowerPoint</Application>
  <PresentationFormat>Grand écran</PresentationFormat>
  <Paragraphs>36</Paragraphs>
  <Slides>26</Slides>
  <Notes>20</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26</vt:i4>
      </vt:variant>
    </vt:vector>
  </HeadingPairs>
  <TitlesOfParts>
    <vt:vector size="33" baseType="lpstr">
      <vt:lpstr>Arial</vt:lpstr>
      <vt:lpstr>Avenir</vt:lpstr>
      <vt:lpstr>Avenir Next LT Pro</vt:lpstr>
      <vt:lpstr>Calibri</vt:lpstr>
      <vt:lpstr>Cambria</vt:lpstr>
      <vt:lpstr>Helvetica</vt:lpstr>
      <vt:lpstr>1_Thème Office</vt:lpstr>
      <vt:lpstr>FESTIVE 2024</vt:lpstr>
      <vt:lpstr>Axe 1 – AU CŒUR DES FÊTES </vt:lpstr>
      <vt:lpstr>Axe 1 – Au cœur des fêtes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Axe 2 – Le SAVOIR FÊTES</vt:lpstr>
      <vt:lpstr>Axe 3 – Le savoir-fêtes</vt:lpstr>
      <vt:lpstr>Présentation PowerPoint</vt:lpstr>
      <vt:lpstr>Présentation PowerPoint</vt:lpstr>
      <vt:lpstr>Présentation PowerPoint</vt:lpstr>
      <vt:lpstr>Présentation PowerPoint</vt:lpstr>
      <vt:lpstr>Axe 3 – FÊTES MAISON</vt:lpstr>
      <vt:lpstr>Axe 3 – Fêtes maison </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QUID D’AMELIORER LA PERCEPTION DE COMPETITIVITE PRIX DE L’ENSEIGNE</dc:title>
  <dc:creator>Antoine Jubert</dc:creator>
  <cp:lastModifiedBy>Aude Alario</cp:lastModifiedBy>
  <cp:revision>606</cp:revision>
  <dcterms:created xsi:type="dcterms:W3CDTF">2018-09-12T14:44:28Z</dcterms:created>
  <dcterms:modified xsi:type="dcterms:W3CDTF">2024-05-07T12:43:27Z</dcterms:modified>
</cp:coreProperties>
</file>