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6"/>
  </p:notesMasterIdLst>
  <p:sldIdLst>
    <p:sldId id="1702" r:id="rId5"/>
    <p:sldId id="1703" r:id="rId6"/>
    <p:sldId id="1704" r:id="rId7"/>
    <p:sldId id="1708" r:id="rId8"/>
    <p:sldId id="1706" r:id="rId9"/>
    <p:sldId id="1707" r:id="rId10"/>
    <p:sldId id="1705" r:id="rId11"/>
    <p:sldId id="1710" r:id="rId12"/>
    <p:sldId id="1709" r:id="rId13"/>
    <p:sldId id="1711" r:id="rId14"/>
    <p:sldId id="1712" r:id="rId15"/>
    <p:sldId id="1716" r:id="rId16"/>
    <p:sldId id="1713" r:id="rId17"/>
    <p:sldId id="1717" r:id="rId18"/>
    <p:sldId id="1718" r:id="rId19"/>
    <p:sldId id="1719" r:id="rId20"/>
    <p:sldId id="1720" r:id="rId21"/>
    <p:sldId id="1721" r:id="rId22"/>
    <p:sldId id="1722" r:id="rId23"/>
    <p:sldId id="1714" r:id="rId24"/>
    <p:sldId id="1715" r:id="rId25"/>
  </p:sldIdLst>
  <p:sldSz cx="12192000" cy="6858000"/>
  <p:notesSz cx="9869488" cy="6738938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Helvetica" panose="020B0604020202020204" pitchFamily="34" charset="0"/>
      <p:regular r:id="rId31"/>
      <p:bold r:id="rId32"/>
      <p:italic r:id="rId33"/>
      <p:boldItalic r:id="rId3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31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FFFFFF"/>
    <a:srgbClr val="932645"/>
    <a:srgbClr val="4E6489"/>
    <a:srgbClr val="8A8168"/>
    <a:srgbClr val="003D7C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4472" autoAdjust="0"/>
  </p:normalViewPr>
  <p:slideViewPr>
    <p:cSldViewPr snapToGrid="0">
      <p:cViewPr varScale="1">
        <p:scale>
          <a:sx n="81" d="100"/>
          <a:sy n="81" d="100"/>
        </p:scale>
        <p:origin x="984" y="58"/>
      </p:cViewPr>
      <p:guideLst>
        <p:guide pos="3840"/>
        <p:guide orient="horz" pos="23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22/02/2024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22/02/2024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 descr="Une image contenant jaune, Graphique, Police, capture d’écran&#10;&#10;Description générée automatiquement">
            <a:extLst>
              <a:ext uri="{FF2B5EF4-FFF2-40B4-BE49-F238E27FC236}">
                <a16:creationId xmlns:a16="http://schemas.microsoft.com/office/drawing/2014/main" id="{2E96354E-A329-3C48-5D99-C0ED765FA09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7077" y="6087192"/>
            <a:ext cx="2000436" cy="78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METRO x JO &amp; EURO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85C5-17BC-72A8-16CE-6DB8536BE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36D604-FE49-4E6D-E4EB-0C5887929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FA79A0-6EAA-A630-4E48-627F0871E4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678B1D31-4D37-3A82-5AD2-6496446A5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101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703F8-0129-0727-FAD1-D65147890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376AF0-E1DF-D001-5160-984E7AE4B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D1FD4E-F494-7BB1-74FF-86D27DE915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capture d’écran, graphisme&#10;&#10;Description générée automatiquement">
            <a:extLst>
              <a:ext uri="{FF2B5EF4-FFF2-40B4-BE49-F238E27FC236}">
                <a16:creationId xmlns:a16="http://schemas.microsoft.com/office/drawing/2014/main" id="{0AA3BED3-544B-A559-83DD-5CD1C1244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82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A57D9-1FCC-3E91-0DD3-B6DC6DF08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14A3C9-A542-FCEE-10B1-E895EE511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742E4F-3E19-907B-D0F4-1DA760DDDD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dessin humoristique, capture d’écran&#10;&#10;Description générée automatiquement">
            <a:extLst>
              <a:ext uri="{FF2B5EF4-FFF2-40B4-BE49-F238E27FC236}">
                <a16:creationId xmlns:a16="http://schemas.microsoft.com/office/drawing/2014/main" id="{D42DD590-7EC7-07F4-8B01-C32C8F1C0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23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F7E2C0-04D2-FB74-A4E5-814CEFA37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B8DF95-3733-0C5B-30D5-1DC8F927B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599D91-3DEF-79A4-4E5F-D2A6D46E1B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capture d’écran, graphisme&#10;&#10;Description générée automatiquement">
            <a:extLst>
              <a:ext uri="{FF2B5EF4-FFF2-40B4-BE49-F238E27FC236}">
                <a16:creationId xmlns:a16="http://schemas.microsoft.com/office/drawing/2014/main" id="{B8134A92-9EFA-F7AE-1B8F-86767566D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57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1B8BA-504B-E310-B0C7-BC1DFB118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4BBCC3-343C-7779-6028-F3255E00A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BFD523-146F-C5FA-501C-46C4351348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capture d’écran, Impression&#10;&#10;Description générée automatiquement">
            <a:extLst>
              <a:ext uri="{FF2B5EF4-FFF2-40B4-BE49-F238E27FC236}">
                <a16:creationId xmlns:a16="http://schemas.microsoft.com/office/drawing/2014/main" id="{AE6E8599-C9BC-502F-6CE8-6C1626C13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583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A7BDA-A708-8AE0-3CBE-4EE81B6C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C7FC33-79AE-B00C-7B09-9FD4255BB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904408-B2CE-A3FC-9561-A305CB4E20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capture d’écran, Publicité&#10;&#10;Description générée automatiquement">
            <a:extLst>
              <a:ext uri="{FF2B5EF4-FFF2-40B4-BE49-F238E27FC236}">
                <a16:creationId xmlns:a16="http://schemas.microsoft.com/office/drawing/2014/main" id="{97E59721-04A1-BA00-33E8-DA48A20B2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86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F8648-3831-B0A6-62C7-097C27903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039BE2-282E-7B31-DA63-0BBD91F12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44CD40-4E78-F39C-BFCD-6D309EFE12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Snack, Restauration rapide, casse-croûte&#10;&#10;Description générée automatiquement">
            <a:extLst>
              <a:ext uri="{FF2B5EF4-FFF2-40B4-BE49-F238E27FC236}">
                <a16:creationId xmlns:a16="http://schemas.microsoft.com/office/drawing/2014/main" id="{E1177639-28E8-4AE1-36A3-D4BB37DA0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52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6DB70-2B8B-2713-BA93-655DDEB8F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D54394-F29E-ACC0-4D11-55225C3BE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A257B5-0A68-8AFE-B375-61725A70A9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ats préparés, menu, nourriture&#10;&#10;Description générée automatiquement">
            <a:extLst>
              <a:ext uri="{FF2B5EF4-FFF2-40B4-BE49-F238E27FC236}">
                <a16:creationId xmlns:a16="http://schemas.microsoft.com/office/drawing/2014/main" id="{E211CF97-ACCC-72D1-191B-A0CCB3927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19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4E5F7-9897-634F-B058-3128E067F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54BE62-4F59-7643-05AE-3B5838C2F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1E8190-D5B2-EBA1-3695-2FD408E647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Restauration rapide, hamburger, menu&#10;&#10;Description générée automatiquement">
            <a:extLst>
              <a:ext uri="{FF2B5EF4-FFF2-40B4-BE49-F238E27FC236}">
                <a16:creationId xmlns:a16="http://schemas.microsoft.com/office/drawing/2014/main" id="{D825116D-2436-072F-5A9E-6B5AB21E1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43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CDA2E-5761-7F8E-48C4-AD8320641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D3B64A-566D-E491-B7B7-86F5FDEB5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8F5AEE-7D8A-D70D-190B-5390AEA7AA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ats préparés, menu, nourriture&#10;&#10;Description générée automatiquement">
            <a:extLst>
              <a:ext uri="{FF2B5EF4-FFF2-40B4-BE49-F238E27FC236}">
                <a16:creationId xmlns:a16="http://schemas.microsoft.com/office/drawing/2014/main" id="{94526750-E06A-F68B-FE04-8622A5BB8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04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437123-6553-4907-97E9-908E410A4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Promos L/M N/O P/Q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0AA0E1-3315-E504-02A1-138455790B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METRO accompagne les restaurateurs dans la préparation de la saison estivale qui sera rythmée par les différentes compétitions sportives : Euro de foot, Jeux Olympiques</a:t>
            </a:r>
          </a:p>
          <a:p>
            <a:endParaRPr lang="fr-FR" dirty="0"/>
          </a:p>
          <a:p>
            <a:pPr>
              <a:buFont typeface="Wingdings" panose="05000000000000000000" pitchFamily="2" charset="2"/>
              <a:buChar char="è"/>
            </a:pPr>
            <a:r>
              <a:rPr lang="fr-FR" dirty="0">
                <a:sym typeface="Wingdings" panose="05000000000000000000" pitchFamily="2" charset="2"/>
              </a:rPr>
              <a:t>Evénementialiser les halles 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fr-FR" dirty="0">
                <a:sym typeface="Wingdings" panose="05000000000000000000" pitchFamily="2" charset="2"/>
              </a:rPr>
              <a:t>Habiller les documents #selections et A2PM pour encourager à anticiper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40200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79B44-84E3-E917-9F74-FD580676A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ECA58B-4992-5C53-655C-B4EDF38D1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4529A2-3D6C-E433-1B8B-196697C9EA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Snack, menu, nourriture&#10;&#10;Description générée automatiquement">
            <a:extLst>
              <a:ext uri="{FF2B5EF4-FFF2-40B4-BE49-F238E27FC236}">
                <a16:creationId xmlns:a16="http://schemas.microsoft.com/office/drawing/2014/main" id="{53FD9B23-1F87-5B16-AF41-7C726EF9E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31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B51AC-B363-7DE3-C52E-C5BCBA3C2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D2DEB5-7C9D-CC95-C4E0-402DF7C24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C4258D-628F-19A9-5E1B-62DA5FB026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ats préparés, Snack, menu&#10;&#10;Description générée automatiquement">
            <a:extLst>
              <a:ext uri="{FF2B5EF4-FFF2-40B4-BE49-F238E27FC236}">
                <a16:creationId xmlns:a16="http://schemas.microsoft.com/office/drawing/2014/main" id="{6F2ED558-10B0-227C-B19B-4A7BCD171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40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4DA339-9C4C-C738-E1F2-7BB3C3E36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Proposition de </a:t>
            </a:r>
            <a:r>
              <a:rPr lang="fr-FR" dirty="0" err="1"/>
              <a:t>wording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61470C-173F-5662-DA10-B74FFC911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TOUS ENSEMBLE POUR LES GRANDS EVENEMENTS DE L’ÉTÉ</a:t>
            </a:r>
          </a:p>
          <a:p>
            <a:pPr marL="0" indent="0" algn="ctr">
              <a:buNone/>
            </a:pPr>
            <a:endParaRPr lang="fr-FR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PRÊT POUR UN ETE SOUS LE SIGNE DU SPORT</a:t>
            </a:r>
          </a:p>
          <a:p>
            <a:pPr marL="0" indent="0" algn="ctr">
              <a:buNone/>
            </a:pPr>
            <a:endParaRPr lang="fr-FR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fr-FR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À VOS MARQUES, PRÊTS, CUISINEZ !</a:t>
            </a:r>
          </a:p>
          <a:p>
            <a:pPr marL="0" indent="0" algn="ctr">
              <a:buNone/>
            </a:pPr>
            <a:endParaRPr lang="fr-FR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VIVEZ PLEINEMENT UN ÉTÉ SPORTIF</a:t>
            </a:r>
          </a:p>
          <a:p>
            <a:pPr marL="0" indent="0" algn="ctr">
              <a:buNone/>
            </a:pPr>
            <a:endParaRPr lang="fr-FR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CÉLÉBREZ L’ÉTÉ SPORTIF EN GRAND !</a:t>
            </a:r>
          </a:p>
          <a:p>
            <a:pPr marL="0" indent="0" algn="ctr">
              <a:buNone/>
            </a:pPr>
            <a:endParaRPr lang="fr-FR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VOTRE ÉTÉ SPORTIF COMMENCE DANS VOS HALLES METRO !</a:t>
            </a:r>
          </a:p>
          <a:p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89683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C4900-41A7-FD5C-39C3-C04B539B9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B64668-AE10-9F51-814D-2517F3420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7E5B0B-86F1-EF09-7BE5-2D7722CE32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graphisme, affiche, Graphique&#10;&#10;Description générée automatiquement">
            <a:extLst>
              <a:ext uri="{FF2B5EF4-FFF2-40B4-BE49-F238E27FC236}">
                <a16:creationId xmlns:a16="http://schemas.microsoft.com/office/drawing/2014/main" id="{41C61769-80DD-2118-480E-6D541A19D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216" y="-2511"/>
            <a:ext cx="48484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4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C0D02-718B-320D-BE0C-B2DFF91D1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EA595F-B478-F15D-27DB-94736AE4F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E37076-3916-E836-B9D4-746AD4801D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Espace réservé du contenu 5" descr="Une image contenant texte, graphisme, affiche, Graphique&#10;&#10;Description générée automatiquement">
            <a:extLst>
              <a:ext uri="{FF2B5EF4-FFF2-40B4-BE49-F238E27FC236}">
                <a16:creationId xmlns:a16="http://schemas.microsoft.com/office/drawing/2014/main" id="{5F39B724-7800-CDE1-CD2E-11FDCBF3E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973" y="0"/>
            <a:ext cx="4866992" cy="6880346"/>
          </a:xfrm>
        </p:spPr>
      </p:pic>
    </p:spTree>
    <p:extLst>
      <p:ext uri="{BB962C8B-B14F-4D97-AF65-F5344CB8AC3E}">
        <p14:creationId xmlns:p14="http://schemas.microsoft.com/office/powerpoint/2010/main" val="1228548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291F5-C92A-C6D3-0744-1EB70EFDA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142A55-3A87-D03E-10B8-C1EA9A09F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4372B9-A972-023A-4A4F-8F4E8594DF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0" name="Image 9" descr="Une image contenant texte, drapeau, Graphique, affiche&#10;&#10;Description générée automatiquement">
            <a:extLst>
              <a:ext uri="{FF2B5EF4-FFF2-40B4-BE49-F238E27FC236}">
                <a16:creationId xmlns:a16="http://schemas.microsoft.com/office/drawing/2014/main" id="{4433515A-BDC6-82F5-C30D-5B8F19CA0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07" y="0"/>
            <a:ext cx="485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22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EA3A03-0DF0-F542-7CF7-61204B5E3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99D243-DAE4-FC3A-14C5-D76FC2948A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Espace réservé du contenu 5" descr="Une image contenant texte, graphisme, affiche, Graphique&#10;&#10;Description générée automatiquement">
            <a:extLst>
              <a:ext uri="{FF2B5EF4-FFF2-40B4-BE49-F238E27FC236}">
                <a16:creationId xmlns:a16="http://schemas.microsoft.com/office/drawing/2014/main" id="{96DEB5C9-D2CB-ECCE-7D0B-F2899A55B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599" y="1482364"/>
            <a:ext cx="2860699" cy="4044099"/>
          </a:xfrm>
        </p:spPr>
      </p:pic>
      <p:pic>
        <p:nvPicPr>
          <p:cNvPr id="8" name="Image 7" descr="Une image contenant texte, graphisme, affiche, Graphique&#10;&#10;Description générée automatiquement">
            <a:extLst>
              <a:ext uri="{FF2B5EF4-FFF2-40B4-BE49-F238E27FC236}">
                <a16:creationId xmlns:a16="http://schemas.microsoft.com/office/drawing/2014/main" id="{22640101-1AE9-7476-DCA1-676B4F506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1" y="1482364"/>
            <a:ext cx="2859069" cy="4044099"/>
          </a:xfrm>
          <a:prstGeom prst="rect">
            <a:avLst/>
          </a:prstGeom>
        </p:spPr>
      </p:pic>
      <p:pic>
        <p:nvPicPr>
          <p:cNvPr id="10" name="Image 9" descr="Une image contenant texte, drapeau, Graphique, affiche&#10;&#10;Description générée automatiquement">
            <a:extLst>
              <a:ext uri="{FF2B5EF4-FFF2-40B4-BE49-F238E27FC236}">
                <a16:creationId xmlns:a16="http://schemas.microsoft.com/office/drawing/2014/main" id="{7ED7F15F-AB53-933F-90F6-85CA2FD6B2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867" y="1482363"/>
            <a:ext cx="2860699" cy="404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73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79BB1-DDC6-C3D8-D8F8-668AA23C9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C6AB25-E39C-E062-01B2-33E03CFAF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9AECD6-E14F-360C-5E3B-60DB8AC34B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08BF0BBE-0657-7D2A-C44B-772444CDC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14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6B53F-2997-F5E6-0805-27949C35F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ABFB83-A2C9-DA6F-E117-746FE2F83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BF6F35-6706-A705-5FB6-C513A82F39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affiche, capture d’écran&#10;&#10;Description générée automatiquement">
            <a:extLst>
              <a:ext uri="{FF2B5EF4-FFF2-40B4-BE49-F238E27FC236}">
                <a16:creationId xmlns:a16="http://schemas.microsoft.com/office/drawing/2014/main" id="{8FE55FAC-FB89-1F6E-2F85-4664E6F0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06" y="0"/>
            <a:ext cx="9801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4462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3871</TotalTime>
  <Words>103</Words>
  <Application>Microsoft Office PowerPoint</Application>
  <PresentationFormat>Grand écran</PresentationFormat>
  <Paragraphs>18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Helvetica</vt:lpstr>
      <vt:lpstr>Arial</vt:lpstr>
      <vt:lpstr>Wingdings</vt:lpstr>
      <vt:lpstr>Avenir Next LT Pro</vt:lpstr>
      <vt:lpstr>Calibri</vt:lpstr>
      <vt:lpstr>1_Thème Office</vt:lpstr>
      <vt:lpstr>METRO x JO &amp; EURO</vt:lpstr>
      <vt:lpstr>Promos L/M N/O P/Q</vt:lpstr>
      <vt:lpstr>Proposition de wording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Aude Alario</cp:lastModifiedBy>
  <cp:revision>619</cp:revision>
  <cp:lastPrinted>2023-03-06T14:00:03Z</cp:lastPrinted>
  <dcterms:created xsi:type="dcterms:W3CDTF">2018-09-12T14:44:28Z</dcterms:created>
  <dcterms:modified xsi:type="dcterms:W3CDTF">2024-02-22T11:03:58Z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