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1"/>
  </p:notesMasterIdLst>
  <p:sldIdLst>
    <p:sldId id="1090" r:id="rId2"/>
    <p:sldId id="1600" r:id="rId3"/>
    <p:sldId id="1836" r:id="rId4"/>
    <p:sldId id="1740" r:id="rId5"/>
    <p:sldId id="1741" r:id="rId6"/>
    <p:sldId id="1841" r:id="rId7"/>
    <p:sldId id="1850" r:id="rId8"/>
    <p:sldId id="1842" r:id="rId9"/>
    <p:sldId id="1727" r:id="rId10"/>
    <p:sldId id="1729" r:id="rId11"/>
    <p:sldId id="1755" r:id="rId12"/>
    <p:sldId id="1771" r:id="rId13"/>
    <p:sldId id="1805" r:id="rId14"/>
    <p:sldId id="1761" r:id="rId15"/>
    <p:sldId id="1763" r:id="rId16"/>
    <p:sldId id="1764" r:id="rId17"/>
    <p:sldId id="1762" r:id="rId18"/>
    <p:sldId id="1777" r:id="rId19"/>
    <p:sldId id="1778" r:id="rId20"/>
    <p:sldId id="1779" r:id="rId21"/>
    <p:sldId id="1851" r:id="rId22"/>
    <p:sldId id="1731" r:id="rId23"/>
    <p:sldId id="1757" r:id="rId24"/>
    <p:sldId id="1758" r:id="rId25"/>
    <p:sldId id="1846" r:id="rId26"/>
    <p:sldId id="1785" r:id="rId27"/>
    <p:sldId id="1848" r:id="rId28"/>
    <p:sldId id="1849" r:id="rId29"/>
    <p:sldId id="1835" r:id="rId30"/>
  </p:sldIdLst>
  <p:sldSz cx="12192000" cy="6858000"/>
  <p:notesSz cx="6858000" cy="9144000"/>
  <p:embeddedFontLst>
    <p:embeddedFont>
      <p:font typeface="Avenir Next LT Pro" panose="020B0504020202020204" pitchFamily="3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Helvetica" panose="020B0604020202020204" pitchFamily="34" charset="0"/>
      <p:regular r:id="rId40"/>
      <p:bold r:id="rId41"/>
      <p:italic r:id="rId42"/>
      <p:boldItalic r:id="rId43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ACBF"/>
    <a:srgbClr val="8CC63F"/>
    <a:srgbClr val="7756A0"/>
    <a:srgbClr val="79D7E1"/>
    <a:srgbClr val="CC0099"/>
    <a:srgbClr val="FF33CC"/>
    <a:srgbClr val="023E7C"/>
    <a:srgbClr val="932645"/>
    <a:srgbClr val="F39112"/>
    <a:srgbClr val="FDE0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14/11/2022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r>
              <a:rPr lang="en-US" sz="100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  <a:latin typeface="Calibri"/>
              </a:rPr>
              <a:pPr/>
              <a:t>29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2761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 dirty="0"/>
              <a:t>Titelmasterformat durch Klicken bearbeiten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3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3" y="1793875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678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C982DA1-B264-45B9-9BEF-5E19E7439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329"/>
          <a:stretch/>
        </p:blipFill>
        <p:spPr>
          <a:xfrm>
            <a:off x="10689820" y="6356352"/>
            <a:ext cx="1278541" cy="36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C825AB2-F026-4BEC-A97B-5ECF59442F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PAC 2023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D107F02-1722-4602-A8DF-E850AF67EC6E}"/>
              </a:ext>
            </a:extLst>
          </p:cNvPr>
          <p:cNvSpPr txBox="1"/>
          <p:nvPr/>
        </p:nvSpPr>
        <p:spPr>
          <a:xfrm>
            <a:off x="4756691" y="3429000"/>
            <a:ext cx="2678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METRO / LNB / ARISTID</a:t>
            </a:r>
          </a:p>
        </p:txBody>
      </p:sp>
    </p:spTree>
    <p:extLst>
      <p:ext uri="{BB962C8B-B14F-4D97-AF65-F5344CB8AC3E}">
        <p14:creationId xmlns:p14="http://schemas.microsoft.com/office/powerpoint/2010/main" val="2942208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#GUIDE METIERS 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790429" y="1172619"/>
            <a:ext cx="9874461" cy="3655020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Recommandation :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Enrichir les supports :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 chemin de fer intégrant plusieurs articles dans chaque guide pour rythmer les pages, créer un rendez-vous et nourrir en contenu l’image de l’enseigne : </a:t>
            </a:r>
          </a:p>
          <a:p>
            <a:pPr marL="0" indent="0">
              <a:buNone/>
            </a:pP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13-15 pages par guide 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Tendance sur la thématique du guide (DP)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Reportage producteur/produit (2xDP)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produit (2 SP)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Portrait de chef (1 DP)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Recettes (2 SP) </a:t>
            </a:r>
            <a:r>
              <a:rPr lang="fr-FR" sz="14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 option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Parole de Pro METRO – Acheteur, chef de rayon… (1SP)</a:t>
            </a:r>
          </a:p>
          <a:p>
            <a:pPr marL="400050" lvl="1" indent="0">
              <a:buNone/>
            </a:pPr>
            <a:endParaRPr lang="fr-FR" sz="1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685800" lvl="1">
              <a:buFont typeface="Wingdings" panose="05000000000000000000" pitchFamily="2" charset="2"/>
              <a:buChar char="§"/>
            </a:pPr>
            <a:endParaRPr lang="fr-FR" sz="16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Une production de contenu identique à la démarche du support 15H30 avec une définition des thématiques et une sélection des ambassadeurs en comité de rédaction puis une production autonome des articles &amp; visuels.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325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limentation, intérieur, plat&#10;&#10;Description générée automatiquement">
            <a:extLst>
              <a:ext uri="{FF2B5EF4-FFF2-40B4-BE49-F238E27FC236}">
                <a16:creationId xmlns:a16="http://schemas.microsoft.com/office/drawing/2014/main" id="{3D1B0CF9-D538-5FEA-7E6E-D42E9B5EB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876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, plat, repas&#10;&#10;Description générée automatiquement">
            <a:extLst>
              <a:ext uri="{FF2B5EF4-FFF2-40B4-BE49-F238E27FC236}">
                <a16:creationId xmlns:a16="http://schemas.microsoft.com/office/drawing/2014/main" id="{0405BFA5-D552-BC3F-77A7-F80634D46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36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limentation, plat, différent&#10;&#10;Description générée automatiquement">
            <a:extLst>
              <a:ext uri="{FF2B5EF4-FFF2-40B4-BE49-F238E27FC236}">
                <a16:creationId xmlns:a16="http://schemas.microsoft.com/office/drawing/2014/main" id="{ACDBECDF-39CE-967C-B3A1-E11BC0749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237" y="0"/>
            <a:ext cx="9699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02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6100985-1D9C-DEA1-D506-3A204A1B4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57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D6EBC77-512E-D9D5-789B-78CD9E710F6D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A04C5B5-6661-CE95-B5AB-79AD83EE3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88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6EB3FEF-3876-A7D8-8A9E-43C1D66592F1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6B35F70-9D0E-2027-D6D0-2ED84F28E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011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1E9365E-9C92-1C30-D700-67C251C5DC4C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0650279-2D51-77C0-9321-29F7DC968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62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80469DB-F1BB-0D8D-97DF-830BAFB53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06529D9-691F-DD95-237C-70C41495DEBA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</p:spTree>
    <p:extLst>
      <p:ext uri="{BB962C8B-B14F-4D97-AF65-F5344CB8AC3E}">
        <p14:creationId xmlns:p14="http://schemas.microsoft.com/office/powerpoint/2010/main" val="4198770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24F2D8-8BF1-1FBC-1949-C95506C64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96E1E72-4552-B01F-9C68-1D3AF423411E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</p:spTree>
    <p:extLst>
      <p:ext uri="{BB962C8B-B14F-4D97-AF65-F5344CB8AC3E}">
        <p14:creationId xmlns:p14="http://schemas.microsoft.com/office/powerpoint/2010/main" val="3911946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#SELECTION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790429" y="1172619"/>
            <a:ext cx="9603873" cy="3016826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 Un support 100% SELL qui agit sur l’image prix de l’enseigne avec la mise en avant d’offres promotionnelles moins nombreuses mais mieux positionnées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 en 2023 :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Conversion du #selection « restauration » en #selection ciblant tous transformateurs 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Recommandation :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&gt;&gt;Nouveau </a:t>
            </a:r>
            <a:r>
              <a:rPr lang="fr-FR" sz="18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naming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: Adopter un nom qui renforce la démarche commerçante de l’enseigne et le contenu attractif du support</a:t>
            </a:r>
            <a:b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&gt;&gt; Evolution graphique sensible pour une meilleure cohérence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&gt;&gt; Cf mise en avant de la sélection sur l’app METRO</a:t>
            </a:r>
          </a:p>
        </p:txBody>
      </p:sp>
    </p:spTree>
    <p:extLst>
      <p:ext uri="{BB962C8B-B14F-4D97-AF65-F5344CB8AC3E}">
        <p14:creationId xmlns:p14="http://schemas.microsoft.com/office/powerpoint/2010/main" val="4252457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ADBF91-8A8F-61EF-1DCC-DE3AE414E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53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1384EF8-BFF6-7AF1-2195-51E5A9EAF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63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#REVUE DE GAMME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790429" y="1583166"/>
            <a:ext cx="10844844" cy="3016826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Créer un outil pratique d’aide à l’achat permettant de soutenir l’accessibilité de l’offre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Valoriser la gamme et l’expertise de METRO pour chaque catégorie tout en présentant la quasi exhaustivité de l’offre dans un support compact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Nouveauté : 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&gt;Un guide d’achat, outil pratique pour nos cibles.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 Une expression contemporaine et valorisante de l’expertise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061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2CD007A-BEF1-7B04-91EB-146A81D6C2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630" y="0"/>
            <a:ext cx="4900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20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B8A8AA4-9B14-DDCC-839D-DF277F5DC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630" y="0"/>
            <a:ext cx="4900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064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8271998-65DF-08BC-4FFE-98E464366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926" y="0"/>
            <a:ext cx="9934148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9FD2E675-8F57-5876-0ED0-8935FABA3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944" y="76659"/>
            <a:ext cx="4780615" cy="668990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6014DAB-47A8-1E53-7AAC-7A274F272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7443" y="76659"/>
            <a:ext cx="4780615" cy="668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10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9B22AED-A28D-68A1-327D-96B0FA221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16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812A8B6-0A7A-01FC-E0E2-E05B4475B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646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3344F7C-D9DC-1ABF-48B7-3332FAAFE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518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34CB6454-E94E-41AA-972E-A875F25B04A7}"/>
              </a:ext>
            </a:extLst>
          </p:cNvPr>
          <p:cNvSpPr txBox="1">
            <a:spLocks/>
          </p:cNvSpPr>
          <p:nvPr/>
        </p:nvSpPr>
        <p:spPr bwMode="auto">
          <a:xfrm>
            <a:off x="66665" y="390060"/>
            <a:ext cx="18751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l"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cs typeface="Calibri Light" panose="020F0302020204030204" pitchFamily="34" charset="0"/>
              </a:rPr>
              <a:t>PAC 2023 V2</a:t>
            </a:r>
          </a:p>
          <a:p>
            <a:pPr lvl="0" algn="l">
              <a:defRPr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 cours finalisation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F32EB28-70BF-4C9F-9FC2-4C0412B193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939" y="0"/>
            <a:ext cx="9185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71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1815DC-3752-D83D-211D-9310A3A15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56189D-0C7B-B07C-A916-2B136F7DB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FA8D89-8BFE-1FC4-9EEE-7A65F01C761A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3A5BA32-7CB5-070D-2D70-7849EDB032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3139327" y="1466092"/>
            <a:ext cx="2843494" cy="397913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D9F7136-081E-13C0-AE8B-1433441CEE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69475" y="1466092"/>
            <a:ext cx="2843494" cy="397913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C9CF406-662A-4109-0BA2-5FA0D370D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9031" y="1439434"/>
            <a:ext cx="2843494" cy="397913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5194673-FDDC-25DA-CBD8-9C7F69B447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00"/>
          <a:stretch/>
        </p:blipFill>
        <p:spPr>
          <a:xfrm>
            <a:off x="6211476" y="1466092"/>
            <a:ext cx="2841197" cy="397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01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BEE9BC0-CA59-CAE8-BE82-D7B8785FB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29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29231F3-E195-DB34-735B-001AFCE3C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82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64EF3A6-21EA-7CCA-3E60-0AE32792B7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35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61E77E6-B602-D525-6E64-0CE95BE9C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24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01A6483-98D0-76F5-88AB-913435EB4B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78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#GUIDE METIERS 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790429" y="1583166"/>
            <a:ext cx="9874461" cy="3016826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Outils d’aide à l’achat &amp; expression de l’étendue de l’offre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qui renforce l’image d’expert métiers de l’enseigne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 en 2023 :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&gt;Capitaliser sur l’approche ‘expert’ liée à la mise en avant d’une thématique 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enrichir en contenu le support 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&gt;Adopter une écriture cohérente et complémentaire aux revues de gamme  </a:t>
            </a:r>
          </a:p>
        </p:txBody>
      </p:sp>
    </p:spTree>
    <p:extLst>
      <p:ext uri="{BB962C8B-B14F-4D97-AF65-F5344CB8AC3E}">
        <p14:creationId xmlns:p14="http://schemas.microsoft.com/office/powerpoint/2010/main" val="87332060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362</Words>
  <Application>Microsoft Office PowerPoint</Application>
  <PresentationFormat>Grand écran</PresentationFormat>
  <Paragraphs>53</Paragraphs>
  <Slides>29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5" baseType="lpstr">
      <vt:lpstr>Avenir Next LT Pro</vt:lpstr>
      <vt:lpstr>Arial</vt:lpstr>
      <vt:lpstr>Helvetica</vt:lpstr>
      <vt:lpstr>Calibri</vt:lpstr>
      <vt:lpstr>Wingdings</vt:lpstr>
      <vt:lpstr>1_Thème Office</vt:lpstr>
      <vt:lpstr>PAC 2023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Agathe Marcotte-Ruffin</cp:lastModifiedBy>
  <cp:revision>210</cp:revision>
  <dcterms:created xsi:type="dcterms:W3CDTF">2018-09-12T14:44:28Z</dcterms:created>
  <dcterms:modified xsi:type="dcterms:W3CDTF">2022-11-14T16:01:14Z</dcterms:modified>
</cp:coreProperties>
</file>